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4" r:id="rId5"/>
    <p:sldMasterId id="2147483684" r:id="rId6"/>
  </p:sldMasterIdLst>
  <p:sldIdLst>
    <p:sldId id="256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413F0-98BE-130C-3F49-BBA5D82EB3AF}" v="7" dt="2019-09-20T09:01:50.932"/>
    <p1510:client id="{F9B13046-74E4-5D23-7975-9C6BC9DCA3DE}" v="2" dt="2019-09-25T09:38:06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Crockford" userId="S::hanjoh@highamsparkschool.co.uk::09b3323d-ce6b-440a-8a3a-91995c4f08aa" providerId="AD" clId="Web-{237413F0-98BE-130C-3F49-BBA5D82EB3AF}"/>
    <pc:docChg chg="modSld">
      <pc:chgData name="H Crockford" userId="S::hanjoh@highamsparkschool.co.uk::09b3323d-ce6b-440a-8a3a-91995c4f08aa" providerId="AD" clId="Web-{237413F0-98BE-130C-3F49-BBA5D82EB3AF}" dt="2019-09-20T09:01:50.932" v="6" actId="20577"/>
      <pc:docMkLst>
        <pc:docMk/>
      </pc:docMkLst>
      <pc:sldChg chg="modSp">
        <pc:chgData name="H Crockford" userId="S::hanjoh@highamsparkschool.co.uk::09b3323d-ce6b-440a-8a3a-91995c4f08aa" providerId="AD" clId="Web-{237413F0-98BE-130C-3F49-BBA5D82EB3AF}" dt="2019-09-20T09:00:11.245" v="4" actId="20577"/>
        <pc:sldMkLst>
          <pc:docMk/>
          <pc:sldMk cId="2916910486" sldId="256"/>
        </pc:sldMkLst>
        <pc:spChg chg="mod">
          <ac:chgData name="H Crockford" userId="S::hanjoh@highamsparkschool.co.uk::09b3323d-ce6b-440a-8a3a-91995c4f08aa" providerId="AD" clId="Web-{237413F0-98BE-130C-3F49-BBA5D82EB3AF}" dt="2019-09-20T09:00:11.245" v="4" actId="20577"/>
          <ac:spMkLst>
            <pc:docMk/>
            <pc:sldMk cId="2916910486" sldId="256"/>
            <ac:spMk id="3" creationId="{B7EC4722-42B9-4976-9FB3-E65BBEDF9494}"/>
          </ac:spMkLst>
        </pc:spChg>
      </pc:sldChg>
      <pc:sldChg chg="addAnim modAnim">
        <pc:chgData name="H Crockford" userId="S::hanjoh@highamsparkschool.co.uk::09b3323d-ce6b-440a-8a3a-91995c4f08aa" providerId="AD" clId="Web-{237413F0-98BE-130C-3F49-BBA5D82EB3AF}" dt="2019-09-20T08:58:10.463" v="1"/>
        <pc:sldMkLst>
          <pc:docMk/>
          <pc:sldMk cId="346620888" sldId="258"/>
        </pc:sldMkLst>
      </pc:sldChg>
    </pc:docChg>
  </pc:docChgLst>
  <pc:docChgLst>
    <pc:chgData name="S Pinel" userId="S::sebpin@highamsparkschool.co.uk::96cdbc22-cff6-4bfe-90e7-c2ded6426c88" providerId="AD" clId="Web-{F9B13046-74E4-5D23-7975-9C6BC9DCA3DE}"/>
    <pc:docChg chg="modSld">
      <pc:chgData name="S Pinel" userId="S::sebpin@highamsparkschool.co.uk::96cdbc22-cff6-4bfe-90e7-c2ded6426c88" providerId="AD" clId="Web-{F9B13046-74E4-5D23-7975-9C6BC9DCA3DE}" dt="2019-09-25T09:38:06.269" v="1"/>
      <pc:docMkLst>
        <pc:docMk/>
      </pc:docMkLst>
      <pc:sldChg chg="delSp">
        <pc:chgData name="S Pinel" userId="S::sebpin@highamsparkschool.co.uk::96cdbc22-cff6-4bfe-90e7-c2ded6426c88" providerId="AD" clId="Web-{F9B13046-74E4-5D23-7975-9C6BC9DCA3DE}" dt="2019-09-25T09:38:06.269" v="1"/>
        <pc:sldMkLst>
          <pc:docMk/>
          <pc:sldMk cId="2422022849" sldId="273"/>
        </pc:sldMkLst>
        <pc:spChg chg="del">
          <ac:chgData name="S Pinel" userId="S::sebpin@highamsparkschool.co.uk::96cdbc22-cff6-4bfe-90e7-c2ded6426c88" providerId="AD" clId="Web-{F9B13046-74E4-5D23-7975-9C6BC9DCA3DE}" dt="2019-09-25T09:38:02.628" v="0"/>
          <ac:spMkLst>
            <pc:docMk/>
            <pc:sldMk cId="2422022849" sldId="273"/>
            <ac:spMk id="2" creationId="{584C2DF3-8821-4562-A863-BA53F686FFED}"/>
          </ac:spMkLst>
        </pc:spChg>
        <pc:spChg chg="del">
          <ac:chgData name="S Pinel" userId="S::sebpin@highamsparkschool.co.uk::96cdbc22-cff6-4bfe-90e7-c2ded6426c88" providerId="AD" clId="Web-{F9B13046-74E4-5D23-7975-9C6BC9DCA3DE}" dt="2019-09-25T09:38:06.269" v="1"/>
          <ac:spMkLst>
            <pc:docMk/>
            <pc:sldMk cId="2422022849" sldId="273"/>
            <ac:spMk id="3" creationId="{E0E7E1CF-80F4-486D-8606-A17BAD8742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046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9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0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29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17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2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698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9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826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150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2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1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11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07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33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01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9/25/2019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9/25/2019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9/25/2019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2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FCC1C9B3-FC46-46A9-A26E-0AEABAF0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C261A4AA-DFB8-401F-A344-62F251D3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>
                <a:solidFill>
                  <a:srgbClr val="000000"/>
                </a:solidFill>
                <a:cs typeface="+mn-cs"/>
              </a:rPr>
              <a:t>Page 72, Ex 1</a:t>
            </a:r>
          </a:p>
        </p:txBody>
      </p:sp>
    </p:spTree>
    <p:extLst>
      <p:ext uri="{BB962C8B-B14F-4D97-AF65-F5344CB8AC3E}">
        <p14:creationId xmlns:p14="http://schemas.microsoft.com/office/powerpoint/2010/main" val="1805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7BC60CD-DC62-42CF-BC6D-8BE65B09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D8803493-D4AF-4E0D-9315-39E2E087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>
                <a:solidFill>
                  <a:srgbClr val="000000"/>
                </a:solidFill>
                <a:cs typeface="+mn-cs"/>
              </a:rPr>
              <a:t>Page 73, Ex 4</a:t>
            </a:r>
          </a:p>
        </p:txBody>
      </p:sp>
    </p:spTree>
    <p:extLst>
      <p:ext uri="{BB962C8B-B14F-4D97-AF65-F5344CB8AC3E}">
        <p14:creationId xmlns:p14="http://schemas.microsoft.com/office/powerpoint/2010/main" val="14950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sky, water, building&#10;&#10;Description automatically generated">
            <a:extLst>
              <a:ext uri="{FF2B5EF4-FFF2-40B4-BE49-F238E27FC236}">
                <a16:creationId xmlns:a16="http://schemas.microsoft.com/office/drawing/2014/main" id="{77930F96-8CF0-47AA-9026-6DEFC6312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6EF20-8327-4E36-A05A-CA7723004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fr-FR" sz="4400">
                <a:solidFill>
                  <a:schemeClr val="tx1"/>
                </a:solidFill>
              </a:rPr>
              <a:t>Module 3 revisions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C4722-42B9-4976-9FB3-E65BBEDF9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endParaRPr lang="fr-FR" sz="2000">
              <a:cs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91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7859-FFA9-4C3C-AF38-E8BDF1C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938" y="389842"/>
            <a:ext cx="2985074" cy="598299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EB8069-C34F-4ED3-9101-E69DF620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7" b="11742"/>
          <a:stretch/>
        </p:blipFill>
        <p:spPr>
          <a:xfrm>
            <a:off x="163216" y="0"/>
            <a:ext cx="11886216" cy="4339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25158-1D24-457C-BC83-6F660CC64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18" b="35269"/>
          <a:stretch/>
        </p:blipFill>
        <p:spPr>
          <a:xfrm>
            <a:off x="30480" y="4136921"/>
            <a:ext cx="12192000" cy="2168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91538-F2E5-4186-B2B5-FF63E36141BF}"/>
              </a:ext>
            </a:extLst>
          </p:cNvPr>
          <p:cNvSpPr txBox="1"/>
          <p:nvPr/>
        </p:nvSpPr>
        <p:spPr>
          <a:xfrm>
            <a:off x="10599113" y="502375"/>
            <a:ext cx="9372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Lire p.73</a:t>
            </a:r>
          </a:p>
        </p:txBody>
      </p:sp>
    </p:spTree>
    <p:extLst>
      <p:ext uri="{BB962C8B-B14F-4D97-AF65-F5344CB8AC3E}">
        <p14:creationId xmlns:p14="http://schemas.microsoft.com/office/powerpoint/2010/main" val="24536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B72517C-17E7-4969-98C1-32AB110A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607" y="1237814"/>
            <a:ext cx="7648428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Lis le texte et écris la lettre de la bonne colonie de vacances. </a:t>
            </a:r>
            <a:endParaRPr lang="en-GB" sz="2161" b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95E6DBC5-5A26-4B22-BDB7-454E42D1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61" y="1143477"/>
            <a:ext cx="536005" cy="5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A15AB918-A7A1-4F34-816C-822067E3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61" b="0" i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709B41D8-BABA-4B0C-B6F5-268372D7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655" y="2056830"/>
            <a:ext cx="2238355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c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a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d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b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4579C632-45F9-47D9-B0DE-61DCCC26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466" y="2056830"/>
            <a:ext cx="448815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3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4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1C519-F1D8-4A84-88AA-E5473B26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5" b="22366"/>
          <a:stretch/>
        </p:blipFill>
        <p:spPr>
          <a:xfrm>
            <a:off x="0" y="117987"/>
            <a:ext cx="12192000" cy="52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70039-1B7D-40E4-8A0E-931F83EF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5" y="-325527"/>
            <a:ext cx="6534047" cy="1450757"/>
          </a:xfrm>
        </p:spPr>
        <p:txBody>
          <a:bodyPr>
            <a:normAutofit/>
          </a:bodyPr>
          <a:lstStyle/>
          <a:p>
            <a:r>
              <a:rPr lang="fr-FR" sz="3400" err="1"/>
              <a:t>What</a:t>
            </a:r>
            <a:r>
              <a:rPr lang="fr-FR" sz="3400"/>
              <a:t> have </a:t>
            </a:r>
            <a:r>
              <a:rPr lang="fr-FR" sz="3400" err="1"/>
              <a:t>we</a:t>
            </a:r>
            <a:r>
              <a:rPr lang="fr-FR" sz="3400"/>
              <a:t> </a:t>
            </a:r>
            <a:r>
              <a:rPr lang="fr-FR" sz="3400" err="1"/>
              <a:t>covered</a:t>
            </a:r>
            <a:r>
              <a:rPr lang="fr-FR" sz="3400"/>
              <a:t> in </a:t>
            </a:r>
            <a:r>
              <a:rPr lang="fr-FR" sz="3400" err="1"/>
              <a:t>this</a:t>
            </a:r>
            <a:r>
              <a:rPr lang="fr-FR" sz="3400"/>
              <a:t> unit?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0F87-1D37-4DE4-B34A-808A8B9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55" y="2395963"/>
            <a:ext cx="5477459" cy="4004834"/>
          </a:xfrm>
        </p:spPr>
        <p:txBody>
          <a:bodyPr>
            <a:noAutofit/>
          </a:bodyPr>
          <a:lstStyle/>
          <a:p>
            <a:r>
              <a:rPr lang="fr-FR" sz="3200" err="1"/>
              <a:t>Weather</a:t>
            </a:r>
            <a:endParaRPr lang="fr-FR" sz="3200"/>
          </a:p>
          <a:p>
            <a:r>
              <a:rPr lang="fr-FR" sz="3200"/>
              <a:t>Seasons</a:t>
            </a:r>
          </a:p>
          <a:p>
            <a:r>
              <a:rPr lang="fr-FR" sz="3200"/>
              <a:t>Sports</a:t>
            </a:r>
          </a:p>
          <a:p>
            <a:r>
              <a:rPr lang="fr-FR" sz="3200" err="1"/>
              <a:t>Activities</a:t>
            </a:r>
            <a:endParaRPr lang="fr-FR" sz="3200"/>
          </a:p>
          <a:p>
            <a:r>
              <a:rPr lang="fr-FR" sz="3200" err="1"/>
              <a:t>Activities</a:t>
            </a:r>
            <a:r>
              <a:rPr lang="fr-FR" sz="3200"/>
              <a:t> on mobile / </a:t>
            </a:r>
            <a:r>
              <a:rPr lang="fr-FR" sz="3200" err="1"/>
              <a:t>tablet</a:t>
            </a:r>
            <a:endParaRPr lang="fr-FR" sz="3200"/>
          </a:p>
          <a:p>
            <a:r>
              <a:rPr lang="fr-FR" sz="320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68DA9-EF6B-4592-AAED-0FF94318F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4" r="1" b="13722"/>
          <a:stretch/>
        </p:blipFill>
        <p:spPr>
          <a:xfrm>
            <a:off x="5856815" y="1801605"/>
            <a:ext cx="5955830" cy="40674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6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CBC6D-1F41-441F-81BE-843E3270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0" t="16878" r="16265" b="22532"/>
          <a:stretch/>
        </p:blipFill>
        <p:spPr>
          <a:xfrm>
            <a:off x="-87483" y="541023"/>
            <a:ext cx="11586258" cy="5671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9E799-7765-4672-8DE1-AD8086627592}"/>
              </a:ext>
            </a:extLst>
          </p:cNvPr>
          <p:cNvSpPr txBox="1"/>
          <p:nvPr/>
        </p:nvSpPr>
        <p:spPr>
          <a:xfrm>
            <a:off x="2009107" y="3360871"/>
            <a:ext cx="141641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92370-A6A0-41D5-854D-FEA702644F7F}"/>
              </a:ext>
            </a:extLst>
          </p:cNvPr>
          <p:cNvSpPr txBox="1"/>
          <p:nvPr/>
        </p:nvSpPr>
        <p:spPr>
          <a:xfrm>
            <a:off x="4233914" y="3376820"/>
            <a:ext cx="126311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AE9A8-6AD6-455A-B2C6-69C9A3E9E335}"/>
              </a:ext>
            </a:extLst>
          </p:cNvPr>
          <p:cNvSpPr txBox="1"/>
          <p:nvPr/>
        </p:nvSpPr>
        <p:spPr>
          <a:xfrm>
            <a:off x="6482318" y="3376820"/>
            <a:ext cx="10880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10861-DFC9-4BBC-BCED-E4F32D0F8857}"/>
              </a:ext>
            </a:extLst>
          </p:cNvPr>
          <p:cNvSpPr txBox="1"/>
          <p:nvPr/>
        </p:nvSpPr>
        <p:spPr>
          <a:xfrm>
            <a:off x="8894157" y="3376820"/>
            <a:ext cx="10880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C5722-290E-4BF8-A744-78ECC993272A}"/>
              </a:ext>
            </a:extLst>
          </p:cNvPr>
          <p:cNvSpPr txBox="1"/>
          <p:nvPr/>
        </p:nvSpPr>
        <p:spPr>
          <a:xfrm>
            <a:off x="1879675" y="5843286"/>
            <a:ext cx="1310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E60C3-5933-4D03-B656-CC689FD1F619}"/>
              </a:ext>
            </a:extLst>
          </p:cNvPr>
          <p:cNvSpPr txBox="1"/>
          <p:nvPr/>
        </p:nvSpPr>
        <p:spPr>
          <a:xfrm>
            <a:off x="4186940" y="5843286"/>
            <a:ext cx="1310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DF3A8-36E3-45A8-9833-5F232500FD9D}"/>
              </a:ext>
            </a:extLst>
          </p:cNvPr>
          <p:cNvSpPr txBox="1"/>
          <p:nvPr/>
        </p:nvSpPr>
        <p:spPr>
          <a:xfrm>
            <a:off x="6589898" y="5843286"/>
            <a:ext cx="10880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33CC5-295D-4E76-9A25-E03442B69823}"/>
              </a:ext>
            </a:extLst>
          </p:cNvPr>
          <p:cNvSpPr txBox="1"/>
          <p:nvPr/>
        </p:nvSpPr>
        <p:spPr>
          <a:xfrm>
            <a:off x="8752524" y="5843286"/>
            <a:ext cx="10880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8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AEE793-ACF8-408F-A3A5-DD1D4DCC2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053" t="31042" b="44028"/>
          <a:stretch/>
        </p:blipFill>
        <p:spPr>
          <a:xfrm>
            <a:off x="1281963" y="882503"/>
            <a:ext cx="10058400" cy="4618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8E591-E615-4C8D-9E79-440D431B9C3C}"/>
              </a:ext>
            </a:extLst>
          </p:cNvPr>
          <p:cNvSpPr txBox="1"/>
          <p:nvPr/>
        </p:nvSpPr>
        <p:spPr>
          <a:xfrm>
            <a:off x="6215605" y="1469985"/>
            <a:ext cx="2280213" cy="7176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A78AB-4EBC-4D30-BE0F-1F02F72C17F6}"/>
              </a:ext>
            </a:extLst>
          </p:cNvPr>
          <p:cNvSpPr txBox="1"/>
          <p:nvPr/>
        </p:nvSpPr>
        <p:spPr>
          <a:xfrm>
            <a:off x="6215604" y="2216104"/>
            <a:ext cx="2715745" cy="7176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452F5-65CF-4786-83BE-4D394F7FB8B8}"/>
              </a:ext>
            </a:extLst>
          </p:cNvPr>
          <p:cNvSpPr txBox="1"/>
          <p:nvPr/>
        </p:nvSpPr>
        <p:spPr>
          <a:xfrm>
            <a:off x="6215605" y="2979092"/>
            <a:ext cx="2481828" cy="7176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1D63B-EF00-42B1-BE13-9EFDDD532195}"/>
              </a:ext>
            </a:extLst>
          </p:cNvPr>
          <p:cNvSpPr txBox="1"/>
          <p:nvPr/>
        </p:nvSpPr>
        <p:spPr>
          <a:xfrm>
            <a:off x="6215605" y="3748316"/>
            <a:ext cx="2280213" cy="7176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0320-E938-45A8-A67D-86921CE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/>
              <a:t>Quel temps fait il?   </a:t>
            </a:r>
            <a:br>
              <a:rPr lang="fr-FR" u="sng"/>
            </a:br>
            <a:r>
              <a:rPr lang="fr-FR" sz="4000"/>
              <a:t>Remplacez les images avec des mots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EA76-B982-4576-B4B2-BF16FCADA61B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/>
              <a:t>1. En été, il fait                et il y a du </a:t>
            </a:r>
          </a:p>
          <a:p>
            <a:endParaRPr lang="fr-FR" sz="3600"/>
          </a:p>
          <a:p>
            <a:r>
              <a:rPr lang="fr-FR" sz="3600"/>
              <a:t>2. En                     il fait                 et il</a:t>
            </a:r>
          </a:p>
          <a:p>
            <a:endParaRPr lang="fr-FR" sz="3600"/>
          </a:p>
          <a:p>
            <a:r>
              <a:rPr lang="fr-FR" sz="3600"/>
              <a:t>3. Et toi? Fais une phrase avec des images.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3F2E7-0917-4049-BE98-79C69E8F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63" y="2108201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8E68D-DC70-436A-9881-1915382C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6" y="2108201"/>
            <a:ext cx="1100138" cy="103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7FAD-8CEC-46EB-A406-5B43AD41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85" y="3405979"/>
            <a:ext cx="1617682" cy="1120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9D187-7EE8-415D-9318-7FC7E6583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73" b="12580"/>
          <a:stretch/>
        </p:blipFill>
        <p:spPr>
          <a:xfrm>
            <a:off x="5514155" y="3231791"/>
            <a:ext cx="1224650" cy="1468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028AC-E611-4B40-8566-0461AC005F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536"/>
          <a:stretch/>
        </p:blipFill>
        <p:spPr>
          <a:xfrm>
            <a:off x="8007302" y="3322614"/>
            <a:ext cx="1443994" cy="13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77BB-BDEF-4B05-842B-94F2C6FD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sports- flashcards. P.60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2A6C8B-4857-4A1B-9F87-49624D74F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67" b="7711"/>
          <a:stretch/>
        </p:blipFill>
        <p:spPr>
          <a:xfrm>
            <a:off x="2129743" y="2118167"/>
            <a:ext cx="7501388" cy="40858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52F79A-E07A-4E2B-963C-DC29F3F82E62}"/>
              </a:ext>
            </a:extLst>
          </p:cNvPr>
          <p:cNvCxnSpPr>
            <a:cxnSpLocks/>
          </p:cNvCxnSpPr>
          <p:nvPr/>
        </p:nvCxnSpPr>
        <p:spPr>
          <a:xfrm flipH="1">
            <a:off x="5760720" y="828024"/>
            <a:ext cx="2961384" cy="1755156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D11F-5208-4E55-9F62-CB57787E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0532"/>
          </a:xfrm>
        </p:spPr>
        <p:txBody>
          <a:bodyPr/>
          <a:lstStyle/>
          <a:p>
            <a:r>
              <a:rPr lang="fr-FR"/>
              <a:t>Les activités- </a:t>
            </a:r>
            <a:r>
              <a:rPr lang="fr-FR" err="1"/>
              <a:t>slap</a:t>
            </a:r>
            <a:r>
              <a:rPr lang="fr-FR"/>
              <a:t> the </a:t>
            </a:r>
            <a:r>
              <a:rPr lang="fr-FR" err="1"/>
              <a:t>board</a:t>
            </a:r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8A3A62-297C-4BB4-AD0C-E1CC01C6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748" r="50210" b="19899"/>
          <a:stretch/>
        </p:blipFill>
        <p:spPr>
          <a:xfrm>
            <a:off x="560439" y="1170516"/>
            <a:ext cx="10382864" cy="272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23C1A4-D1B6-43C7-8CCA-5322518A6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3333" r="1290" b="22796"/>
          <a:stretch/>
        </p:blipFill>
        <p:spPr>
          <a:xfrm>
            <a:off x="973393" y="3429000"/>
            <a:ext cx="10058400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E8ED-80F7-4A99-97AC-623E8D6F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4274"/>
          </a:xfrm>
        </p:spPr>
        <p:txBody>
          <a:bodyPr/>
          <a:lstStyle/>
          <a:p>
            <a:r>
              <a:rPr lang="fr-FR"/>
              <a:t>p.72 Ecoute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BF40B-EF2B-4E0A-958A-B2794EC3F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7" b="12134"/>
          <a:stretch/>
        </p:blipFill>
        <p:spPr>
          <a:xfrm>
            <a:off x="825910" y="1120878"/>
            <a:ext cx="11105535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6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E0D91A7-B1D2-4770-9E54-D627FABCF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64749" y="1212086"/>
            <a:ext cx="7845677" cy="854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330" tIns="41165" rIns="82330" bIns="41165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fr-FR" altLang="en-US" sz="2161"/>
              <a:t>Quelles activités font-ils? Écoute et note les </a:t>
            </a:r>
            <a:r>
              <a:rPr lang="fr-FR" altLang="en-US" sz="2161" u="sng"/>
              <a:t>deux</a:t>
            </a:r>
            <a:r>
              <a:rPr lang="fr-FR" altLang="en-US" sz="2161"/>
              <a:t> bonnes lettres pour chaque personne. (1–3)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B6C88DEB-CB03-49E8-9D01-0B3328930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08" y="1159201"/>
            <a:ext cx="536004" cy="5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D98BB363-CB8F-40D4-B8BA-A3C976F3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61" b="0" i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CD8A7F36-B5FE-40F4-9AB6-488E9BAA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607" y="2132585"/>
            <a:ext cx="323032" cy="17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9751B-D5B6-4C59-B21A-51112128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39" y="2132585"/>
            <a:ext cx="1589432" cy="17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b="0" i="0">
                <a:solidFill>
                  <a:srgbClr val="000000"/>
                </a:solidFill>
              </a:rPr>
              <a:t>c, g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b="0" i="0">
                <a:solidFill>
                  <a:srgbClr val="000000"/>
                </a:solidFill>
              </a:rPr>
              <a:t>e, a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b="0" i="0">
                <a:solidFill>
                  <a:srgbClr val="000000"/>
                </a:solidFill>
              </a:rPr>
              <a:t>f,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3F3823"/>
      </a:dk2>
      <a:lt2>
        <a:srgbClr val="E8E7E2"/>
      </a:lt2>
      <a:accent1>
        <a:srgbClr val="969DC6"/>
      </a:accent1>
      <a:accent2>
        <a:srgbClr val="7F9FBA"/>
      </a:accent2>
      <a:accent3>
        <a:srgbClr val="83ABAD"/>
      </a:accent3>
      <a:accent4>
        <a:srgbClr val="76AD98"/>
      </a:accent4>
      <a:accent5>
        <a:srgbClr val="84AE8C"/>
      </a:accent5>
      <a:accent6>
        <a:srgbClr val="84B078"/>
      </a:accent6>
      <a:hlink>
        <a:srgbClr val="8B8354"/>
      </a:hlink>
      <a:folHlink>
        <a:srgbClr val="82828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3.xml><?xml version="1.0" encoding="utf-8"?>
<a:theme xmlns:a="http://schemas.openxmlformats.org/drawingml/2006/main" name="2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9" ma:contentTypeDescription="Create a new document." ma:contentTypeScope="" ma:versionID="612dad0ef6efa32975afed89623a8c05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056250aecca195e9015f982982034623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38E17-B99D-4419-AEA7-3B25B9160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E30CE3-E1CC-43A3-9411-3E354F3D9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9B465-4963-4302-981A-46D2839BB494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RetrospectVTI</vt:lpstr>
      <vt:lpstr>1_Blank Presentation</vt:lpstr>
      <vt:lpstr>2_Blank Presentation</vt:lpstr>
      <vt:lpstr>Module 3 revisions</vt:lpstr>
      <vt:lpstr>What have we covered in this unit?</vt:lpstr>
      <vt:lpstr>PowerPoint Presentation</vt:lpstr>
      <vt:lpstr>PowerPoint Presentation</vt:lpstr>
      <vt:lpstr>Quel temps fait il?    Remplacez les images avec des mots</vt:lpstr>
      <vt:lpstr>Les sports- flashcards. P.60</vt:lpstr>
      <vt:lpstr>Les activités- slap the board</vt:lpstr>
      <vt:lpstr>p.72 Ecoute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revisions</dc:title>
  <dc:creator>Graham Crockford</dc:creator>
  <cp:revision>3</cp:revision>
  <dcterms:created xsi:type="dcterms:W3CDTF">2019-09-12T12:29:48Z</dcterms:created>
  <dcterms:modified xsi:type="dcterms:W3CDTF">2019-09-25T09:38:08Z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