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9" r:id="rId6"/>
    <p:sldId id="270" r:id="rId7"/>
    <p:sldId id="272" r:id="rId8"/>
    <p:sldId id="273" r:id="rId9"/>
    <p:sldId id="262" r:id="rId10"/>
    <p:sldId id="263" r:id="rId11"/>
    <p:sldId id="265" r:id="rId12"/>
    <p:sldId id="268" r:id="rId13"/>
    <p:sldId id="274" r:id="rId14"/>
    <p:sldId id="259" r:id="rId15"/>
    <p:sldId id="260" r:id="rId16"/>
    <p:sldId id="26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238C7-5962-C67B-1FFE-EF57EE4FA0EA}" v="5" dt="2019-01-16T15:26:4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apewell" userId="53fff677-44a8-465b-913e-8d46284127c9" providerId="ADAL" clId="{EAEA72A6-FAE6-4219-BBE8-5ABEF1C161C1}"/>
    <pc:docChg chg="custSel addSld delSld modSld">
      <pc:chgData name="T Capewell" userId="53fff677-44a8-465b-913e-8d46284127c9" providerId="ADAL" clId="{EAEA72A6-FAE6-4219-BBE8-5ABEF1C161C1}" dt="2019-01-13T19:47:04.455" v="471" actId="11"/>
      <pc:docMkLst>
        <pc:docMk/>
      </pc:docMkLst>
      <pc:sldChg chg="add del">
        <pc:chgData name="T Capewell" userId="53fff677-44a8-465b-913e-8d46284127c9" providerId="ADAL" clId="{EAEA72A6-FAE6-4219-BBE8-5ABEF1C161C1}" dt="2019-01-13T19:42:41.877" v="1"/>
        <pc:sldMkLst>
          <pc:docMk/>
          <pc:sldMk cId="3580696315" sldId="274"/>
        </pc:sldMkLst>
      </pc:sldChg>
      <pc:sldChg chg="addSp delSp modSp add setBg">
        <pc:chgData name="T Capewell" userId="53fff677-44a8-465b-913e-8d46284127c9" providerId="ADAL" clId="{EAEA72A6-FAE6-4219-BBE8-5ABEF1C161C1}" dt="2019-01-13T19:47:04.455" v="471" actId="11"/>
        <pc:sldMkLst>
          <pc:docMk/>
          <pc:sldMk cId="4244628304" sldId="274"/>
        </pc:sldMkLst>
        <pc:spChg chg="mod">
          <ac:chgData name="T Capewell" userId="53fff677-44a8-465b-913e-8d46284127c9" providerId="ADAL" clId="{EAEA72A6-FAE6-4219-BBE8-5ABEF1C161C1}" dt="2019-01-13T19:43:40.906" v="32" actId="5793"/>
          <ac:spMkLst>
            <pc:docMk/>
            <pc:sldMk cId="4244628304" sldId="274"/>
            <ac:spMk id="2" creationId="{00000000-0000-0000-0000-000000000000}"/>
          </ac:spMkLst>
        </pc:spChg>
        <pc:spChg chg="add del mod">
          <ac:chgData name="T Capewell" userId="53fff677-44a8-465b-913e-8d46284127c9" providerId="ADAL" clId="{EAEA72A6-FAE6-4219-BBE8-5ABEF1C161C1}" dt="2019-01-13T19:43:09.659" v="4"/>
          <ac:spMkLst>
            <pc:docMk/>
            <pc:sldMk cId="4244628304" sldId="274"/>
            <ac:spMk id="3" creationId="{34579B6C-C092-4F3A-B177-4167E2B6AB10}"/>
          </ac:spMkLst>
        </pc:spChg>
        <pc:spChg chg="del">
          <ac:chgData name="T Capewell" userId="53fff677-44a8-465b-913e-8d46284127c9" providerId="ADAL" clId="{EAEA72A6-FAE6-4219-BBE8-5ABEF1C161C1}" dt="2019-01-13T19:43:09.659" v="4"/>
          <ac:spMkLst>
            <pc:docMk/>
            <pc:sldMk cId="4244628304" sldId="274"/>
            <ac:spMk id="4" creationId="{00000000-0000-0000-0000-000000000000}"/>
          </ac:spMkLst>
        </pc:spChg>
        <pc:spChg chg="add mod">
          <ac:chgData name="T Capewell" userId="53fff677-44a8-465b-913e-8d46284127c9" providerId="ADAL" clId="{EAEA72A6-FAE6-4219-BBE8-5ABEF1C161C1}" dt="2019-01-13T19:47:04.455" v="471" actId="11"/>
          <ac:spMkLst>
            <pc:docMk/>
            <pc:sldMk cId="4244628304" sldId="274"/>
            <ac:spMk id="6" creationId="{6E7785F4-4258-40BC-84B9-4A541B456A96}"/>
          </ac:spMkLst>
        </pc:spChg>
        <pc:picChg chg="del">
          <ac:chgData name="T Capewell" userId="53fff677-44a8-465b-913e-8d46284127c9" providerId="ADAL" clId="{EAEA72A6-FAE6-4219-BBE8-5ABEF1C161C1}" dt="2019-01-13T19:43:05.428" v="3"/>
          <ac:picMkLst>
            <pc:docMk/>
            <pc:sldMk cId="4244628304" sldId="274"/>
            <ac:picMk id="5" creationId="{00000000-0000-0000-0000-000000000000}"/>
          </ac:picMkLst>
        </pc:picChg>
      </pc:sldChg>
    </pc:docChg>
  </pc:docChgLst>
  <pc:docChgLst>
    <pc:chgData name="L Saubolle" userId="S::lsaubolle@highamsparkschool.co.uk::d33260d5-a7c3-4e05-b54f-a98b46e5626f" providerId="AD" clId="Web-{C59238C7-5962-C67B-1FFE-EF57EE4FA0EA}"/>
    <pc:docChg chg="delSld modSld">
      <pc:chgData name="L Saubolle" userId="S::lsaubolle@highamsparkschool.co.uk::d33260d5-a7c3-4e05-b54f-a98b46e5626f" providerId="AD" clId="Web-{C59238C7-5962-C67B-1FFE-EF57EE4FA0EA}" dt="2019-01-16T15:26:48.629" v="7" actId="14100"/>
      <pc:docMkLst>
        <pc:docMk/>
      </pc:docMkLst>
      <pc:sldChg chg="addSp delSp modSp">
        <pc:chgData name="L Saubolle" userId="S::lsaubolle@highamsparkschool.co.uk::d33260d5-a7c3-4e05-b54f-a98b46e5626f" providerId="AD" clId="Web-{C59238C7-5962-C67B-1FFE-EF57EE4FA0EA}" dt="2019-01-16T15:26:48.629" v="7" actId="14100"/>
        <pc:sldMkLst>
          <pc:docMk/>
          <pc:sldMk cId="3392083766" sldId="269"/>
        </pc:sldMkLst>
        <pc:spChg chg="add del mod">
          <ac:chgData name="L Saubolle" userId="S::lsaubolle@highamsparkschool.co.uk::d33260d5-a7c3-4e05-b54f-a98b46e5626f" providerId="AD" clId="Web-{C59238C7-5962-C67B-1FFE-EF57EE4FA0EA}" dt="2019-01-16T15:26:39.333" v="2"/>
          <ac:spMkLst>
            <pc:docMk/>
            <pc:sldMk cId="3392083766" sldId="269"/>
            <ac:spMk id="3" creationId="{D136D382-3CD2-4241-979C-BC0D8921096C}"/>
          </ac:spMkLst>
        </pc:spChg>
        <pc:picChg chg="del">
          <ac:chgData name="L Saubolle" userId="S::lsaubolle@highamsparkschool.co.uk::d33260d5-a7c3-4e05-b54f-a98b46e5626f" providerId="AD" clId="Web-{C59238C7-5962-C67B-1FFE-EF57EE4FA0EA}" dt="2019-01-16T15:26:25.458" v="1"/>
          <ac:picMkLst>
            <pc:docMk/>
            <pc:sldMk cId="3392083766" sldId="269"/>
            <ac:picMk id="4" creationId="{00000000-0000-0000-0000-000000000000}"/>
          </ac:picMkLst>
        </pc:picChg>
        <pc:picChg chg="add mod ord">
          <ac:chgData name="L Saubolle" userId="S::lsaubolle@highamsparkschool.co.uk::d33260d5-a7c3-4e05-b54f-a98b46e5626f" providerId="AD" clId="Web-{C59238C7-5962-C67B-1FFE-EF57EE4FA0EA}" dt="2019-01-16T15:26:48.629" v="7" actId="14100"/>
          <ac:picMkLst>
            <pc:docMk/>
            <pc:sldMk cId="3392083766" sldId="269"/>
            <ac:picMk id="5" creationId="{3C40924F-5222-44EA-B133-AA3B7B618873}"/>
          </ac:picMkLst>
        </pc:picChg>
      </pc:sldChg>
      <pc:sldChg chg="del">
        <pc:chgData name="L Saubolle" userId="S::lsaubolle@highamsparkschool.co.uk::d33260d5-a7c3-4e05-b54f-a98b46e5626f" providerId="AD" clId="Web-{C59238C7-5962-C67B-1FFE-EF57EE4FA0EA}" dt="2019-01-16T15:25:09.255" v="0"/>
        <pc:sldMkLst>
          <pc:docMk/>
          <pc:sldMk cId="371713907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705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41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908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737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409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0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86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551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91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49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91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8B48-64C7-40C0-A030-0B7AB242F544}" type="datetimeFigureOut">
              <a:rPr lang="es-ES_tradnl" smtClean="0"/>
              <a:t>16/01/2019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0B66-293A-48FC-AECE-1E2BE8A5A8E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0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7731"/>
            <a:ext cx="9144000" cy="938885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_tradnl" err="1"/>
              <a:t>Year</a:t>
            </a:r>
            <a:r>
              <a:rPr lang="es-ES_tradnl"/>
              <a:t> 7 Module </a:t>
            </a:r>
            <a:r>
              <a:rPr lang="es-ES_tradnl" err="1"/>
              <a:t>Revision</a:t>
            </a:r>
            <a:r>
              <a:rPr lang="es-ES_tradnl"/>
              <a:t> </a:t>
            </a:r>
            <a:r>
              <a:rPr lang="es-ES_tradnl" err="1"/>
              <a:t>lesson</a:t>
            </a:r>
            <a:r>
              <a:rPr lang="es-ES_tradnl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789" y="1785769"/>
            <a:ext cx="5134984" cy="459889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Quelle</a:t>
            </a:r>
            <a:r>
              <a:rPr lang="es-ES_tradnl"/>
              <a:t> </a:t>
            </a:r>
            <a:r>
              <a:rPr lang="es-ES_tradnl" err="1"/>
              <a:t>est</a:t>
            </a:r>
            <a:r>
              <a:rPr lang="es-ES_tradnl"/>
              <a:t> la date </a:t>
            </a:r>
            <a:r>
              <a:rPr lang="es-ES_tradnl" err="1"/>
              <a:t>aujourd’hui</a:t>
            </a:r>
            <a:r>
              <a:rPr lang="es-ES_tradnl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979" t="21942" r="4380" b="15836"/>
          <a:stretch/>
        </p:blipFill>
        <p:spPr>
          <a:xfrm>
            <a:off x="1226370" y="2576176"/>
            <a:ext cx="9595821" cy="3915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7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/>
              <a:t>La liste de revisión…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785F4-4258-40BC-84B9-4A541B45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9987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>
                <a:solidFill>
                  <a:srgbClr val="000099"/>
                </a:solidFill>
              </a:rPr>
              <a:t>The speaking sheet with 7 questions 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err="1">
                <a:solidFill>
                  <a:srgbClr val="660066"/>
                </a:solidFill>
              </a:rPr>
              <a:t>Avoir</a:t>
            </a:r>
            <a:r>
              <a:rPr lang="en-GB" sz="3600">
                <a:solidFill>
                  <a:srgbClr val="660066"/>
                </a:solidFill>
              </a:rPr>
              <a:t> and </a:t>
            </a:r>
            <a:r>
              <a:rPr lang="en-GB" sz="3600" err="1">
                <a:solidFill>
                  <a:srgbClr val="660066"/>
                </a:solidFill>
              </a:rPr>
              <a:t>etre</a:t>
            </a:r>
            <a:r>
              <a:rPr lang="en-GB" sz="3600">
                <a:solidFill>
                  <a:srgbClr val="660066"/>
                </a:solidFill>
              </a:rPr>
              <a:t> – homework sheet from yesterday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>
                <a:solidFill>
                  <a:srgbClr val="000099"/>
                </a:solidFill>
              </a:rPr>
              <a:t>Vocabulary – things that we have written down so far this term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>
                <a:solidFill>
                  <a:srgbClr val="660066"/>
                </a:solidFill>
              </a:rPr>
              <a:t>Masculine and feminine articles and adjective rules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>
                <a:solidFill>
                  <a:srgbClr val="000099"/>
                </a:solidFill>
              </a:rPr>
              <a:t>Key phrases: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>
                <a:solidFill>
                  <a:srgbClr val="660066"/>
                </a:solidFill>
              </a:rPr>
              <a:t>Sur la photo </a:t>
            </a:r>
            <a:r>
              <a:rPr lang="en-GB" sz="3200" err="1">
                <a:solidFill>
                  <a:srgbClr val="660066"/>
                </a:solidFill>
              </a:rPr>
              <a:t>il</a:t>
            </a:r>
            <a:r>
              <a:rPr lang="en-GB" sz="3200">
                <a:solidFill>
                  <a:srgbClr val="660066"/>
                </a:solidFill>
              </a:rPr>
              <a:t> y a …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>
                <a:solidFill>
                  <a:srgbClr val="660066"/>
                </a:solidFill>
              </a:rPr>
              <a:t>Pour </a:t>
            </a:r>
            <a:r>
              <a:rPr lang="en-GB" sz="3200" err="1">
                <a:solidFill>
                  <a:srgbClr val="660066"/>
                </a:solidFill>
              </a:rPr>
              <a:t>moi</a:t>
            </a:r>
            <a:r>
              <a:rPr lang="en-GB" sz="3200">
                <a:solidFill>
                  <a:srgbClr val="660066"/>
                </a:solidFill>
              </a:rPr>
              <a:t> la </a:t>
            </a:r>
            <a:r>
              <a:rPr lang="en-GB" sz="3200" err="1">
                <a:solidFill>
                  <a:srgbClr val="660066"/>
                </a:solidFill>
              </a:rPr>
              <a:t>rentrée</a:t>
            </a:r>
            <a:r>
              <a:rPr lang="en-GB" sz="3200">
                <a:solidFill>
                  <a:srgbClr val="660066"/>
                </a:solidFill>
              </a:rPr>
              <a:t>, </a:t>
            </a:r>
            <a:r>
              <a:rPr lang="en-GB" sz="3200" err="1">
                <a:solidFill>
                  <a:srgbClr val="660066"/>
                </a:solidFill>
              </a:rPr>
              <a:t>c’est</a:t>
            </a:r>
            <a:r>
              <a:rPr lang="en-GB" sz="3200">
                <a:solidFill>
                  <a:srgbClr val="660066"/>
                </a:solidFill>
              </a:rPr>
              <a:t>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879" y="4961965"/>
            <a:ext cx="1932996" cy="13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989" y="273705"/>
            <a:ext cx="4128247" cy="71269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Revision</a:t>
            </a:r>
            <a:r>
              <a:rPr lang="es-ES_tradnl"/>
              <a:t> – p.23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872" b="19921"/>
          <a:stretch/>
        </p:blipFill>
        <p:spPr>
          <a:xfrm>
            <a:off x="838200" y="1290918"/>
            <a:ext cx="10134600" cy="51905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76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1" b="21432"/>
          <a:stretch/>
        </p:blipFill>
        <p:spPr>
          <a:xfrm>
            <a:off x="838200" y="365125"/>
            <a:ext cx="10712824" cy="55515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69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43" b="22051"/>
          <a:stretch/>
        </p:blipFill>
        <p:spPr>
          <a:xfrm>
            <a:off x="658906" y="365125"/>
            <a:ext cx="10694894" cy="6035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64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 </a:t>
            </a:r>
            <a:r>
              <a:rPr lang="es-ES_tradnl" err="1"/>
              <a:t>pairs</a:t>
            </a:r>
            <a:r>
              <a:rPr lang="es-ES_tradnl"/>
              <a:t>, </a:t>
            </a:r>
            <a:r>
              <a:rPr lang="es-ES_tradnl" err="1"/>
              <a:t>reply</a:t>
            </a:r>
            <a:r>
              <a:rPr lang="es-ES_tradnl"/>
              <a:t> to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following</a:t>
            </a:r>
            <a:r>
              <a:rPr lang="es-ES_tradnl"/>
              <a:t> </a:t>
            </a:r>
            <a:r>
              <a:rPr lang="es-ES_tradnl" err="1"/>
              <a:t>questions</a:t>
            </a:r>
            <a:r>
              <a:rPr lang="es-ES_tradnl"/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62" b="18034"/>
          <a:stretch/>
        </p:blipFill>
        <p:spPr>
          <a:xfrm>
            <a:off x="443753" y="1573306"/>
            <a:ext cx="11053482" cy="46526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82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C40924F-5222-44EA-B133-AA3B7B618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76" y="53361"/>
            <a:ext cx="11231051" cy="66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92" t="16761" r="18774" b="14325"/>
          <a:stretch/>
        </p:blipFill>
        <p:spPr>
          <a:xfrm>
            <a:off x="524436" y="365125"/>
            <a:ext cx="11134164" cy="60377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397189" y="2541494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val 5"/>
          <p:cNvSpPr/>
          <p:nvPr/>
        </p:nvSpPr>
        <p:spPr>
          <a:xfrm>
            <a:off x="2801472" y="2944906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7857566" y="3348318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/>
          <p:cNvSpPr/>
          <p:nvPr/>
        </p:nvSpPr>
        <p:spPr>
          <a:xfrm>
            <a:off x="7965142" y="4146176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5439338" y="4563455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/>
          <p:cNvSpPr/>
          <p:nvPr/>
        </p:nvSpPr>
        <p:spPr>
          <a:xfrm>
            <a:off x="5506573" y="4966867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/>
          <p:cNvSpPr/>
          <p:nvPr/>
        </p:nvSpPr>
        <p:spPr>
          <a:xfrm>
            <a:off x="3314701" y="5370699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6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89" b="12471"/>
          <a:stretch/>
        </p:blipFill>
        <p:spPr>
          <a:xfrm>
            <a:off x="838199" y="605118"/>
            <a:ext cx="10000129" cy="59167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12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388" y="510988"/>
            <a:ext cx="2859741" cy="5706316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sz="3600" err="1"/>
              <a:t>Petit</a:t>
            </a:r>
            <a:endParaRPr lang="es-ES_tradnl" sz="3600"/>
          </a:p>
          <a:p>
            <a:r>
              <a:rPr lang="es-ES_tradnl" sz="3600"/>
              <a:t>Grand</a:t>
            </a:r>
          </a:p>
          <a:p>
            <a:r>
              <a:rPr lang="es-ES_tradnl" sz="3600" err="1"/>
              <a:t>Amusant</a:t>
            </a:r>
            <a:endParaRPr lang="es-ES_tradnl" sz="3600"/>
          </a:p>
          <a:p>
            <a:r>
              <a:rPr lang="es-ES_tradnl" sz="3600" err="1"/>
              <a:t>Intelligent</a:t>
            </a:r>
            <a:endParaRPr lang="es-ES_tradnl" sz="3600"/>
          </a:p>
          <a:p>
            <a:r>
              <a:rPr lang="es-ES_tradnl" sz="3600" err="1"/>
              <a:t>Bavard</a:t>
            </a:r>
            <a:endParaRPr lang="es-ES_tradnl" sz="3600"/>
          </a:p>
          <a:p>
            <a:r>
              <a:rPr lang="es-ES_tradnl" sz="3600"/>
              <a:t>Fort</a:t>
            </a:r>
          </a:p>
          <a:p>
            <a:r>
              <a:rPr lang="es-ES_tradnl" sz="3600" err="1"/>
              <a:t>Timide</a:t>
            </a:r>
            <a:endParaRPr lang="es-ES_tradnl" sz="3600"/>
          </a:p>
          <a:p>
            <a:r>
              <a:rPr lang="es-ES_tradnl" sz="3600" err="1"/>
              <a:t>Méchant</a:t>
            </a:r>
            <a:endParaRPr lang="es-ES_tradnl" sz="3600"/>
          </a:p>
          <a:p>
            <a:r>
              <a:rPr lang="es-ES_tradnl" sz="3600" err="1"/>
              <a:t>patient</a:t>
            </a:r>
            <a:endParaRPr lang="es-ES_tradnl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266" y="4140013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_tradnl" err="1"/>
              <a:t>Grammaire</a:t>
            </a:r>
            <a:r>
              <a:rPr lang="es-ES_tradnl"/>
              <a:t>- Stand up </a:t>
            </a:r>
            <a:r>
              <a:rPr lang="es-ES_tradnl" err="1"/>
              <a:t>for</a:t>
            </a:r>
            <a:r>
              <a:rPr lang="es-ES_tradnl"/>
              <a:t> </a:t>
            </a:r>
            <a:r>
              <a:rPr lang="es-ES_tradnl" err="1"/>
              <a:t>feminine</a:t>
            </a:r>
            <a:r>
              <a:rPr lang="es-ES_tradnl"/>
              <a:t> </a:t>
            </a:r>
            <a:r>
              <a:rPr lang="es-ES_tradnl" err="1"/>
              <a:t>words</a:t>
            </a:r>
            <a:r>
              <a:rPr lang="es-ES_tradnl"/>
              <a:t> and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down</a:t>
            </a:r>
            <a:r>
              <a:rPr lang="es-ES_tradnl"/>
              <a:t> </a:t>
            </a:r>
            <a:r>
              <a:rPr lang="es-ES_tradnl" err="1"/>
              <a:t>for</a:t>
            </a:r>
            <a:r>
              <a:rPr lang="es-ES_tradnl"/>
              <a:t> </a:t>
            </a:r>
            <a:r>
              <a:rPr lang="es-ES_tradnl" err="1"/>
              <a:t>masculine</a:t>
            </a:r>
            <a:r>
              <a:rPr lang="es-ES_tradnl"/>
              <a:t> </a:t>
            </a:r>
            <a:r>
              <a:rPr lang="es-ES_tradnl" err="1"/>
              <a:t>words</a:t>
            </a:r>
            <a:r>
              <a:rPr lang="es-ES_tradnl"/>
              <a:t>, </a:t>
            </a:r>
            <a:r>
              <a:rPr lang="es-ES_tradnl" err="1"/>
              <a:t>raise</a:t>
            </a:r>
            <a:r>
              <a:rPr lang="es-ES_tradnl"/>
              <a:t> </a:t>
            </a:r>
            <a:r>
              <a:rPr lang="es-ES_tradnl" err="1"/>
              <a:t>your</a:t>
            </a:r>
            <a:r>
              <a:rPr lang="es-ES_tradnl"/>
              <a:t> </a:t>
            </a:r>
            <a:r>
              <a:rPr lang="es-ES_tradnl" err="1"/>
              <a:t>hand</a:t>
            </a:r>
            <a:r>
              <a:rPr lang="es-ES_tradnl"/>
              <a:t>  </a:t>
            </a:r>
            <a:r>
              <a:rPr lang="es-ES_tradnl" err="1"/>
              <a:t>if</a:t>
            </a:r>
            <a:r>
              <a:rPr lang="es-ES_tradnl"/>
              <a:t> </a:t>
            </a:r>
            <a:r>
              <a:rPr lang="es-ES_tradnl" err="1"/>
              <a:t>both</a:t>
            </a:r>
            <a:endParaRPr lang="es-ES_trad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775" y="3681085"/>
            <a:ext cx="1724025" cy="2657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030506"/>
            <a:ext cx="4410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800" err="1"/>
              <a:t>Patient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 err="1"/>
              <a:t>Intelligente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/>
              <a:t>Forte</a:t>
            </a:r>
          </a:p>
          <a:p>
            <a:pPr marL="342900" indent="-342900">
              <a:buAutoNum type="arabicPeriod"/>
            </a:pPr>
            <a:r>
              <a:rPr lang="es-ES_tradnl" sz="2800" err="1"/>
              <a:t>Timide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 err="1"/>
              <a:t>Méchant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/>
              <a:t>Grande</a:t>
            </a:r>
          </a:p>
          <a:p>
            <a:pPr marL="342900" indent="-342900">
              <a:buAutoNum type="arabicPeriod"/>
            </a:pPr>
            <a:r>
              <a:rPr lang="es-ES_tradnl" sz="2800" err="1"/>
              <a:t>Bavard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 err="1"/>
              <a:t>Amusante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 err="1"/>
              <a:t>Petit</a:t>
            </a:r>
            <a:endParaRPr lang="es-ES_tradnl" sz="2800"/>
          </a:p>
          <a:p>
            <a:pPr marL="342900" indent="-342900">
              <a:buAutoNum type="arabicPeriod"/>
            </a:pPr>
            <a:r>
              <a:rPr lang="es-ES_tradnl" sz="2800" err="1"/>
              <a:t>Sympa</a:t>
            </a:r>
            <a:r>
              <a:rPr lang="es-ES_tradnl" sz="2800"/>
              <a:t> </a:t>
            </a:r>
          </a:p>
          <a:p>
            <a:pPr marL="342900" indent="-342900">
              <a:buAutoNum type="arabicPeriod"/>
            </a:pPr>
            <a:endParaRPr lang="es-ES_tradnl" sz="2800"/>
          </a:p>
        </p:txBody>
      </p:sp>
    </p:spTree>
    <p:extLst>
      <p:ext uri="{BB962C8B-B14F-4D97-AF65-F5344CB8AC3E}">
        <p14:creationId xmlns:p14="http://schemas.microsoft.com/office/powerpoint/2010/main" val="32947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1" b="17106"/>
          <a:stretch/>
        </p:blipFill>
        <p:spPr>
          <a:xfrm>
            <a:off x="699247" y="365125"/>
            <a:ext cx="11174506" cy="6197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1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E841-9CD1-4C81-8F87-6CCFF07C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27" y="-230633"/>
            <a:ext cx="10515600" cy="1325563"/>
          </a:xfrm>
        </p:spPr>
        <p:txBody>
          <a:bodyPr/>
          <a:lstStyle/>
          <a:p>
            <a:r>
              <a:rPr lang="es-ES_tradnl" err="1"/>
              <a:t>Pour</a:t>
            </a:r>
            <a:r>
              <a:rPr lang="es-ES_tradnl"/>
              <a:t> </a:t>
            </a:r>
            <a:r>
              <a:rPr lang="es-ES_tradnl" err="1"/>
              <a:t>moi</a:t>
            </a:r>
            <a:r>
              <a:rPr lang="es-ES_tradnl"/>
              <a:t>, la </a:t>
            </a:r>
            <a:r>
              <a:rPr lang="es-ES_tradnl" err="1"/>
              <a:t>rentrée</a:t>
            </a:r>
            <a:r>
              <a:rPr lang="es-ES_tradnl"/>
              <a:t>, </a:t>
            </a:r>
            <a:r>
              <a:rPr lang="es-ES_tradnl" err="1"/>
              <a:t>c’est</a:t>
            </a:r>
            <a:r>
              <a:rPr lang="es-ES_tradnl"/>
              <a:t>…</a:t>
            </a:r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66601-136B-49AA-9862-EBE8A2A9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16" t="23747" r="65062" b="55771"/>
          <a:stretch/>
        </p:blipFill>
        <p:spPr>
          <a:xfrm>
            <a:off x="2104060" y="950401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49EC8-4350-42F7-810A-D5FF91FF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43882" r="65849" b="36789"/>
          <a:stretch/>
        </p:blipFill>
        <p:spPr>
          <a:xfrm>
            <a:off x="5227867" y="952788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50703-A361-41BE-B53A-31C4B1E9E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62616" r="66076" b="18055"/>
          <a:stretch/>
        </p:blipFill>
        <p:spPr>
          <a:xfrm>
            <a:off x="9334182" y="2886349"/>
            <a:ext cx="2058361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B6D1B-8241-49F2-AFC9-F6EA1283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92" t="24652" r="24431" b="56019"/>
          <a:stretch/>
        </p:blipFill>
        <p:spPr>
          <a:xfrm>
            <a:off x="3341195" y="3000721"/>
            <a:ext cx="1886672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71987-7529-4A75-B709-F845B2913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7" t="43882" r="23956" b="36789"/>
          <a:stretch/>
        </p:blipFill>
        <p:spPr>
          <a:xfrm>
            <a:off x="2981325" y="4958837"/>
            <a:ext cx="2018817" cy="16783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8C035-C6E8-443C-8B03-A07D1630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7" t="63291" r="24146" b="18819"/>
          <a:stretch/>
        </p:blipFill>
        <p:spPr>
          <a:xfrm>
            <a:off x="6234418" y="4954951"/>
            <a:ext cx="2118169" cy="1528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DA11E-DC29-40CD-BE7F-BD3E28C4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629" y="4886294"/>
            <a:ext cx="2109969" cy="1596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61CF6-701B-4565-829C-97405CE28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32" y="2944610"/>
            <a:ext cx="2143125" cy="15711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D06D8-3621-454F-80C7-601E0D6CC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969" y="806824"/>
            <a:ext cx="2143125" cy="17036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0F809-BA78-4F6C-A373-8B52B2D12E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47"/>
          <a:stretch/>
        </p:blipFill>
        <p:spPr>
          <a:xfrm>
            <a:off x="360866" y="4899127"/>
            <a:ext cx="2057400" cy="16895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4AF5A6-3FC8-459A-97DF-7BA651103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462" y="2944610"/>
            <a:ext cx="2143125" cy="15797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6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88" b="21742"/>
          <a:stretch/>
        </p:blipFill>
        <p:spPr>
          <a:xfrm>
            <a:off x="685800" y="645459"/>
            <a:ext cx="10851776" cy="57015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096000" y="2877670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val 5"/>
          <p:cNvSpPr/>
          <p:nvPr/>
        </p:nvSpPr>
        <p:spPr>
          <a:xfrm flipV="1">
            <a:off x="3160060" y="3281082"/>
            <a:ext cx="1035424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3052483" y="3617258"/>
            <a:ext cx="1035424" cy="41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/>
          <p:cNvSpPr/>
          <p:nvPr/>
        </p:nvSpPr>
        <p:spPr>
          <a:xfrm>
            <a:off x="6613712" y="4133149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7649136" y="4133149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/>
          <p:cNvSpPr/>
          <p:nvPr/>
        </p:nvSpPr>
        <p:spPr>
          <a:xfrm>
            <a:off x="6736977" y="4985216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/>
          <p:cNvSpPr/>
          <p:nvPr/>
        </p:nvSpPr>
        <p:spPr>
          <a:xfrm>
            <a:off x="7772401" y="4985216"/>
            <a:ext cx="1035424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0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98675-2480-4C7F-8423-3B98C2C23724}">
  <ds:schemaRefs>
    <ds:schemaRef ds:uri="37bb6d48-7c88-44a9-a0ca-754bfa7f794b"/>
    <ds:schemaRef ds:uri="bb63e111-dce5-4a45-8def-dc0a7d76a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1238C4-6B5F-4404-83EB-B064A40DE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044C8C-3D41-4AD6-8898-4B2425EC05A9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Year 7 Module Revision lesson 2</vt:lpstr>
      <vt:lpstr>PowerPoint Presentation</vt:lpstr>
      <vt:lpstr>PowerPoint Presentation</vt:lpstr>
      <vt:lpstr>PowerPoint Presentation</vt:lpstr>
      <vt:lpstr>PowerPoint Presentation</vt:lpstr>
      <vt:lpstr>Grammaire- Stand up for feminine words and sit down for masculine words, raise your hand  if both</vt:lpstr>
      <vt:lpstr>PowerPoint Presentation</vt:lpstr>
      <vt:lpstr>Pour moi, la rentrée, c’est…</vt:lpstr>
      <vt:lpstr>PowerPoint Presentation</vt:lpstr>
      <vt:lpstr>La liste de revisión…</vt:lpstr>
      <vt:lpstr>Revision – p.23</vt:lpstr>
      <vt:lpstr>PowerPoint Presentation</vt:lpstr>
      <vt:lpstr>PowerPoint Presentation</vt:lpstr>
      <vt:lpstr>In pairs, reply to the following questions…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Module Revision lesson 2</dc:title>
  <dc:creator>H Crockford</dc:creator>
  <cp:revision>1</cp:revision>
  <dcterms:created xsi:type="dcterms:W3CDTF">2019-01-07T14:38:59Z</dcterms:created>
  <dcterms:modified xsi:type="dcterms:W3CDTF">2019-01-16T15:26:56Z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