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8CFC-6DA6-43F0-8798-2F7E55EC220F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347C-2F1F-46DF-BC06-461D0431B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16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8CFC-6DA6-43F0-8798-2F7E55EC220F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347C-2F1F-46DF-BC06-461D0431B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83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8CFC-6DA6-43F0-8798-2F7E55EC220F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347C-2F1F-46DF-BC06-461D0431B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74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8CFC-6DA6-43F0-8798-2F7E55EC220F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347C-2F1F-46DF-BC06-461D0431B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43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8CFC-6DA6-43F0-8798-2F7E55EC220F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347C-2F1F-46DF-BC06-461D0431B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24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8CFC-6DA6-43F0-8798-2F7E55EC220F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347C-2F1F-46DF-BC06-461D0431B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42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8CFC-6DA6-43F0-8798-2F7E55EC220F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347C-2F1F-46DF-BC06-461D0431B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01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8CFC-6DA6-43F0-8798-2F7E55EC220F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347C-2F1F-46DF-BC06-461D0431B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83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8CFC-6DA6-43F0-8798-2F7E55EC220F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347C-2F1F-46DF-BC06-461D0431B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6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8CFC-6DA6-43F0-8798-2F7E55EC220F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347C-2F1F-46DF-BC06-461D0431B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30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8CFC-6DA6-43F0-8798-2F7E55EC220F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347C-2F1F-46DF-BC06-461D0431B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86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B8CFC-6DA6-43F0-8798-2F7E55EC220F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C347C-2F1F-46DF-BC06-461D0431B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4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5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" y="745927"/>
            <a:ext cx="8902164" cy="2339975"/>
          </a:xfrm>
        </p:spPr>
        <p:txBody>
          <a:bodyPr>
            <a:noAutofit/>
          </a:bodyPr>
          <a:lstStyle/>
          <a:p>
            <a:r>
              <a:rPr lang="en-GB" sz="7200" dirty="0">
                <a:latin typeface="AR DARLING" panose="02000000000000000000" pitchFamily="2" charset="0"/>
              </a:rPr>
              <a:t>Activities Week </a:t>
            </a:r>
            <a:r>
              <a:rPr lang="en-GB" sz="7200" dirty="0" smtClean="0">
                <a:latin typeface="AR DARLING" panose="02000000000000000000" pitchFamily="2" charset="0"/>
              </a:rPr>
              <a:t>2015</a:t>
            </a:r>
            <a:r>
              <a:rPr lang="en-GB" sz="7200" dirty="0">
                <a:latin typeface="AR DARLING" panose="02000000000000000000" pitchFamily="2" charset="0"/>
              </a:rPr>
              <a:t/>
            </a:r>
            <a:br>
              <a:rPr lang="en-GB" sz="7200" dirty="0">
                <a:latin typeface="AR DARLING" panose="02000000000000000000" pitchFamily="2" charset="0"/>
              </a:rPr>
            </a:br>
            <a:r>
              <a:rPr lang="en-GB" sz="7200" dirty="0">
                <a:latin typeface="AR DARLING" panose="02000000000000000000" pitchFamily="2" charset="0"/>
              </a:rPr>
              <a:t>July </a:t>
            </a:r>
            <a:r>
              <a:rPr lang="en-GB" sz="7200" dirty="0" smtClean="0">
                <a:latin typeface="AR DARLING" panose="02000000000000000000" pitchFamily="2" charset="0"/>
              </a:rPr>
              <a:t>11</a:t>
            </a:r>
            <a:r>
              <a:rPr lang="en-GB" sz="7200" baseline="30000" dirty="0" smtClean="0">
                <a:latin typeface="AR DARLING" panose="02000000000000000000" pitchFamily="2" charset="0"/>
              </a:rPr>
              <a:t>th</a:t>
            </a:r>
            <a:r>
              <a:rPr lang="en-GB" sz="7200" dirty="0" smtClean="0">
                <a:latin typeface="AR DARLING" panose="02000000000000000000" pitchFamily="2" charset="0"/>
              </a:rPr>
              <a:t> </a:t>
            </a:r>
            <a:r>
              <a:rPr lang="en-GB" sz="7200" dirty="0">
                <a:latin typeface="AR DARLING" panose="02000000000000000000" pitchFamily="2" charset="0"/>
              </a:rPr>
              <a:t>– July </a:t>
            </a:r>
            <a:r>
              <a:rPr lang="en-GB" sz="7200" dirty="0" smtClean="0">
                <a:latin typeface="AR DARLING" panose="02000000000000000000" pitchFamily="2" charset="0"/>
              </a:rPr>
              <a:t>15</a:t>
            </a:r>
            <a:r>
              <a:rPr lang="en-GB" sz="7200" baseline="30000" dirty="0" smtClean="0">
                <a:latin typeface="AR DARLING" panose="02000000000000000000" pitchFamily="2" charset="0"/>
              </a:rPr>
              <a:t>th</a:t>
            </a:r>
            <a:r>
              <a:rPr lang="en-GB" sz="7200" baseline="30000" dirty="0">
                <a:latin typeface="AR DARLING" panose="02000000000000000000" pitchFamily="2" charset="0"/>
              </a:rPr>
              <a:t/>
            </a:r>
            <a:br>
              <a:rPr lang="en-GB" sz="7200" baseline="30000" dirty="0">
                <a:latin typeface="AR DARLING" panose="02000000000000000000" pitchFamily="2" charset="0"/>
              </a:rPr>
            </a:br>
            <a:r>
              <a:rPr lang="en-GB" sz="7200" baseline="30000" dirty="0">
                <a:latin typeface="AR DARLING" panose="02000000000000000000" pitchFamily="2" charset="0"/>
              </a:rPr>
              <a:t>Year 7 Residential Trip</a:t>
            </a:r>
            <a:endParaRPr lang="en-GB" sz="7200" dirty="0">
              <a:latin typeface="AR DARLING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903" b="79245"/>
          <a:stretch/>
        </p:blipFill>
        <p:spPr>
          <a:xfrm>
            <a:off x="-1" y="2946202"/>
            <a:ext cx="9029165" cy="35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6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34" y="160691"/>
            <a:ext cx="3164793" cy="3249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42" y="213437"/>
            <a:ext cx="3164793" cy="3196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42" y="3409879"/>
            <a:ext cx="3164793" cy="3154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34" y="3409879"/>
            <a:ext cx="3195400" cy="316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790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7000" y="745927"/>
            <a:ext cx="8902164" cy="56675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err="1" smtClean="0">
                <a:latin typeface="AR DARLING" panose="02000000000000000000" pitchFamily="2" charset="0"/>
              </a:rPr>
              <a:t>Stubbers</a:t>
            </a:r>
            <a:r>
              <a:rPr lang="en-GB" sz="5400" dirty="0" smtClean="0">
                <a:latin typeface="AR DARLING" panose="02000000000000000000" pitchFamily="2" charset="0"/>
              </a:rPr>
              <a:t> Adventure Centre</a:t>
            </a:r>
          </a:p>
          <a:p>
            <a:endParaRPr lang="en-GB" sz="1200" dirty="0" smtClean="0">
              <a:latin typeface="AR DARLING" panose="02000000000000000000" pitchFamily="2" charset="0"/>
            </a:endParaRPr>
          </a:p>
          <a:p>
            <a:r>
              <a:rPr lang="en-GB" sz="7200" dirty="0" smtClean="0">
                <a:latin typeface="AR DARLING" panose="02000000000000000000" pitchFamily="2" charset="0"/>
              </a:rPr>
              <a:t>Set in 130 acres</a:t>
            </a:r>
          </a:p>
          <a:p>
            <a:pPr algn="r"/>
            <a:r>
              <a:rPr lang="en-GB" sz="7200" dirty="0" smtClean="0">
                <a:latin typeface="AR DARLING" panose="02000000000000000000" pitchFamily="2" charset="0"/>
              </a:rPr>
              <a:t>Widest range of activities in the South East</a:t>
            </a:r>
            <a:endParaRPr lang="en-GB" sz="6600" dirty="0"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652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7000" y="152401"/>
            <a:ext cx="8902164" cy="6261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>
                <a:latin typeface="AR DARLING" panose="02000000000000000000" pitchFamily="2" charset="0"/>
              </a:rPr>
              <a:t>Accomodation</a:t>
            </a:r>
            <a:r>
              <a:rPr lang="en-GB" dirty="0" smtClean="0">
                <a:latin typeface="AR DARLING" panose="02000000000000000000" pitchFamily="2" charset="0"/>
              </a:rPr>
              <a:t>  - </a:t>
            </a:r>
            <a:r>
              <a:rPr lang="en-GB" sz="6000" dirty="0" smtClean="0">
                <a:latin typeface="AR DARLING" panose="02000000000000000000" pitchFamily="2" charset="0"/>
              </a:rPr>
              <a:t>Maple Lodge</a:t>
            </a:r>
          </a:p>
          <a:p>
            <a:r>
              <a:rPr lang="en-GB" sz="4800" dirty="0" smtClean="0">
                <a:latin typeface="AR DARLING" panose="02000000000000000000" pitchFamily="2" charset="0"/>
              </a:rPr>
              <a:t>Rooms sleep 6 with 3 bunk beds</a:t>
            </a:r>
          </a:p>
          <a:p>
            <a:r>
              <a:rPr lang="en-GB" dirty="0" smtClean="0">
                <a:latin typeface="AR DARLING" panose="02000000000000000000" pitchFamily="2" charset="0"/>
              </a:rPr>
              <a:t>kitchen, dining, toilet &amp; shower facilities</a:t>
            </a:r>
            <a:endParaRPr lang="en-GB" sz="4000" dirty="0">
              <a:latin typeface="AR DARLING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58" b="74070" l="26875" r="72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617" t="22714" r="27235" b="23855"/>
          <a:stretch/>
        </p:blipFill>
        <p:spPr bwMode="auto">
          <a:xfrm>
            <a:off x="969368" y="2763982"/>
            <a:ext cx="6865376" cy="418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3283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8721" y="-77243"/>
            <a:ext cx="7831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 DARLING" panose="02000000000000000000" pitchFamily="2" charset="0"/>
              </a:rPr>
              <a:t>Activities Available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-48721" y="540795"/>
            <a:ext cx="2876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AR DARLING" panose="02000000000000000000" pitchFamily="2" charset="0"/>
              </a:rPr>
              <a:t>WATERSPORTS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16" y="910127"/>
            <a:ext cx="26687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 DARLING" panose="02000000000000000000" pitchFamily="2" charset="0"/>
              </a:rPr>
              <a:t>Kayaking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Kata </a:t>
            </a:r>
            <a:r>
              <a:rPr lang="en-GB" sz="2000" dirty="0" err="1" smtClean="0">
                <a:latin typeface="AR DARLING" panose="02000000000000000000" pitchFamily="2" charset="0"/>
              </a:rPr>
              <a:t>Kanu</a:t>
            </a:r>
            <a:endParaRPr lang="en-GB" sz="2000" dirty="0" smtClean="0">
              <a:latin typeface="AR DARLING" panose="02000000000000000000" pitchFamily="2" charset="0"/>
            </a:endParaRPr>
          </a:p>
          <a:p>
            <a:r>
              <a:rPr lang="en-GB" sz="2000" dirty="0" smtClean="0">
                <a:latin typeface="AR DARLING" panose="02000000000000000000" pitchFamily="2" charset="0"/>
              </a:rPr>
              <a:t>Wobbly boarding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Jet Ski Rides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Open Canoeing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Sailing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Raft Building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Banana Boat Rides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Paddle Boarding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357" y="540795"/>
            <a:ext cx="2337952" cy="1753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135" y="1301146"/>
            <a:ext cx="14287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0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231" y="1500188"/>
            <a:ext cx="3302000" cy="2476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933" y="3529"/>
            <a:ext cx="2444533" cy="183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29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689" y="4207563"/>
            <a:ext cx="3035300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613" y="2319165"/>
            <a:ext cx="2815440" cy="21115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49678" y="4346369"/>
            <a:ext cx="2957442" cy="2218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0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792" y="3772449"/>
            <a:ext cx="2884318" cy="2163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3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296" y="4607180"/>
            <a:ext cx="2861733" cy="2146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030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988" y="0"/>
            <a:ext cx="7831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 DARLING" panose="02000000000000000000" pitchFamily="2" charset="0"/>
              </a:rPr>
              <a:t>Activities Available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86608" y="670219"/>
            <a:ext cx="2557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  <a:latin typeface="AR DARLING" panose="02000000000000000000" pitchFamily="2" charset="0"/>
              </a:rPr>
              <a:t>LAND-BASED</a:t>
            </a:r>
          </a:p>
        </p:txBody>
      </p:sp>
      <p:sp>
        <p:nvSpPr>
          <p:cNvPr id="5" name="Rectangle 4"/>
          <p:cNvSpPr/>
          <p:nvPr/>
        </p:nvSpPr>
        <p:spPr>
          <a:xfrm>
            <a:off x="83908" y="1070557"/>
            <a:ext cx="278992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 DARLING" panose="02000000000000000000" pitchFamily="2" charset="0"/>
              </a:rPr>
              <a:t>Archery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Fencing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Grass Sledging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Team Challenge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Orienteering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Rifle Shooting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All Terrain Boarding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Team Games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Tunnelling</a:t>
            </a:r>
          </a:p>
          <a:p>
            <a:r>
              <a:rPr lang="en-GB" sz="2000" dirty="0" smtClean="0">
                <a:latin typeface="AR DARLING" panose="02000000000000000000" pitchFamily="2" charset="0"/>
              </a:rPr>
              <a:t>Pond Cross</a:t>
            </a:r>
          </a:p>
          <a:p>
            <a:r>
              <a:rPr lang="en-GB" sz="2000" dirty="0" err="1" smtClean="0">
                <a:latin typeface="AR DARLING" panose="02000000000000000000" pitchFamily="2" charset="0"/>
              </a:rPr>
              <a:t>Bushcraft</a:t>
            </a:r>
            <a:endParaRPr lang="en-GB" sz="2000" dirty="0" smtClean="0">
              <a:latin typeface="AR DARLING" panose="02000000000000000000" pitchFamily="2" charset="0"/>
            </a:endParaRPr>
          </a:p>
          <a:p>
            <a:r>
              <a:rPr lang="en-GB" sz="2000" dirty="0" smtClean="0">
                <a:latin typeface="AR DARLING" panose="02000000000000000000" pitchFamily="2" charset="0"/>
              </a:rPr>
              <a:t>Laser Tag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577" y="2209274"/>
            <a:ext cx="3493200" cy="2619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373" y="4147691"/>
            <a:ext cx="3493200" cy="2619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764" y="4360036"/>
            <a:ext cx="2926946" cy="2195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3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8" y="4825431"/>
            <a:ext cx="2705100" cy="2028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6250" y="320408"/>
            <a:ext cx="2563259" cy="1922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26197" y="513565"/>
            <a:ext cx="3112764" cy="2334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3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075" b="22459"/>
          <a:stretch/>
        </p:blipFill>
        <p:spPr>
          <a:xfrm>
            <a:off x="2843297" y="999790"/>
            <a:ext cx="1833193" cy="2519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17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988" y="0"/>
            <a:ext cx="7831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 DARLING" panose="02000000000000000000" pitchFamily="2" charset="0"/>
              </a:rPr>
              <a:t>Activities Available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318" y="641062"/>
            <a:ext cx="2935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  <a:latin typeface="AR DARLING" panose="02000000000000000000" pitchFamily="2" charset="0"/>
              </a:rPr>
              <a:t>MOTORSPORTS</a:t>
            </a:r>
            <a:endParaRPr lang="en-GB" dirty="0" smtClean="0">
              <a:solidFill>
                <a:schemeClr val="accent2">
                  <a:lumMod val="75000"/>
                </a:schemeClr>
              </a:solidFill>
              <a:latin typeface="AR DARLING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988" y="1128146"/>
            <a:ext cx="18838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AR DARLING" panose="02000000000000000000" pitchFamily="2" charset="0"/>
              </a:rPr>
              <a:t>Quad Bikes</a:t>
            </a:r>
          </a:p>
          <a:p>
            <a:r>
              <a:rPr lang="en-GB" sz="2400" dirty="0" smtClean="0">
                <a:latin typeface="AR DARLING" panose="02000000000000000000" pitchFamily="2" charset="0"/>
              </a:rPr>
              <a:t>4x4 Driving</a:t>
            </a:r>
          </a:p>
          <a:p>
            <a:r>
              <a:rPr lang="en-GB" sz="2400" dirty="0" err="1" smtClean="0">
                <a:latin typeface="AR DARLING" panose="02000000000000000000" pitchFamily="2" charset="0"/>
              </a:rPr>
              <a:t>Argocat</a:t>
            </a:r>
            <a:endParaRPr lang="en-GB" sz="2400" dirty="0" smtClean="0">
              <a:latin typeface="AR DARLING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75" y="2605564"/>
            <a:ext cx="2857500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13" y="4396261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0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50" y="462439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0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600" y="3230262"/>
            <a:ext cx="3995700" cy="2996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575" y="3854960"/>
            <a:ext cx="3995700" cy="2996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0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50" r="15495"/>
          <a:stretch/>
        </p:blipFill>
        <p:spPr>
          <a:xfrm>
            <a:off x="3087725" y="736600"/>
            <a:ext cx="3376575" cy="2608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89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988" y="0"/>
            <a:ext cx="7831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 DARLING" panose="02000000000000000000" pitchFamily="2" charset="0"/>
              </a:rPr>
              <a:t>Activities Available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988" y="581116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AR DARLING" panose="02000000000000000000" pitchFamily="2" charset="0"/>
              </a:rPr>
              <a:t>THE TOWERS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988" y="1077218"/>
            <a:ext cx="294984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 DARLING" panose="02000000000000000000" pitchFamily="2" charset="0"/>
              </a:rPr>
              <a:t>Climbing</a:t>
            </a:r>
          </a:p>
          <a:p>
            <a:r>
              <a:rPr lang="en-GB" dirty="0" smtClean="0">
                <a:latin typeface="AR DARLING" panose="02000000000000000000" pitchFamily="2" charset="0"/>
              </a:rPr>
              <a:t>Abseiling</a:t>
            </a:r>
          </a:p>
          <a:p>
            <a:r>
              <a:rPr lang="en-GB" dirty="0" smtClean="0">
                <a:latin typeface="AR DARLING" panose="02000000000000000000" pitchFamily="2" charset="0"/>
              </a:rPr>
              <a:t>High Ropes Aerial Walkway</a:t>
            </a:r>
          </a:p>
          <a:p>
            <a:r>
              <a:rPr lang="en-GB" dirty="0" smtClean="0">
                <a:latin typeface="AR DARLING" panose="02000000000000000000" pitchFamily="2" charset="0"/>
              </a:rPr>
              <a:t>Crate Stack</a:t>
            </a:r>
          </a:p>
          <a:p>
            <a:r>
              <a:rPr lang="en-GB" dirty="0" smtClean="0">
                <a:latin typeface="AR DARLING" panose="02000000000000000000" pitchFamily="2" charset="0"/>
              </a:rPr>
              <a:t>Jacob’s Ladder</a:t>
            </a:r>
          </a:p>
          <a:p>
            <a:r>
              <a:rPr lang="en-GB" dirty="0" smtClean="0">
                <a:latin typeface="AR DARLING" panose="02000000000000000000" pitchFamily="2" charset="0"/>
              </a:rPr>
              <a:t>Pamper Pole</a:t>
            </a:r>
          </a:p>
          <a:p>
            <a:r>
              <a:rPr lang="en-GB" dirty="0" smtClean="0">
                <a:latin typeface="AR DARLING" panose="02000000000000000000" pitchFamily="2" charset="0"/>
              </a:rPr>
              <a:t>Zip Wire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15617" y="1211296"/>
            <a:ext cx="2948555" cy="2211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3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841" y="3791282"/>
            <a:ext cx="3472266" cy="260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3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3950" y="4098666"/>
            <a:ext cx="3472267" cy="260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5" y="4337174"/>
            <a:ext cx="2841026" cy="2130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54637" y="987970"/>
            <a:ext cx="3472267" cy="260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841" y="2290070"/>
            <a:ext cx="14287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02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401"/>
            <a:ext cx="9144000" cy="6261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 dirty="0" smtClean="0">
              <a:latin typeface="AR DARLING" panose="02000000000000000000" pitchFamily="2" charset="0"/>
            </a:endParaRPr>
          </a:p>
          <a:p>
            <a:r>
              <a:rPr lang="en-GB" dirty="0" smtClean="0">
                <a:latin typeface="AR DARLING" panose="02000000000000000000" pitchFamily="2" charset="0"/>
              </a:rPr>
              <a:t>Monday-Friday</a:t>
            </a:r>
          </a:p>
          <a:p>
            <a:r>
              <a:rPr lang="en-GB" dirty="0" smtClean="0">
                <a:latin typeface="AR DARLING" panose="02000000000000000000" pitchFamily="2" charset="0"/>
              </a:rPr>
              <a:t>All food included</a:t>
            </a:r>
          </a:p>
          <a:p>
            <a:r>
              <a:rPr lang="en-GB" dirty="0" smtClean="0">
                <a:latin typeface="AR DARLING" panose="02000000000000000000" pitchFamily="2" charset="0"/>
              </a:rPr>
              <a:t>BBQ on the last night</a:t>
            </a:r>
          </a:p>
          <a:p>
            <a:endParaRPr lang="en-GB" dirty="0" smtClean="0">
              <a:latin typeface="AR DARLING" panose="02000000000000000000" pitchFamily="2" charset="0"/>
            </a:endParaRPr>
          </a:p>
          <a:p>
            <a:r>
              <a:rPr lang="en-GB" dirty="0" smtClean="0">
                <a:latin typeface="AR DARLING" panose="02000000000000000000" pitchFamily="2" charset="0"/>
              </a:rPr>
              <a:t>4 Activities every day organised by qualified and experienced instructors</a:t>
            </a:r>
          </a:p>
          <a:p>
            <a:r>
              <a:rPr lang="en-GB" dirty="0" smtClean="0">
                <a:latin typeface="AR DARLING" panose="02000000000000000000" pitchFamily="2" charset="0"/>
              </a:rPr>
              <a:t>Evening activities</a:t>
            </a:r>
          </a:p>
          <a:p>
            <a:endParaRPr lang="en-GB" sz="2000" dirty="0" smtClean="0">
              <a:latin typeface="AR DARLING" panose="02000000000000000000" pitchFamily="2" charset="0"/>
            </a:endParaRPr>
          </a:p>
          <a:p>
            <a:pPr algn="ctr"/>
            <a:r>
              <a:rPr lang="en-GB" sz="5400" dirty="0" smtClean="0">
                <a:latin typeface="AR DARLING" panose="02000000000000000000" pitchFamily="2" charset="0"/>
              </a:rPr>
              <a:t>£410</a:t>
            </a:r>
          </a:p>
          <a:p>
            <a:pPr algn="ctr"/>
            <a:endParaRPr lang="en-GB" sz="2000" dirty="0" smtClean="0">
              <a:latin typeface="AR DARLING" panose="02000000000000000000" pitchFamily="2" charset="0"/>
            </a:endParaRPr>
          </a:p>
          <a:p>
            <a:pPr algn="ctr"/>
            <a:r>
              <a:rPr lang="en-GB" sz="3200" dirty="0" smtClean="0">
                <a:latin typeface="AR DARLING" panose="02000000000000000000" pitchFamily="2" charset="0"/>
              </a:rPr>
              <a:t>There are a limited number of places available</a:t>
            </a:r>
          </a:p>
          <a:p>
            <a:endParaRPr lang="en-GB" dirty="0">
              <a:latin typeface="AR DARLING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06"/>
          <a:stretch/>
        </p:blipFill>
        <p:spPr>
          <a:xfrm rot="5400000">
            <a:off x="7369665" y="841865"/>
            <a:ext cx="1562100" cy="1783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322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903</TotalTime>
  <Words>138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Activities Week 2015 July 11th – July 15th Year 7 Residential Trip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Week 2014</dc:title>
  <dc:creator>rich</dc:creator>
  <cp:lastModifiedBy>James Hooper</cp:lastModifiedBy>
  <cp:revision>23</cp:revision>
  <dcterms:created xsi:type="dcterms:W3CDTF">2013-09-21T09:44:46Z</dcterms:created>
  <dcterms:modified xsi:type="dcterms:W3CDTF">2015-09-23T14:27:39Z</dcterms:modified>
</cp:coreProperties>
</file>