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13" r:id="rId5"/>
    <p:sldId id="316" r:id="rId6"/>
    <p:sldId id="299" r:id="rId7"/>
    <p:sldId id="265" r:id="rId8"/>
    <p:sldId id="300" r:id="rId9"/>
    <p:sldId id="267" r:id="rId10"/>
    <p:sldId id="301" r:id="rId11"/>
    <p:sldId id="269" r:id="rId12"/>
    <p:sldId id="270" r:id="rId13"/>
    <p:sldId id="302" r:id="rId14"/>
    <p:sldId id="27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1" r:id="rId23"/>
    <p:sldId id="310" r:id="rId24"/>
    <p:sldId id="314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4385197E-8998-420E-9328-17A8C304C8D0}"/>
    <pc:docChg chg="delSld modSld sldOrd">
      <pc:chgData name="D Callanan" userId="951668ec-da26-491a-9b8a-af24bfeff26b" providerId="ADAL" clId="{4385197E-8998-420E-9328-17A8C304C8D0}" dt="2022-07-07T09:37:04.609" v="95" actId="2696"/>
      <pc:docMkLst>
        <pc:docMk/>
      </pc:docMkLst>
      <pc:sldChg chg="del">
        <pc:chgData name="D Callanan" userId="951668ec-da26-491a-9b8a-af24bfeff26b" providerId="ADAL" clId="{4385197E-8998-420E-9328-17A8C304C8D0}" dt="2022-07-07T09:36:22.239" v="41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4385197E-8998-420E-9328-17A8C304C8D0}" dt="2022-07-07T09:37:04.609" v="95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4385197E-8998-420E-9328-17A8C304C8D0}" dt="2022-07-07T09:35:57.122" v="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4385197E-8998-420E-9328-17A8C304C8D0}" dt="2022-07-07T09:35:57.469" v="27" actId="2696"/>
        <pc:sldMkLst>
          <pc:docMk/>
          <pc:sldMk cId="2749735953" sldId="259"/>
        </pc:sldMkLst>
      </pc:sldChg>
      <pc:sldChg chg="del">
        <pc:chgData name="D Callanan" userId="951668ec-da26-491a-9b8a-af24bfeff26b" providerId="ADAL" clId="{4385197E-8998-420E-9328-17A8C304C8D0}" dt="2022-07-07T09:35:57.502" v="29" actId="2696"/>
        <pc:sldMkLst>
          <pc:docMk/>
          <pc:sldMk cId="2145041838" sldId="260"/>
        </pc:sldMkLst>
      </pc:sldChg>
      <pc:sldChg chg="del">
        <pc:chgData name="D Callanan" userId="951668ec-da26-491a-9b8a-af24bfeff26b" providerId="ADAL" clId="{4385197E-8998-420E-9328-17A8C304C8D0}" dt="2022-07-07T09:35:57.519" v="31" actId="2696"/>
        <pc:sldMkLst>
          <pc:docMk/>
          <pc:sldMk cId="1213353467" sldId="261"/>
        </pc:sldMkLst>
      </pc:sldChg>
      <pc:sldChg chg="del">
        <pc:chgData name="D Callanan" userId="951668ec-da26-491a-9b8a-af24bfeff26b" providerId="ADAL" clId="{4385197E-8998-420E-9328-17A8C304C8D0}" dt="2022-07-07T09:35:57.495" v="28" actId="2696"/>
        <pc:sldMkLst>
          <pc:docMk/>
          <pc:sldMk cId="2691043066" sldId="262"/>
        </pc:sldMkLst>
      </pc:sldChg>
      <pc:sldChg chg="del">
        <pc:chgData name="D Callanan" userId="951668ec-da26-491a-9b8a-af24bfeff26b" providerId="ADAL" clId="{4385197E-8998-420E-9328-17A8C304C8D0}" dt="2022-07-07T09:36:54.006" v="45" actId="2696"/>
        <pc:sldMkLst>
          <pc:docMk/>
          <pc:sldMk cId="3831170689" sldId="264"/>
        </pc:sldMkLst>
      </pc:sldChg>
      <pc:sldChg chg="del">
        <pc:chgData name="D Callanan" userId="951668ec-da26-491a-9b8a-af24bfeff26b" providerId="ADAL" clId="{4385197E-8998-420E-9328-17A8C304C8D0}" dt="2022-07-07T09:35:57.160" v="3" actId="2696"/>
        <pc:sldMkLst>
          <pc:docMk/>
          <pc:sldMk cId="1514167962" sldId="266"/>
        </pc:sldMkLst>
      </pc:sldChg>
      <pc:sldChg chg="del">
        <pc:chgData name="D Callanan" userId="951668ec-da26-491a-9b8a-af24bfeff26b" providerId="ADAL" clId="{4385197E-8998-420E-9328-17A8C304C8D0}" dt="2022-07-07T09:35:57.130" v="1" actId="2696"/>
        <pc:sldMkLst>
          <pc:docMk/>
          <pc:sldMk cId="136884565" sldId="268"/>
        </pc:sldMkLst>
      </pc:sldChg>
      <pc:sldChg chg="del">
        <pc:chgData name="D Callanan" userId="951668ec-da26-491a-9b8a-af24bfeff26b" providerId="ADAL" clId="{4385197E-8998-420E-9328-17A8C304C8D0}" dt="2022-07-07T09:35:57.139" v="2" actId="2696"/>
        <pc:sldMkLst>
          <pc:docMk/>
          <pc:sldMk cId="2170086068" sldId="271"/>
        </pc:sldMkLst>
      </pc:sldChg>
      <pc:sldChg chg="del">
        <pc:chgData name="D Callanan" userId="951668ec-da26-491a-9b8a-af24bfeff26b" providerId="ADAL" clId="{4385197E-8998-420E-9328-17A8C304C8D0}" dt="2022-07-07T09:35:57.173" v="4" actId="2696"/>
        <pc:sldMkLst>
          <pc:docMk/>
          <pc:sldMk cId="3233715800" sldId="273"/>
        </pc:sldMkLst>
      </pc:sldChg>
      <pc:sldChg chg="del">
        <pc:chgData name="D Callanan" userId="951668ec-da26-491a-9b8a-af24bfeff26b" providerId="ADAL" clId="{4385197E-8998-420E-9328-17A8C304C8D0}" dt="2022-07-07T09:35:57.181" v="5" actId="2696"/>
        <pc:sldMkLst>
          <pc:docMk/>
          <pc:sldMk cId="2106306650" sldId="274"/>
        </pc:sldMkLst>
      </pc:sldChg>
      <pc:sldChg chg="del">
        <pc:chgData name="D Callanan" userId="951668ec-da26-491a-9b8a-af24bfeff26b" providerId="ADAL" clId="{4385197E-8998-420E-9328-17A8C304C8D0}" dt="2022-07-07T09:35:57.187" v="6" actId="2696"/>
        <pc:sldMkLst>
          <pc:docMk/>
          <pc:sldMk cId="618879848" sldId="275"/>
        </pc:sldMkLst>
      </pc:sldChg>
      <pc:sldChg chg="del">
        <pc:chgData name="D Callanan" userId="951668ec-da26-491a-9b8a-af24bfeff26b" providerId="ADAL" clId="{4385197E-8998-420E-9328-17A8C304C8D0}" dt="2022-07-07T09:35:57.219" v="10" actId="2696"/>
        <pc:sldMkLst>
          <pc:docMk/>
          <pc:sldMk cId="2261100181" sldId="276"/>
        </pc:sldMkLst>
      </pc:sldChg>
      <pc:sldChg chg="del">
        <pc:chgData name="D Callanan" userId="951668ec-da26-491a-9b8a-af24bfeff26b" providerId="ADAL" clId="{4385197E-8998-420E-9328-17A8C304C8D0}" dt="2022-07-07T09:35:57.210" v="9" actId="2696"/>
        <pc:sldMkLst>
          <pc:docMk/>
          <pc:sldMk cId="2059945980" sldId="277"/>
        </pc:sldMkLst>
      </pc:sldChg>
      <pc:sldChg chg="del">
        <pc:chgData name="D Callanan" userId="951668ec-da26-491a-9b8a-af24bfeff26b" providerId="ADAL" clId="{4385197E-8998-420E-9328-17A8C304C8D0}" dt="2022-07-07T09:35:57.225" v="11" actId="2696"/>
        <pc:sldMkLst>
          <pc:docMk/>
          <pc:sldMk cId="3288214210" sldId="278"/>
        </pc:sldMkLst>
      </pc:sldChg>
      <pc:sldChg chg="del">
        <pc:chgData name="D Callanan" userId="951668ec-da26-491a-9b8a-af24bfeff26b" providerId="ADAL" clId="{4385197E-8998-420E-9328-17A8C304C8D0}" dt="2022-07-07T09:35:57.233" v="12" actId="2696"/>
        <pc:sldMkLst>
          <pc:docMk/>
          <pc:sldMk cId="1622638239" sldId="279"/>
        </pc:sldMkLst>
      </pc:sldChg>
      <pc:sldChg chg="del">
        <pc:chgData name="D Callanan" userId="951668ec-da26-491a-9b8a-af24bfeff26b" providerId="ADAL" clId="{4385197E-8998-420E-9328-17A8C304C8D0}" dt="2022-07-07T09:35:57.240" v="13" actId="2696"/>
        <pc:sldMkLst>
          <pc:docMk/>
          <pc:sldMk cId="1808654053" sldId="280"/>
        </pc:sldMkLst>
      </pc:sldChg>
      <pc:sldChg chg="del">
        <pc:chgData name="D Callanan" userId="951668ec-da26-491a-9b8a-af24bfeff26b" providerId="ADAL" clId="{4385197E-8998-420E-9328-17A8C304C8D0}" dt="2022-07-07T09:35:57.244" v="14" actId="2696"/>
        <pc:sldMkLst>
          <pc:docMk/>
          <pc:sldMk cId="708148273" sldId="281"/>
        </pc:sldMkLst>
      </pc:sldChg>
      <pc:sldChg chg="del">
        <pc:chgData name="D Callanan" userId="951668ec-da26-491a-9b8a-af24bfeff26b" providerId="ADAL" clId="{4385197E-8998-420E-9328-17A8C304C8D0}" dt="2022-07-07T09:35:57.269" v="17" actId="2696"/>
        <pc:sldMkLst>
          <pc:docMk/>
          <pc:sldMk cId="3118882461" sldId="283"/>
        </pc:sldMkLst>
      </pc:sldChg>
      <pc:sldChg chg="del">
        <pc:chgData name="D Callanan" userId="951668ec-da26-491a-9b8a-af24bfeff26b" providerId="ADAL" clId="{4385197E-8998-420E-9328-17A8C304C8D0}" dt="2022-07-07T09:35:57.276" v="18" actId="2696"/>
        <pc:sldMkLst>
          <pc:docMk/>
          <pc:sldMk cId="1243757308" sldId="284"/>
        </pc:sldMkLst>
      </pc:sldChg>
      <pc:sldChg chg="del">
        <pc:chgData name="D Callanan" userId="951668ec-da26-491a-9b8a-af24bfeff26b" providerId="ADAL" clId="{4385197E-8998-420E-9328-17A8C304C8D0}" dt="2022-07-07T09:35:57.286" v="19" actId="2696"/>
        <pc:sldMkLst>
          <pc:docMk/>
          <pc:sldMk cId="1109579054" sldId="285"/>
        </pc:sldMkLst>
      </pc:sldChg>
      <pc:sldChg chg="del">
        <pc:chgData name="D Callanan" userId="951668ec-da26-491a-9b8a-af24bfeff26b" providerId="ADAL" clId="{4385197E-8998-420E-9328-17A8C304C8D0}" dt="2022-07-07T09:35:57.294" v="20" actId="2696"/>
        <pc:sldMkLst>
          <pc:docMk/>
          <pc:sldMk cId="1776440559" sldId="286"/>
        </pc:sldMkLst>
      </pc:sldChg>
      <pc:sldChg chg="del">
        <pc:chgData name="D Callanan" userId="951668ec-da26-491a-9b8a-af24bfeff26b" providerId="ADAL" clId="{4385197E-8998-420E-9328-17A8C304C8D0}" dt="2022-07-07T09:35:57.258" v="16" actId="2696"/>
        <pc:sldMkLst>
          <pc:docMk/>
          <pc:sldMk cId="1476249112" sldId="287"/>
        </pc:sldMkLst>
      </pc:sldChg>
      <pc:sldChg chg="del">
        <pc:chgData name="D Callanan" userId="951668ec-da26-491a-9b8a-af24bfeff26b" providerId="ADAL" clId="{4385197E-8998-420E-9328-17A8C304C8D0}" dt="2022-07-07T09:35:57.251" v="15" actId="2696"/>
        <pc:sldMkLst>
          <pc:docMk/>
          <pc:sldMk cId="510735694" sldId="288"/>
        </pc:sldMkLst>
      </pc:sldChg>
      <pc:sldChg chg="del">
        <pc:chgData name="D Callanan" userId="951668ec-da26-491a-9b8a-af24bfeff26b" providerId="ADAL" clId="{4385197E-8998-420E-9328-17A8C304C8D0}" dt="2022-07-07T09:35:57.203" v="8" actId="2696"/>
        <pc:sldMkLst>
          <pc:docMk/>
          <pc:sldMk cId="3498250955" sldId="289"/>
        </pc:sldMkLst>
      </pc:sldChg>
      <pc:sldChg chg="del">
        <pc:chgData name="D Callanan" userId="951668ec-da26-491a-9b8a-af24bfeff26b" providerId="ADAL" clId="{4385197E-8998-420E-9328-17A8C304C8D0}" dt="2022-07-07T09:35:57.193" v="7" actId="2696"/>
        <pc:sldMkLst>
          <pc:docMk/>
          <pc:sldMk cId="2083415163" sldId="290"/>
        </pc:sldMkLst>
      </pc:sldChg>
      <pc:sldChg chg="del">
        <pc:chgData name="D Callanan" userId="951668ec-da26-491a-9b8a-af24bfeff26b" providerId="ADAL" clId="{4385197E-8998-420E-9328-17A8C304C8D0}" dt="2022-07-07T09:35:57.320" v="23" actId="2696"/>
        <pc:sldMkLst>
          <pc:docMk/>
          <pc:sldMk cId="233647618" sldId="291"/>
        </pc:sldMkLst>
      </pc:sldChg>
      <pc:sldChg chg="del">
        <pc:chgData name="D Callanan" userId="951668ec-da26-491a-9b8a-af24bfeff26b" providerId="ADAL" clId="{4385197E-8998-420E-9328-17A8C304C8D0}" dt="2022-07-07T09:35:57.303" v="21" actId="2696"/>
        <pc:sldMkLst>
          <pc:docMk/>
          <pc:sldMk cId="2893292161" sldId="292"/>
        </pc:sldMkLst>
      </pc:sldChg>
      <pc:sldChg chg="del">
        <pc:chgData name="D Callanan" userId="951668ec-da26-491a-9b8a-af24bfeff26b" providerId="ADAL" clId="{4385197E-8998-420E-9328-17A8C304C8D0}" dt="2022-07-07T09:35:57.311" v="22" actId="2696"/>
        <pc:sldMkLst>
          <pc:docMk/>
          <pc:sldMk cId="3202044802" sldId="293"/>
        </pc:sldMkLst>
      </pc:sldChg>
      <pc:sldChg chg="del">
        <pc:chgData name="D Callanan" userId="951668ec-da26-491a-9b8a-af24bfeff26b" providerId="ADAL" clId="{4385197E-8998-420E-9328-17A8C304C8D0}" dt="2022-07-07T09:35:57.379" v="24" actId="2696"/>
        <pc:sldMkLst>
          <pc:docMk/>
          <pc:sldMk cId="1904384897" sldId="295"/>
        </pc:sldMkLst>
      </pc:sldChg>
      <pc:sldChg chg="del">
        <pc:chgData name="D Callanan" userId="951668ec-da26-491a-9b8a-af24bfeff26b" providerId="ADAL" clId="{4385197E-8998-420E-9328-17A8C304C8D0}" dt="2022-07-07T09:35:57.391" v="25" actId="2696"/>
        <pc:sldMkLst>
          <pc:docMk/>
          <pc:sldMk cId="899343820" sldId="296"/>
        </pc:sldMkLst>
      </pc:sldChg>
      <pc:sldChg chg="del">
        <pc:chgData name="D Callanan" userId="951668ec-da26-491a-9b8a-af24bfeff26b" providerId="ADAL" clId="{4385197E-8998-420E-9328-17A8C304C8D0}" dt="2022-07-07T09:36:34.957" v="42" actId="2696"/>
        <pc:sldMkLst>
          <pc:docMk/>
          <pc:sldMk cId="280350848" sldId="298"/>
        </pc:sldMkLst>
      </pc:sldChg>
      <pc:sldChg chg="del">
        <pc:chgData name="D Callanan" userId="951668ec-da26-491a-9b8a-af24bfeff26b" providerId="ADAL" clId="{4385197E-8998-420E-9328-17A8C304C8D0}" dt="2022-07-07T09:35:57.510" v="30" actId="2696"/>
        <pc:sldMkLst>
          <pc:docMk/>
          <pc:sldMk cId="1863406537" sldId="312"/>
        </pc:sldMkLst>
      </pc:sldChg>
      <pc:sldChg chg="del">
        <pc:chgData name="D Callanan" userId="951668ec-da26-491a-9b8a-af24bfeff26b" providerId="ADAL" clId="{4385197E-8998-420E-9328-17A8C304C8D0}" dt="2022-07-07T09:36:53.166" v="44" actId="2696"/>
        <pc:sldMkLst>
          <pc:docMk/>
          <pc:sldMk cId="3175451844" sldId="315"/>
        </pc:sldMkLst>
      </pc:sldChg>
      <pc:sldChg chg="modSp ord">
        <pc:chgData name="D Callanan" userId="951668ec-da26-491a-9b8a-af24bfeff26b" providerId="ADAL" clId="{4385197E-8998-420E-9328-17A8C304C8D0}" dt="2022-07-07T09:36:39.118" v="43" actId="6549"/>
        <pc:sldMkLst>
          <pc:docMk/>
          <pc:sldMk cId="1973535610" sldId="316"/>
        </pc:sldMkLst>
        <pc:graphicFrameChg chg="modGraphic">
          <ac:chgData name="D Callanan" userId="951668ec-da26-491a-9b8a-af24bfeff26b" providerId="ADAL" clId="{4385197E-8998-420E-9328-17A8C304C8D0}" dt="2022-07-07T09:36:39.118" v="43" actId="6549"/>
          <ac:graphicFrameMkLst>
            <pc:docMk/>
            <pc:sldMk cId="1973535610" sldId="31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4385197E-8998-420E-9328-17A8C304C8D0}" dt="2022-07-07T09:36:57.828" v="47" actId="2696"/>
        <pc:sldMkLst>
          <pc:docMk/>
          <pc:sldMk cId="3764759371" sldId="317"/>
        </pc:sldMkLst>
      </pc:sldChg>
      <pc:sldChg chg="del">
        <pc:chgData name="D Callanan" userId="951668ec-da26-491a-9b8a-af24bfeff26b" providerId="ADAL" clId="{4385197E-8998-420E-9328-17A8C304C8D0}" dt="2022-07-07T09:36:57.845" v="48" actId="2696"/>
        <pc:sldMkLst>
          <pc:docMk/>
          <pc:sldMk cId="1313650403" sldId="318"/>
        </pc:sldMkLst>
      </pc:sldChg>
      <pc:sldChg chg="del">
        <pc:chgData name="D Callanan" userId="951668ec-da26-491a-9b8a-af24bfeff26b" providerId="ADAL" clId="{4385197E-8998-420E-9328-17A8C304C8D0}" dt="2022-07-07T09:36:57.856" v="49" actId="2696"/>
        <pc:sldMkLst>
          <pc:docMk/>
          <pc:sldMk cId="3996936567" sldId="319"/>
        </pc:sldMkLst>
      </pc:sldChg>
      <pc:sldChg chg="del">
        <pc:chgData name="D Callanan" userId="951668ec-da26-491a-9b8a-af24bfeff26b" providerId="ADAL" clId="{4385197E-8998-420E-9328-17A8C304C8D0}" dt="2022-07-07T09:36:57.883" v="51" actId="2696"/>
        <pc:sldMkLst>
          <pc:docMk/>
          <pc:sldMk cId="3299799544" sldId="320"/>
        </pc:sldMkLst>
      </pc:sldChg>
      <pc:sldChg chg="del">
        <pc:chgData name="D Callanan" userId="951668ec-da26-491a-9b8a-af24bfeff26b" providerId="ADAL" clId="{4385197E-8998-420E-9328-17A8C304C8D0}" dt="2022-07-07T09:36:57.888" v="52" actId="2696"/>
        <pc:sldMkLst>
          <pc:docMk/>
          <pc:sldMk cId="999973248" sldId="321"/>
        </pc:sldMkLst>
      </pc:sldChg>
      <pc:sldChg chg="del">
        <pc:chgData name="D Callanan" userId="951668ec-da26-491a-9b8a-af24bfeff26b" providerId="ADAL" clId="{4385197E-8998-420E-9328-17A8C304C8D0}" dt="2022-07-07T09:36:57.892" v="53" actId="2696"/>
        <pc:sldMkLst>
          <pc:docMk/>
          <pc:sldMk cId="3133000026" sldId="322"/>
        </pc:sldMkLst>
      </pc:sldChg>
      <pc:sldChg chg="del">
        <pc:chgData name="D Callanan" userId="951668ec-da26-491a-9b8a-af24bfeff26b" providerId="ADAL" clId="{4385197E-8998-420E-9328-17A8C304C8D0}" dt="2022-07-07T09:36:57.895" v="54" actId="2696"/>
        <pc:sldMkLst>
          <pc:docMk/>
          <pc:sldMk cId="1205305674" sldId="323"/>
        </pc:sldMkLst>
      </pc:sldChg>
      <pc:sldChg chg="del">
        <pc:chgData name="D Callanan" userId="951668ec-da26-491a-9b8a-af24bfeff26b" providerId="ADAL" clId="{4385197E-8998-420E-9328-17A8C304C8D0}" dt="2022-07-07T09:36:57.902" v="55" actId="2696"/>
        <pc:sldMkLst>
          <pc:docMk/>
          <pc:sldMk cId="440847724" sldId="324"/>
        </pc:sldMkLst>
      </pc:sldChg>
      <pc:sldChg chg="del">
        <pc:chgData name="D Callanan" userId="951668ec-da26-491a-9b8a-af24bfeff26b" providerId="ADAL" clId="{4385197E-8998-420E-9328-17A8C304C8D0}" dt="2022-07-07T09:36:57.906" v="56" actId="2696"/>
        <pc:sldMkLst>
          <pc:docMk/>
          <pc:sldMk cId="3764263820" sldId="325"/>
        </pc:sldMkLst>
      </pc:sldChg>
      <pc:sldChg chg="del">
        <pc:chgData name="D Callanan" userId="951668ec-da26-491a-9b8a-af24bfeff26b" providerId="ADAL" clId="{4385197E-8998-420E-9328-17A8C304C8D0}" dt="2022-07-07T09:36:57.910" v="57" actId="2696"/>
        <pc:sldMkLst>
          <pc:docMk/>
          <pc:sldMk cId="2925019411" sldId="326"/>
        </pc:sldMkLst>
      </pc:sldChg>
      <pc:sldChg chg="del">
        <pc:chgData name="D Callanan" userId="951668ec-da26-491a-9b8a-af24bfeff26b" providerId="ADAL" clId="{4385197E-8998-420E-9328-17A8C304C8D0}" dt="2022-07-07T09:36:57.915" v="58" actId="2696"/>
        <pc:sldMkLst>
          <pc:docMk/>
          <pc:sldMk cId="3981449818" sldId="327"/>
        </pc:sldMkLst>
      </pc:sldChg>
      <pc:sldChg chg="del">
        <pc:chgData name="D Callanan" userId="951668ec-da26-491a-9b8a-af24bfeff26b" providerId="ADAL" clId="{4385197E-8998-420E-9328-17A8C304C8D0}" dt="2022-07-07T09:36:57.920" v="59" actId="2696"/>
        <pc:sldMkLst>
          <pc:docMk/>
          <pc:sldMk cId="1741906566" sldId="328"/>
        </pc:sldMkLst>
      </pc:sldChg>
      <pc:sldChg chg="del">
        <pc:chgData name="D Callanan" userId="951668ec-da26-491a-9b8a-af24bfeff26b" providerId="ADAL" clId="{4385197E-8998-420E-9328-17A8C304C8D0}" dt="2022-07-07T09:36:57.927" v="60" actId="2696"/>
        <pc:sldMkLst>
          <pc:docMk/>
          <pc:sldMk cId="3804987382" sldId="329"/>
        </pc:sldMkLst>
      </pc:sldChg>
      <pc:sldChg chg="del">
        <pc:chgData name="D Callanan" userId="951668ec-da26-491a-9b8a-af24bfeff26b" providerId="ADAL" clId="{4385197E-8998-420E-9328-17A8C304C8D0}" dt="2022-07-07T09:36:57.942" v="62" actId="2696"/>
        <pc:sldMkLst>
          <pc:docMk/>
          <pc:sldMk cId="1381498716" sldId="330"/>
        </pc:sldMkLst>
      </pc:sldChg>
      <pc:sldChg chg="del">
        <pc:chgData name="D Callanan" userId="951668ec-da26-491a-9b8a-af24bfeff26b" providerId="ADAL" clId="{4385197E-8998-420E-9328-17A8C304C8D0}" dt="2022-07-07T09:36:57.961" v="63" actId="2696"/>
        <pc:sldMkLst>
          <pc:docMk/>
          <pc:sldMk cId="1254936297" sldId="331"/>
        </pc:sldMkLst>
      </pc:sldChg>
      <pc:sldChg chg="del">
        <pc:chgData name="D Callanan" userId="951668ec-da26-491a-9b8a-af24bfeff26b" providerId="ADAL" clId="{4385197E-8998-420E-9328-17A8C304C8D0}" dt="2022-07-07T09:36:57.971" v="64" actId="2696"/>
        <pc:sldMkLst>
          <pc:docMk/>
          <pc:sldMk cId="1137905501" sldId="332"/>
        </pc:sldMkLst>
      </pc:sldChg>
      <pc:sldChg chg="del">
        <pc:chgData name="D Callanan" userId="951668ec-da26-491a-9b8a-af24bfeff26b" providerId="ADAL" clId="{4385197E-8998-420E-9328-17A8C304C8D0}" dt="2022-07-07T09:36:57.981" v="65" actId="2696"/>
        <pc:sldMkLst>
          <pc:docMk/>
          <pc:sldMk cId="3224470510" sldId="333"/>
        </pc:sldMkLst>
      </pc:sldChg>
      <pc:sldChg chg="del">
        <pc:chgData name="D Callanan" userId="951668ec-da26-491a-9b8a-af24bfeff26b" providerId="ADAL" clId="{4385197E-8998-420E-9328-17A8C304C8D0}" dt="2022-07-07T09:36:57.822" v="46" actId="2696"/>
        <pc:sldMkLst>
          <pc:docMk/>
          <pc:sldMk cId="433830804" sldId="334"/>
        </pc:sldMkLst>
      </pc:sldChg>
      <pc:sldChg chg="del">
        <pc:chgData name="D Callanan" userId="951668ec-da26-491a-9b8a-af24bfeff26b" providerId="ADAL" clId="{4385197E-8998-420E-9328-17A8C304C8D0}" dt="2022-07-07T09:36:58.035" v="68" actId="2696"/>
        <pc:sldMkLst>
          <pc:docMk/>
          <pc:sldMk cId="2163885882" sldId="335"/>
        </pc:sldMkLst>
      </pc:sldChg>
      <pc:sldChg chg="del">
        <pc:chgData name="D Callanan" userId="951668ec-da26-491a-9b8a-af24bfeff26b" providerId="ADAL" clId="{4385197E-8998-420E-9328-17A8C304C8D0}" dt="2022-07-07T09:36:58.039" v="69" actId="2696"/>
        <pc:sldMkLst>
          <pc:docMk/>
          <pc:sldMk cId="170786330" sldId="336"/>
        </pc:sldMkLst>
      </pc:sldChg>
      <pc:sldChg chg="del">
        <pc:chgData name="D Callanan" userId="951668ec-da26-491a-9b8a-af24bfeff26b" providerId="ADAL" clId="{4385197E-8998-420E-9328-17A8C304C8D0}" dt="2022-07-07T09:36:58.048" v="70" actId="2696"/>
        <pc:sldMkLst>
          <pc:docMk/>
          <pc:sldMk cId="4291651230" sldId="337"/>
        </pc:sldMkLst>
      </pc:sldChg>
      <pc:sldChg chg="del">
        <pc:chgData name="D Callanan" userId="951668ec-da26-491a-9b8a-af24bfeff26b" providerId="ADAL" clId="{4385197E-8998-420E-9328-17A8C304C8D0}" dt="2022-07-07T09:36:58.058" v="71" actId="2696"/>
        <pc:sldMkLst>
          <pc:docMk/>
          <pc:sldMk cId="3399249832" sldId="338"/>
        </pc:sldMkLst>
      </pc:sldChg>
      <pc:sldChg chg="del">
        <pc:chgData name="D Callanan" userId="951668ec-da26-491a-9b8a-af24bfeff26b" providerId="ADAL" clId="{4385197E-8998-420E-9328-17A8C304C8D0}" dt="2022-07-07T09:36:58.065" v="72" actId="2696"/>
        <pc:sldMkLst>
          <pc:docMk/>
          <pc:sldMk cId="321683396" sldId="339"/>
        </pc:sldMkLst>
      </pc:sldChg>
      <pc:sldChg chg="del">
        <pc:chgData name="D Callanan" userId="951668ec-da26-491a-9b8a-af24bfeff26b" providerId="ADAL" clId="{4385197E-8998-420E-9328-17A8C304C8D0}" dt="2022-07-07T09:36:58.073" v="73" actId="2696"/>
        <pc:sldMkLst>
          <pc:docMk/>
          <pc:sldMk cId="2281434917" sldId="341"/>
        </pc:sldMkLst>
      </pc:sldChg>
      <pc:sldChg chg="del">
        <pc:chgData name="D Callanan" userId="951668ec-da26-491a-9b8a-af24bfeff26b" providerId="ADAL" clId="{4385197E-8998-420E-9328-17A8C304C8D0}" dt="2022-07-07T09:36:58.090" v="75" actId="2696"/>
        <pc:sldMkLst>
          <pc:docMk/>
          <pc:sldMk cId="2598186283" sldId="342"/>
        </pc:sldMkLst>
      </pc:sldChg>
      <pc:sldChg chg="del">
        <pc:chgData name="D Callanan" userId="951668ec-da26-491a-9b8a-af24bfeff26b" providerId="ADAL" clId="{4385197E-8998-420E-9328-17A8C304C8D0}" dt="2022-07-07T09:36:58.093" v="76" actId="2696"/>
        <pc:sldMkLst>
          <pc:docMk/>
          <pc:sldMk cId="3267202545" sldId="343"/>
        </pc:sldMkLst>
      </pc:sldChg>
      <pc:sldChg chg="del">
        <pc:chgData name="D Callanan" userId="951668ec-da26-491a-9b8a-af24bfeff26b" providerId="ADAL" clId="{4385197E-8998-420E-9328-17A8C304C8D0}" dt="2022-07-07T09:36:58.097" v="77" actId="2696"/>
        <pc:sldMkLst>
          <pc:docMk/>
          <pc:sldMk cId="222154026" sldId="344"/>
        </pc:sldMkLst>
      </pc:sldChg>
      <pc:sldChg chg="del">
        <pc:chgData name="D Callanan" userId="951668ec-da26-491a-9b8a-af24bfeff26b" providerId="ADAL" clId="{4385197E-8998-420E-9328-17A8C304C8D0}" dt="2022-07-07T09:36:58.121" v="78" actId="2696"/>
        <pc:sldMkLst>
          <pc:docMk/>
          <pc:sldMk cId="176702961" sldId="345"/>
        </pc:sldMkLst>
      </pc:sldChg>
      <pc:sldChg chg="del">
        <pc:chgData name="D Callanan" userId="951668ec-da26-491a-9b8a-af24bfeff26b" providerId="ADAL" clId="{4385197E-8998-420E-9328-17A8C304C8D0}" dt="2022-07-07T09:36:58.128" v="79" actId="2696"/>
        <pc:sldMkLst>
          <pc:docMk/>
          <pc:sldMk cId="4114599541" sldId="346"/>
        </pc:sldMkLst>
      </pc:sldChg>
      <pc:sldChg chg="del">
        <pc:chgData name="D Callanan" userId="951668ec-da26-491a-9b8a-af24bfeff26b" providerId="ADAL" clId="{4385197E-8998-420E-9328-17A8C304C8D0}" dt="2022-07-07T09:36:57.996" v="66" actId="2696"/>
        <pc:sldMkLst>
          <pc:docMk/>
          <pc:sldMk cId="409108262" sldId="348"/>
        </pc:sldMkLst>
      </pc:sldChg>
      <pc:sldChg chg="del">
        <pc:chgData name="D Callanan" userId="951668ec-da26-491a-9b8a-af24bfeff26b" providerId="ADAL" clId="{4385197E-8998-420E-9328-17A8C304C8D0}" dt="2022-07-07T09:36:58.077" v="74" actId="2696"/>
        <pc:sldMkLst>
          <pc:docMk/>
          <pc:sldMk cId="3262866493" sldId="349"/>
        </pc:sldMkLst>
      </pc:sldChg>
      <pc:sldChg chg="del">
        <pc:chgData name="D Callanan" userId="951668ec-da26-491a-9b8a-af24bfeff26b" providerId="ADAL" clId="{4385197E-8998-420E-9328-17A8C304C8D0}" dt="2022-07-07T09:36:58.138" v="80" actId="2696"/>
        <pc:sldMkLst>
          <pc:docMk/>
          <pc:sldMk cId="525653015" sldId="350"/>
        </pc:sldMkLst>
      </pc:sldChg>
      <pc:sldChg chg="del">
        <pc:chgData name="D Callanan" userId="951668ec-da26-491a-9b8a-af24bfeff26b" providerId="ADAL" clId="{4385197E-8998-420E-9328-17A8C304C8D0}" dt="2022-07-07T09:36:58.172" v="83" actId="2696"/>
        <pc:sldMkLst>
          <pc:docMk/>
          <pc:sldMk cId="2097010845" sldId="352"/>
        </pc:sldMkLst>
      </pc:sldChg>
      <pc:sldChg chg="del">
        <pc:chgData name="D Callanan" userId="951668ec-da26-491a-9b8a-af24bfeff26b" providerId="ADAL" clId="{4385197E-8998-420E-9328-17A8C304C8D0}" dt="2022-07-07T09:36:58.183" v="84" actId="2696"/>
        <pc:sldMkLst>
          <pc:docMk/>
          <pc:sldMk cId="2179977906" sldId="353"/>
        </pc:sldMkLst>
      </pc:sldChg>
      <pc:sldChg chg="del">
        <pc:chgData name="D Callanan" userId="951668ec-da26-491a-9b8a-af24bfeff26b" providerId="ADAL" clId="{4385197E-8998-420E-9328-17A8C304C8D0}" dt="2022-07-07T09:36:58.192" v="85" actId="2696"/>
        <pc:sldMkLst>
          <pc:docMk/>
          <pc:sldMk cId="668449113" sldId="354"/>
        </pc:sldMkLst>
      </pc:sldChg>
      <pc:sldChg chg="del">
        <pc:chgData name="D Callanan" userId="951668ec-da26-491a-9b8a-af24bfeff26b" providerId="ADAL" clId="{4385197E-8998-420E-9328-17A8C304C8D0}" dt="2022-07-07T09:36:58.196" v="86" actId="2696"/>
        <pc:sldMkLst>
          <pc:docMk/>
          <pc:sldMk cId="2981031509" sldId="355"/>
        </pc:sldMkLst>
      </pc:sldChg>
      <pc:sldChg chg="del">
        <pc:chgData name="D Callanan" userId="951668ec-da26-491a-9b8a-af24bfeff26b" providerId="ADAL" clId="{4385197E-8998-420E-9328-17A8C304C8D0}" dt="2022-07-07T09:36:58.206" v="87" actId="2696"/>
        <pc:sldMkLst>
          <pc:docMk/>
          <pc:sldMk cId="3570269886" sldId="356"/>
        </pc:sldMkLst>
      </pc:sldChg>
      <pc:sldChg chg="del">
        <pc:chgData name="D Callanan" userId="951668ec-da26-491a-9b8a-af24bfeff26b" providerId="ADAL" clId="{4385197E-8998-420E-9328-17A8C304C8D0}" dt="2022-07-07T09:36:58.212" v="88" actId="2696"/>
        <pc:sldMkLst>
          <pc:docMk/>
          <pc:sldMk cId="3712067077" sldId="357"/>
        </pc:sldMkLst>
      </pc:sldChg>
      <pc:sldChg chg="del">
        <pc:chgData name="D Callanan" userId="951668ec-da26-491a-9b8a-af24bfeff26b" providerId="ADAL" clId="{4385197E-8998-420E-9328-17A8C304C8D0}" dt="2022-07-07T09:36:58.218" v="89" actId="2696"/>
        <pc:sldMkLst>
          <pc:docMk/>
          <pc:sldMk cId="3530061927" sldId="358"/>
        </pc:sldMkLst>
      </pc:sldChg>
      <pc:sldChg chg="del">
        <pc:chgData name="D Callanan" userId="951668ec-da26-491a-9b8a-af24bfeff26b" providerId="ADAL" clId="{4385197E-8998-420E-9328-17A8C304C8D0}" dt="2022-07-07T09:36:58.224" v="90" actId="2696"/>
        <pc:sldMkLst>
          <pc:docMk/>
          <pc:sldMk cId="4241397576" sldId="359"/>
        </pc:sldMkLst>
      </pc:sldChg>
      <pc:sldChg chg="del">
        <pc:chgData name="D Callanan" userId="951668ec-da26-491a-9b8a-af24bfeff26b" providerId="ADAL" clId="{4385197E-8998-420E-9328-17A8C304C8D0}" dt="2022-07-07T09:36:58.228" v="91" actId="2696"/>
        <pc:sldMkLst>
          <pc:docMk/>
          <pc:sldMk cId="2013688547" sldId="360"/>
        </pc:sldMkLst>
      </pc:sldChg>
      <pc:sldChg chg="del">
        <pc:chgData name="D Callanan" userId="951668ec-da26-491a-9b8a-af24bfeff26b" providerId="ADAL" clId="{4385197E-8998-420E-9328-17A8C304C8D0}" dt="2022-07-07T09:36:58.238" v="92" actId="2696"/>
        <pc:sldMkLst>
          <pc:docMk/>
          <pc:sldMk cId="1389826537" sldId="361"/>
        </pc:sldMkLst>
      </pc:sldChg>
      <pc:sldChg chg="del">
        <pc:chgData name="D Callanan" userId="951668ec-da26-491a-9b8a-af24bfeff26b" providerId="ADAL" clId="{4385197E-8998-420E-9328-17A8C304C8D0}" dt="2022-07-07T09:36:58.243" v="93" actId="2696"/>
        <pc:sldMkLst>
          <pc:docMk/>
          <pc:sldMk cId="4245670815" sldId="362"/>
        </pc:sldMkLst>
      </pc:sldChg>
      <pc:sldChg chg="del">
        <pc:chgData name="D Callanan" userId="951668ec-da26-491a-9b8a-af24bfeff26b" providerId="ADAL" clId="{4385197E-8998-420E-9328-17A8C304C8D0}" dt="2022-07-07T09:36:58.246" v="94" actId="2696"/>
        <pc:sldMkLst>
          <pc:docMk/>
          <pc:sldMk cId="3051013765" sldId="363"/>
        </pc:sldMkLst>
      </pc:sldChg>
      <pc:sldChg chg="del">
        <pc:chgData name="D Callanan" userId="951668ec-da26-491a-9b8a-af24bfeff26b" providerId="ADAL" clId="{4385197E-8998-420E-9328-17A8C304C8D0}" dt="2022-07-07T09:36:58.167" v="82" actId="2696"/>
        <pc:sldMkLst>
          <pc:docMk/>
          <pc:sldMk cId="4209801842" sldId="364"/>
        </pc:sldMkLst>
      </pc:sldChg>
      <pc:sldChg chg="del">
        <pc:chgData name="D Callanan" userId="951668ec-da26-491a-9b8a-af24bfeff26b" providerId="ADAL" clId="{4385197E-8998-420E-9328-17A8C304C8D0}" dt="2022-07-07T09:36:57.935" v="61" actId="2696"/>
        <pc:sldMkLst>
          <pc:docMk/>
          <pc:sldMk cId="4291414444" sldId="365"/>
        </pc:sldMkLst>
      </pc:sldChg>
      <pc:sldChg chg="del">
        <pc:chgData name="D Callanan" userId="951668ec-da26-491a-9b8a-af24bfeff26b" providerId="ADAL" clId="{4385197E-8998-420E-9328-17A8C304C8D0}" dt="2022-07-07T09:36:57.875" v="50" actId="2696"/>
        <pc:sldMkLst>
          <pc:docMk/>
          <pc:sldMk cId="1344369428" sldId="366"/>
        </pc:sldMkLst>
      </pc:sldChg>
      <pc:sldChg chg="del">
        <pc:chgData name="D Callanan" userId="951668ec-da26-491a-9b8a-af24bfeff26b" providerId="ADAL" clId="{4385197E-8998-420E-9328-17A8C304C8D0}" dt="2022-07-07T09:36:58.153" v="81" actId="2696"/>
        <pc:sldMkLst>
          <pc:docMk/>
          <pc:sldMk cId="919278687" sldId="367"/>
        </pc:sldMkLst>
      </pc:sldChg>
      <pc:sldChg chg="del">
        <pc:chgData name="D Callanan" userId="951668ec-da26-491a-9b8a-af24bfeff26b" providerId="ADAL" clId="{4385197E-8998-420E-9328-17A8C304C8D0}" dt="2022-07-07T09:35:57.405" v="26" actId="2696"/>
        <pc:sldMkLst>
          <pc:docMk/>
          <pc:sldMk cId="2604075640" sldId="368"/>
        </pc:sldMkLst>
      </pc:sldChg>
      <pc:sldChg chg="del">
        <pc:chgData name="D Callanan" userId="951668ec-da26-491a-9b8a-af24bfeff26b" providerId="ADAL" clId="{4385197E-8998-420E-9328-17A8C304C8D0}" dt="2022-07-07T09:36:58.012" v="67" actId="2696"/>
        <pc:sldMkLst>
          <pc:docMk/>
          <pc:sldMk cId="1612691984" sldId="3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35AA-9953-4C9B-BD97-63BF67A07835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4738-69B6-434C-8045-73AB7BF2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5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9DED2-6F92-4688-8D27-EF93C7DB4C57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3D728-A089-410A-9F6F-DADAA0A464E7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B02F050-BDA8-4D18-9F5A-C5D9F7D12532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CA77F7B-D2E9-4F88-ABC3-FC097A92AFA1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E683853-E38F-40D4-AB38-22020F940474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ACB811-5169-4363-BF8F-5C1BBAC0D47E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08373E1-3B6A-496A-920D-CB31F2B57133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DA66B93-0ED6-483F-AE13-21058162EDA6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479DBF1-C82D-4673-9111-BF8F9BD117F9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911metallurgist.com/mining-iphones/" TargetMode="External"/><Relationship Id="rId2" Type="http://schemas.openxmlformats.org/officeDocument/2006/relationships/hyperlink" Target="https://www.statista.com/statistics/330695/number-of-smartphone-users-worldwi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911metallurgist.com/mining-iphones/" TargetMode="External"/><Relationship Id="rId2" Type="http://schemas.openxmlformats.org/officeDocument/2006/relationships/hyperlink" Target="https://www.statista.com/statistics/330695/number-of-smartphone-users-worldwid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363111"/>
          </a:xfrm>
        </p:spPr>
        <p:txBody>
          <a:bodyPr>
            <a:normAutofit/>
          </a:bodyPr>
          <a:lstStyle/>
          <a:p>
            <a:r>
              <a:rPr lang="en-IE" dirty="0">
                <a:latin typeface="Book Antiqua"/>
              </a:rPr>
              <a:t>7Hb Earth’s Elements</a:t>
            </a:r>
            <a:endParaRPr lang="en-IE" sz="7200" dirty="0">
              <a:latin typeface="Book Antiqu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757" y="2741326"/>
            <a:ext cx="4464651" cy="355158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IE" sz="4000" dirty="0"/>
              <a:t>Do Now: </a:t>
            </a:r>
          </a:p>
          <a:p>
            <a:r>
              <a:rPr lang="en-IE" sz="4000" dirty="0"/>
              <a:t> </a:t>
            </a:r>
            <a:r>
              <a:rPr lang="en-GB" sz="4000" dirty="0"/>
              <a:t>Which two elements make up 75% of the earths crust?</a:t>
            </a:r>
          </a:p>
          <a:p>
            <a:endParaRPr lang="en-GB" sz="4000" dirty="0"/>
          </a:p>
          <a:p>
            <a:r>
              <a:rPr lang="en-GB" sz="4000" dirty="0"/>
              <a:t>Which three named elements are metals?</a:t>
            </a:r>
          </a:p>
          <a:p>
            <a:endParaRPr lang="en-IE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07/07/2022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65855DC-FF7A-4220-9D64-93424224E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2"/>
          <a:stretch/>
        </p:blipFill>
        <p:spPr bwMode="auto">
          <a:xfrm>
            <a:off x="4977348" y="2946774"/>
            <a:ext cx="7214652" cy="31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DDA82-30CB-42CD-BC47-4B189D5E3847}"/>
              </a:ext>
            </a:extLst>
          </p:cNvPr>
          <p:cNvSpPr txBox="1"/>
          <p:nvPr/>
        </p:nvSpPr>
        <p:spPr>
          <a:xfrm>
            <a:off x="672862" y="451524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FF0000"/>
                </a:solidFill>
              </a:rPr>
              <a:t>Oxygen and silicon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18B17-D347-4CB8-947C-301EDE7E957C}"/>
              </a:ext>
            </a:extLst>
          </p:cNvPr>
          <p:cNvSpPr txBox="1"/>
          <p:nvPr/>
        </p:nvSpPr>
        <p:spPr>
          <a:xfrm>
            <a:off x="512597" y="5825849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Iron, aluminium and calcium</a:t>
            </a:r>
          </a:p>
        </p:txBody>
      </p:sp>
    </p:spTree>
    <p:extLst>
      <p:ext uri="{BB962C8B-B14F-4D97-AF65-F5344CB8AC3E}">
        <p14:creationId xmlns:p14="http://schemas.microsoft.com/office/powerpoint/2010/main" val="38518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0835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/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535863" y="4868864"/>
            <a:ext cx="848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Silver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319964" y="5748339"/>
            <a:ext cx="502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Ag</a:t>
            </a:r>
          </a:p>
        </p:txBody>
      </p:sp>
      <p:pic>
        <p:nvPicPr>
          <p:cNvPr id="120839" name="Picture 7" descr="7H_p_ap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908050"/>
            <a:ext cx="4824413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9027" name="Content Placeholder 5"/>
          <p:cNvSpPr>
            <a:spLocks noGrp="1"/>
          </p:cNvSpPr>
          <p:nvPr>
            <p:ph sz="half" idx="4294967295"/>
          </p:nvPr>
        </p:nvSpPr>
        <p:spPr>
          <a:xfrm>
            <a:off x="5951539" y="1844676"/>
            <a:ext cx="4027487" cy="3097213"/>
          </a:xfrm>
        </p:spPr>
        <p:txBody>
          <a:bodyPr/>
          <a:lstStyle/>
          <a:p>
            <a:r>
              <a:rPr lang="en-GB" altLang="en-US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>
              <a:solidFill>
                <a:srgbClr val="006786"/>
              </a:solidFill>
            </a:endParaRPr>
          </a:p>
          <a:p>
            <a:r>
              <a:rPr lang="en-GB" altLang="en-US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645401" y="2276476"/>
            <a:ext cx="680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Iron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7640638" y="3605214"/>
            <a:ext cx="473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Fe</a:t>
            </a:r>
          </a:p>
        </p:txBody>
      </p:sp>
      <p:pic>
        <p:nvPicPr>
          <p:cNvPr id="129034" name="Picture 10" descr="AL11408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08051"/>
            <a:ext cx="345281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2883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>
              <a:solidFill>
                <a:srgbClr val="006786"/>
              </a:solidFill>
            </a:endParaRPr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535864" y="4868864"/>
            <a:ext cx="1233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Mercury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319963" y="5748339"/>
            <a:ext cx="519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Hg</a:t>
            </a:r>
          </a:p>
        </p:txBody>
      </p:sp>
      <p:pic>
        <p:nvPicPr>
          <p:cNvPr id="122888" name="Picture 8" descr="7H_p_ap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57288"/>
            <a:ext cx="424815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9" name="Picture 9" descr="7H_p_ap_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125539"/>
            <a:ext cx="3405187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141291"/>
              </p:ext>
            </p:extLst>
          </p:nvPr>
        </p:nvGraphicFramePr>
        <p:xfrm>
          <a:off x="854529" y="798755"/>
          <a:ext cx="658976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Name</a:t>
                      </a:r>
                      <a:r>
                        <a:rPr lang="en-GB" sz="3600" baseline="0" dirty="0"/>
                        <a:t>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 err="1"/>
                        <a:t>Sulfur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5568" y="143006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6127" y="199531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5568" y="265419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4753" y="330226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</a:t>
            </a:r>
          </a:p>
        </p:txBody>
      </p:sp>
      <p:pic>
        <p:nvPicPr>
          <p:cNvPr id="3074" name="Picture 2" descr="Image result for 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97" y="221890"/>
            <a:ext cx="2760241" cy="1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xy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76" y="4453850"/>
            <a:ext cx="3084258" cy="23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779" y="2610836"/>
            <a:ext cx="2345499" cy="175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07" y="4575340"/>
            <a:ext cx="1510599" cy="21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886052"/>
              </p:ext>
            </p:extLst>
          </p:nvPr>
        </p:nvGraphicFramePr>
        <p:xfrm>
          <a:off x="314109" y="1567354"/>
          <a:ext cx="8229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Name</a:t>
                      </a:r>
                      <a:r>
                        <a:rPr lang="en-GB" sz="3600" baseline="0" dirty="0"/>
                        <a:t>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25148" y="2198659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5707" y="2763911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5148" y="3422795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Mg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4333" y="4070867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Ca</a:t>
            </a:r>
          </a:p>
        </p:txBody>
      </p:sp>
      <p:pic>
        <p:nvPicPr>
          <p:cNvPr id="4098" name="Picture 2" descr="Image result for chlorine g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31" y="1755287"/>
            <a:ext cx="15363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26" y="343763"/>
            <a:ext cx="1823150" cy="12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836" y="3674323"/>
            <a:ext cx="2292846" cy="16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31" y="5440660"/>
            <a:ext cx="1889786" cy="14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84113"/>
              </p:ext>
            </p:extLst>
          </p:nvPr>
        </p:nvGraphicFramePr>
        <p:xfrm>
          <a:off x="617860" y="1298108"/>
          <a:ext cx="8229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Name</a:t>
                      </a:r>
                      <a:r>
                        <a:rPr lang="en-GB" sz="3600" baseline="0" dirty="0"/>
                        <a:t>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8899" y="192941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9458" y="2494665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8899" y="3153549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8084" y="3801621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/>
              <a:t>Pb</a:t>
            </a:r>
            <a:endParaRPr lang="en-GB" sz="4400" dirty="0"/>
          </a:p>
        </p:txBody>
      </p:sp>
      <p:pic>
        <p:nvPicPr>
          <p:cNvPr id="5122" name="Picture 2" descr="Image result for iron me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60" y="19987"/>
            <a:ext cx="2324286" cy="14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o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919" y="2040314"/>
            <a:ext cx="1521202" cy="18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gold elemen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Image result for gold elemen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 descr="Image result for gold el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61" y="4953203"/>
            <a:ext cx="2160240" cy="188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371" y="4595813"/>
            <a:ext cx="2400299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7346" y="1118795"/>
            <a:ext cx="94573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All the elements have a symbol. If the symbol is just one letter, it is a __________. If the symbol has two letters, the second letter is __________.</a:t>
            </a:r>
          </a:p>
          <a:p>
            <a:endParaRPr lang="en-GB" sz="4000" dirty="0"/>
          </a:p>
          <a:p>
            <a:r>
              <a:rPr lang="en-GB" sz="4000" dirty="0"/>
              <a:t>Some elements have symbols based on their old _______ names. The old Latin name for iron is </a:t>
            </a:r>
            <a:r>
              <a:rPr lang="en-GB" sz="4000" dirty="0" err="1"/>
              <a:t>ferrum</a:t>
            </a:r>
            <a:r>
              <a:rPr lang="en-GB" sz="4000" dirty="0"/>
              <a:t> and its symbol is 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043" y="6167044"/>
            <a:ext cx="69127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lower case      Fe     capital     Latin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6103" y="2928985"/>
            <a:ext cx="2369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</a:rPr>
              <a:t>lower case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965" y="1727344"/>
            <a:ext cx="153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</a:rPr>
              <a:t>capital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7757" y="4739175"/>
            <a:ext cx="1184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4000" dirty="0">
                <a:solidFill>
                  <a:schemeClr val="accent3">
                    <a:lumMod val="50000"/>
                  </a:schemeClr>
                </a:solidFill>
              </a:rPr>
              <a:t>Latin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49305" y="5385262"/>
            <a:ext cx="8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</a:rPr>
              <a:t> Fe 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B24985-5D8E-41C7-ADDC-0374138E3A1D}"/>
              </a:ext>
            </a:extLst>
          </p:cNvPr>
          <p:cNvGrpSpPr/>
          <p:nvPr/>
        </p:nvGrpSpPr>
        <p:grpSpPr>
          <a:xfrm>
            <a:off x="-1" y="411506"/>
            <a:ext cx="4716236" cy="659938"/>
            <a:chOff x="-1" y="411506"/>
            <a:chExt cx="4716236" cy="659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485434-E03B-457D-A979-9C4415702D41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4C0DE1-A485-45EC-A6E2-F6ED4BDB7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0" y="1089729"/>
            <a:ext cx="5760640" cy="34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984" y="847541"/>
            <a:ext cx="5042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Properties and uses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6236" y="48124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Gold 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5578" y="460932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Copper saucepan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2984" y="2336232"/>
            <a:ext cx="5369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Gold is used in jewellery because….</a:t>
            </a:r>
          </a:p>
          <a:p>
            <a:endParaRPr lang="en-GB" sz="4000" dirty="0"/>
          </a:p>
          <a:p>
            <a:r>
              <a:rPr lang="en-GB" sz="4000" dirty="0"/>
              <a:t>Copper is used for saucepans because….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FB9705-960A-450F-B579-87D2E063127D}"/>
              </a:ext>
            </a:extLst>
          </p:cNvPr>
          <p:cNvGrpSpPr/>
          <p:nvPr/>
        </p:nvGrpSpPr>
        <p:grpSpPr>
          <a:xfrm>
            <a:off x="7475764" y="202470"/>
            <a:ext cx="4716236" cy="659938"/>
            <a:chOff x="-1" y="411506"/>
            <a:chExt cx="4716236" cy="6599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8C3C55-F034-4A6E-948B-8199DC2A2C71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5A6E58-212E-47BC-818D-BA8CB6317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109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0"/>
          <a:stretch/>
        </p:blipFill>
        <p:spPr bwMode="auto">
          <a:xfrm>
            <a:off x="6929661" y="1373978"/>
            <a:ext cx="4904631" cy="32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113725" y="3822250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2752" y="3594556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3820" y="1658916"/>
            <a:ext cx="6351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Carbon comes in different forms, for example, __________ and ________.</a:t>
            </a:r>
          </a:p>
          <a:p>
            <a:r>
              <a:rPr lang="en-GB" sz="3200" dirty="0"/>
              <a:t>Diamond is very _____ and graphite is a lot ______.</a:t>
            </a:r>
          </a:p>
          <a:p>
            <a:r>
              <a:rPr lang="en-GB" sz="3200" dirty="0"/>
              <a:t>The property depends on the ___________ of carbon atoms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884" y="4960802"/>
            <a:ext cx="76328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arrangement    hard     graphite   diamond     softer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790" y="4060869"/>
            <a:ext cx="2581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arrangement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8057" y="2597635"/>
            <a:ext cx="1063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hard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2102" y="2133380"/>
            <a:ext cx="184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diamond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1870" y="3092397"/>
            <a:ext cx="129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softer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46784" y="2133380"/>
            <a:ext cx="173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graphite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4C58D1-C325-4CF3-B475-714A2E4CA672}"/>
              </a:ext>
            </a:extLst>
          </p:cNvPr>
          <p:cNvGrpSpPr/>
          <p:nvPr/>
        </p:nvGrpSpPr>
        <p:grpSpPr>
          <a:xfrm>
            <a:off x="-1" y="411506"/>
            <a:ext cx="4716236" cy="659938"/>
            <a:chOff x="-1" y="411506"/>
            <a:chExt cx="4716236" cy="6599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313150-EDCB-44DA-8BFC-D367A04592C0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0DDED0D-30CA-4534-8E5D-6C9D6BCB5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9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42" y="1088774"/>
            <a:ext cx="9455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WHAT EXACTLY IS IN MY SMARTPHONE?</a:t>
            </a:r>
            <a:endParaRPr lang="en-GB" sz="2400" dirty="0"/>
          </a:p>
          <a:p>
            <a:r>
              <a:rPr lang="en-GB" sz="2400" dirty="0"/>
              <a:t>Smartphones are pocket-sized vaults of precious metals and rare earths. A typical iPhone is estimated to house around 0.034 g of gold, 0.34g of silver, 0.015g of palladium and less than one-thousandth of a gram of platinum. It also contains the less valuable but still significant aluminium (25g) and copper (around 15g).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341" y="3573016"/>
            <a:ext cx="92728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/>
              </a:rPr>
              <a:t>These are all present in relatively small amounts. But </a:t>
            </a:r>
            <a:r>
              <a:rPr lang="en-GB" sz="2000" b="1" dirty="0">
                <a:solidFill>
                  <a:srgbClr val="000000"/>
                </a:solidFill>
                <a:latin typeface="Arial"/>
                <a:hlinkClick r:id="rId2"/>
              </a:rPr>
              <a:t>more than two billion people currently have a smartphone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, and that number is projected to increase. What’s more, the concentration of some of these elements, such as gold and silver in a mobile phone is actually </a:t>
            </a:r>
            <a:r>
              <a:rPr lang="en-GB" sz="2000" b="1" dirty="0">
                <a:solidFill>
                  <a:srgbClr val="000000"/>
                </a:solidFill>
                <a:latin typeface="Arial"/>
                <a:hlinkClick r:id="rId3"/>
              </a:rPr>
              <a:t>much higher than their concentration in an equivalent weight of ore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. One tonne of iPhones would deliver 300 times more gold than a tonne of gold ore and 6.5 times more silver than a tonne of silver ore.</a:t>
            </a:r>
          </a:p>
          <a:p>
            <a:r>
              <a:rPr lang="en-GB" sz="2000" b="1" dirty="0">
                <a:solidFill>
                  <a:srgbClr val="000000"/>
                </a:solidFill>
                <a:latin typeface="Arial"/>
              </a:rPr>
              <a:t>WHY IS THIS A PROBLEM?</a:t>
            </a:r>
            <a:endParaRPr lang="en-GB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342" y="387529"/>
            <a:ext cx="955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Your old phone is full off untapped precious metals</a:t>
            </a:r>
          </a:p>
        </p:txBody>
      </p:sp>
    </p:spTree>
    <p:extLst>
      <p:ext uri="{BB962C8B-B14F-4D97-AF65-F5344CB8AC3E}">
        <p14:creationId xmlns:p14="http://schemas.microsoft.com/office/powerpoint/2010/main" val="174132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53819"/>
              </p:ext>
            </p:extLst>
          </p:nvPr>
        </p:nvGraphicFramePr>
        <p:xfrm>
          <a:off x="975938" y="2101848"/>
          <a:ext cx="1024012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062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120062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Periodic Table (small)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596752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197353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42" y="2778173"/>
            <a:ext cx="487440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292" y="566678"/>
            <a:ext cx="10904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Find the names of five elements in a mobile phone.</a:t>
            </a:r>
          </a:p>
          <a:p>
            <a:r>
              <a:rPr lang="en-GB" sz="3600" dirty="0"/>
              <a:t>Why is it a good idea to recycle mobile phones.</a:t>
            </a:r>
          </a:p>
          <a:p>
            <a:r>
              <a:rPr lang="en-GB" sz="3600" dirty="0"/>
              <a:t>Name five elements with symbols based on old Latin names.</a:t>
            </a:r>
          </a:p>
        </p:txBody>
      </p:sp>
    </p:spTree>
    <p:extLst>
      <p:ext uri="{BB962C8B-B14F-4D97-AF65-F5344CB8AC3E}">
        <p14:creationId xmlns:p14="http://schemas.microsoft.com/office/powerpoint/2010/main" val="329438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3168" y="987694"/>
            <a:ext cx="43938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WHAT EXACTLY IS IN MY SMARTPHONE?</a:t>
            </a:r>
            <a:endParaRPr lang="en-GB" dirty="0"/>
          </a:p>
          <a:p>
            <a:r>
              <a:rPr lang="en-GB" dirty="0"/>
              <a:t>Smartphones are pocket-sized vaults of precious metals and rare earths. A typical iPhone is estimated to house around 0.034 g of gold, 0.34g of silver, 0.015g of palladium and less than one-thousandth of a gram of platinum. It also contains the less valuable but still significant aluminium (25g) and copper (around 15g).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3573016"/>
            <a:ext cx="4419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/>
              </a:rPr>
              <a:t>These are all present in relatively small amounts. But </a:t>
            </a:r>
            <a:r>
              <a:rPr lang="en-GB" sz="1600" b="1" dirty="0">
                <a:solidFill>
                  <a:srgbClr val="000000"/>
                </a:solidFill>
                <a:latin typeface="Arial"/>
                <a:hlinkClick r:id="rId2"/>
              </a:rPr>
              <a:t>more than two billion people currently have a smartphone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, and that number is projected to increase. What’s more, the concentration of some of these elements, such as gold and silver in a mobile phone is actually </a:t>
            </a:r>
            <a:r>
              <a:rPr lang="en-GB" sz="1600" b="1" dirty="0">
                <a:solidFill>
                  <a:srgbClr val="000000"/>
                </a:solidFill>
                <a:latin typeface="Arial"/>
                <a:hlinkClick r:id="rId3"/>
              </a:rPr>
              <a:t>much higher than their concentration in an equivalent weight of ore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. One tonne of iPhones would deliver 300 times more gold than a tonne of gold ore and 6.5 times more silver than a tonne of silver ore.</a:t>
            </a:r>
          </a:p>
          <a:p>
            <a:r>
              <a:rPr lang="en-GB" sz="1600" b="1" dirty="0">
                <a:solidFill>
                  <a:srgbClr val="000000"/>
                </a:solidFill>
                <a:latin typeface="Arial"/>
              </a:rPr>
              <a:t>WHY IS THIS A PROBLEM?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1340" y="987693"/>
            <a:ext cx="4392488" cy="258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WHAT EXACTLY IS IN MY SMARTPHONE?</a:t>
            </a:r>
            <a:endParaRPr lang="en-GB" dirty="0"/>
          </a:p>
          <a:p>
            <a:r>
              <a:rPr lang="en-GB" dirty="0"/>
              <a:t>Smartphones are pocket-sized vaults of precious metals and rare earths. A typical iPhone is estimated to house around 0.034 g of gold, 0.34g of silver, 0.015g of palladium and less than one-thousandth of a gram of platinum. It also contains the less valuable but still significant aluminium (25g) and copper (around 15g).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3573016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/>
              </a:rPr>
              <a:t>These are all present in relatively small amounts. But </a:t>
            </a:r>
            <a:r>
              <a:rPr lang="en-GB" sz="1600" b="1" dirty="0">
                <a:solidFill>
                  <a:srgbClr val="000000"/>
                </a:solidFill>
                <a:latin typeface="Arial"/>
                <a:hlinkClick r:id="rId2"/>
              </a:rPr>
              <a:t>more than two billion people currently have a smartphone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, and that number is projected to increase. What’s more, the concentration of some of these elements, such as gold and silver in a mobile phone is actually </a:t>
            </a:r>
            <a:r>
              <a:rPr lang="en-GB" sz="1600" b="1" dirty="0">
                <a:solidFill>
                  <a:srgbClr val="000000"/>
                </a:solidFill>
                <a:latin typeface="Arial"/>
                <a:hlinkClick r:id="rId3"/>
              </a:rPr>
              <a:t>much higher than their concentration in an equivalent weight of ore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. One tonne of iPhones would deliver 300 times more gold than a tonne of gold ore and 6.5 times more silver than a tonne of silver ore.</a:t>
            </a:r>
          </a:p>
          <a:p>
            <a:r>
              <a:rPr lang="en-GB" sz="1600" b="1" dirty="0">
                <a:solidFill>
                  <a:srgbClr val="000000"/>
                </a:solidFill>
                <a:latin typeface="Arial"/>
              </a:rPr>
              <a:t>WHY IS THIS A PROBLEM?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3168" y="116633"/>
            <a:ext cx="406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Your old phone is full off untapped precious metals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1341" y="156697"/>
            <a:ext cx="406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Your old phone is full off untapped precious metals</a:t>
            </a:r>
          </a:p>
        </p:txBody>
      </p:sp>
    </p:spTree>
    <p:extLst>
      <p:ext uri="{BB962C8B-B14F-4D97-AF65-F5344CB8AC3E}">
        <p14:creationId xmlns:p14="http://schemas.microsoft.com/office/powerpoint/2010/main" val="239958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260649"/>
            <a:ext cx="887715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6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0" y="959897"/>
            <a:ext cx="10583340" cy="532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223" y="252804"/>
            <a:ext cx="50405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will need your periodic table for the next task.</a:t>
            </a:r>
          </a:p>
        </p:txBody>
      </p:sp>
    </p:spTree>
    <p:extLst>
      <p:ext uri="{BB962C8B-B14F-4D97-AF65-F5344CB8AC3E}">
        <p14:creationId xmlns:p14="http://schemas.microsoft.com/office/powerpoint/2010/main" val="84455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9"/>
          <p:cNvSpPr>
            <a:spLocks noGrp="1"/>
          </p:cNvSpPr>
          <p:nvPr>
            <p:ph type="ctrTitle"/>
          </p:nvPr>
        </p:nvSpPr>
        <p:spPr>
          <a:xfrm>
            <a:off x="2183921" y="939980"/>
            <a:ext cx="7772400" cy="1470025"/>
          </a:xfrm>
        </p:spPr>
        <p:txBody>
          <a:bodyPr/>
          <a:lstStyle/>
          <a:p>
            <a:r>
              <a:rPr lang="en-GB" altLang="en-US" dirty="0"/>
              <a:t>Symbols for elements</a:t>
            </a:r>
          </a:p>
        </p:txBody>
      </p:sp>
      <p:sp>
        <p:nvSpPr>
          <p:cNvPr id="41987" name="Subtitle 10"/>
          <p:cNvSpPr>
            <a:spLocks noGrp="1"/>
          </p:cNvSpPr>
          <p:nvPr>
            <p:ph type="subTitle" idx="1"/>
          </p:nvPr>
        </p:nvSpPr>
        <p:spPr>
          <a:xfrm>
            <a:off x="1948030" y="3222675"/>
            <a:ext cx="8295939" cy="211311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000" dirty="0"/>
              <a:t>Identify the element shown in each photo.</a:t>
            </a:r>
          </a:p>
          <a:p>
            <a:r>
              <a:rPr lang="en-US" altLang="en-US" sz="4000" dirty="0"/>
              <a:t>Give the symbol for the element.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397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8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3600"/>
              <a:t>Symbols for elements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3012" name="Content Placeholder 5"/>
          <p:cNvSpPr>
            <a:spLocks noGrp="1"/>
          </p:cNvSpPr>
          <p:nvPr>
            <p:ph sz="half" idx="2"/>
          </p:nvPr>
        </p:nvSpPr>
        <p:spPr>
          <a:xfrm>
            <a:off x="6167439" y="1844676"/>
            <a:ext cx="4027487" cy="3097213"/>
          </a:xfrm>
        </p:spPr>
        <p:txBody>
          <a:bodyPr/>
          <a:lstStyle/>
          <a:p>
            <a:r>
              <a:rPr lang="en-GB" altLang="en-US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>
              <a:solidFill>
                <a:srgbClr val="006786"/>
              </a:solidFill>
            </a:endParaRPr>
          </a:p>
          <a:p>
            <a:r>
              <a:rPr lang="en-GB" altLang="en-US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821613" y="2284414"/>
            <a:ext cx="1088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Copper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821613" y="3881089"/>
            <a:ext cx="510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6786"/>
                </a:solidFill>
                <a:cs typeface="Arial" charset="0"/>
              </a:rPr>
              <a:t>Cu</a:t>
            </a:r>
          </a:p>
        </p:txBody>
      </p:sp>
      <p:pic>
        <p:nvPicPr>
          <p:cNvPr id="43019" name="Picture 11" descr="7H_p_ap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8"/>
            <a:ext cx="3455987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2644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/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535864" y="4868864"/>
            <a:ext cx="909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Sulfur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7373800" y="5920086"/>
            <a:ext cx="324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S</a:t>
            </a:r>
          </a:p>
        </p:txBody>
      </p:sp>
      <p:pic>
        <p:nvPicPr>
          <p:cNvPr id="112649" name="Picture 9" descr="7H_p_ap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836614"/>
            <a:ext cx="5903913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1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 dirty="0"/>
              <a:t>What element is this?  </a:t>
            </a:r>
            <a:r>
              <a:rPr lang="en-GB" altLang="en-US" dirty="0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 dirty="0"/>
          </a:p>
          <a:p>
            <a:r>
              <a:rPr lang="en-GB" altLang="en-US" dirty="0"/>
              <a:t>What is its symbol?  </a:t>
            </a:r>
            <a:r>
              <a:rPr lang="en-GB" altLang="en-US" dirty="0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535863" y="4868864"/>
            <a:ext cx="1527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Aluminium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323305" y="5920086"/>
            <a:ext cx="42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6786"/>
                </a:solidFill>
                <a:cs typeface="Arial" charset="0"/>
              </a:rPr>
              <a:t>Al</a:t>
            </a:r>
          </a:p>
        </p:txBody>
      </p:sp>
      <p:pic>
        <p:nvPicPr>
          <p:cNvPr id="114697" name="Picture 9" descr="7H_p_ap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836614"/>
            <a:ext cx="5256213" cy="4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8788" name="Content Placeholder 5"/>
          <p:cNvSpPr>
            <a:spLocks noGrp="1"/>
          </p:cNvSpPr>
          <p:nvPr>
            <p:ph sz="half" idx="4294967295"/>
          </p:nvPr>
        </p:nvSpPr>
        <p:spPr>
          <a:xfrm>
            <a:off x="5986464" y="1844676"/>
            <a:ext cx="4027487" cy="3097213"/>
          </a:xfrm>
        </p:spPr>
        <p:txBody>
          <a:bodyPr/>
          <a:lstStyle/>
          <a:p>
            <a:r>
              <a:rPr lang="en-GB" altLang="en-US"/>
              <a:t>What element is this?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>
              <a:solidFill>
                <a:srgbClr val="006786"/>
              </a:solidFill>
            </a:endParaRPr>
          </a:p>
          <a:p>
            <a:r>
              <a:rPr lang="en-GB" altLang="en-US"/>
              <a:t>What is its symbol?</a:t>
            </a:r>
          </a:p>
          <a:p>
            <a:pPr>
              <a:buFont typeface="Wingdings" pitchFamily="2" charset="2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645400" y="2276476"/>
            <a:ext cx="2360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Carbon (graphite)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7650431" y="3901925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C</a:t>
            </a:r>
          </a:p>
        </p:txBody>
      </p:sp>
      <p:pic>
        <p:nvPicPr>
          <p:cNvPr id="118793" name="Picture 9" descr="7H_p_ap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968375"/>
            <a:ext cx="3548062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FFFFFF"/>
                </a:solidFill>
                <a:cs typeface="Arial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6739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5914" y="4868864"/>
            <a:ext cx="5545137" cy="1512887"/>
          </a:xfrm>
        </p:spPr>
        <p:txBody>
          <a:bodyPr/>
          <a:lstStyle/>
          <a:p>
            <a:r>
              <a:rPr lang="en-GB" altLang="en-US"/>
              <a:t>What element is this?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  <a:p>
            <a:pPr>
              <a:buFont typeface="Wingdings" pitchFamily="2" charset="2"/>
              <a:buNone/>
            </a:pPr>
            <a:endParaRPr lang="en-GB" altLang="en-US"/>
          </a:p>
          <a:p>
            <a:r>
              <a:rPr lang="en-GB" altLang="en-US"/>
              <a:t>What is its symbol?  </a:t>
            </a:r>
            <a:r>
              <a:rPr lang="en-GB" altLang="en-US">
                <a:solidFill>
                  <a:srgbClr val="006786"/>
                </a:solidFill>
              </a:rPr>
              <a:t>Answer: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7535864" y="4868864"/>
            <a:ext cx="764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6786"/>
                </a:solidFill>
                <a:cs typeface="Arial" charset="0"/>
              </a:rPr>
              <a:t>Gold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7400249" y="5920086"/>
            <a:ext cx="518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6786"/>
                </a:solidFill>
                <a:cs typeface="Arial" charset="0"/>
              </a:rPr>
              <a:t>Au</a:t>
            </a:r>
          </a:p>
        </p:txBody>
      </p:sp>
      <p:pic>
        <p:nvPicPr>
          <p:cNvPr id="116745" name="Picture 9" descr="7H_p_ap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981075"/>
            <a:ext cx="5473700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B6926-CE8C-484B-B7BF-48951420B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8C87-D2EB-4051-9ADC-4F9C2422107A}">
  <ds:schemaRefs>
    <ds:schemaRef ds:uri="b496163d-89a1-4d48-9d31-68cb6b4034b6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aa02d93-d17b-4249-a0c5-afeca33be5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90E230-7BD7-45E3-83F3-8382B25B2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1136</TotalTime>
  <Words>1127</Words>
  <Application>Microsoft Office PowerPoint</Application>
  <PresentationFormat>Widescreen</PresentationFormat>
  <Paragraphs>156</Paragraphs>
  <Slides>22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Wingdings</vt:lpstr>
      <vt:lpstr>Office Theme</vt:lpstr>
      <vt:lpstr>7Hb Earth’s Elements</vt:lpstr>
      <vt:lpstr>PowerPoint Presentation</vt:lpstr>
      <vt:lpstr>PowerPoint Presentation</vt:lpstr>
      <vt:lpstr>Symbols for elements</vt:lpstr>
      <vt:lpstr>Symbols for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21</cp:revision>
  <dcterms:created xsi:type="dcterms:W3CDTF">2021-03-08T08:24:49Z</dcterms:created>
  <dcterms:modified xsi:type="dcterms:W3CDTF">2022-07-07T09:37:06Z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