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DEDAF-258E-F433-B213-467D915BA540}" v="295" dt="2021-06-16T08:49:48.393"/>
    <p1510:client id="{2899D3D1-BB80-4EFE-98D6-762CE3B37A92}" v="835" dt="2021-06-16T08:49:41.932"/>
    <p1510:client id="{3DF92483-F495-76AE-9D35-F89AB8654D11}" v="20" dt="2021-06-16T08:37:27.081"/>
    <p1510:client id="{515FAD63-359D-4EBD-A187-BDE13D60745C}" v="159" dt="2021-06-16T08:49:11.495"/>
    <p1510:client id="{69EA7F92-59F9-C029-79BF-062F826F701D}" v="308" dt="2021-06-16T08:32:18.770"/>
    <p1510:client id="{76E49F54-A2EF-4FDA-881F-3408E64E048C}" v="96" dt="2021-06-16T08:24:0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08:31:22.6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7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2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2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2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11" r:id="rId6"/>
    <p:sldLayoutId id="2147483816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aesthetic-youtube-wallpapers.html/download/3594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periodismolibre-independiente.blogspot.com/2012/07/madeleine-mccann-estaria-enterrada-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A picture containing clouds, night sky, ocean floor&#10;&#10;Description automatically generated">
            <a:extLst>
              <a:ext uri="{FF2B5EF4-FFF2-40B4-BE49-F238E27FC236}">
                <a16:creationId xmlns:a16="http://schemas.microsoft.com/office/drawing/2014/main" id="{3AD832DB-5623-4767-A2FA-2DFA991AB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Calibri Light"/>
              </a:rPr>
              <a:t>2021 Events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/>
              <a:t>Ella,Tiana,Attiya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0276B-F8E1-493D-A5EE-C6E921E19B34}"/>
              </a:ext>
            </a:extLst>
          </p:cNvPr>
          <p:cNvSpPr txBox="1"/>
          <p:nvPr/>
        </p:nvSpPr>
        <p:spPr>
          <a:xfrm>
            <a:off x="10749132" y="6657945"/>
            <a:ext cx="14398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3AB6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E1C1B-0BF9-4F1F-A559-828709EFA36D}"/>
              </a:ext>
            </a:extLst>
          </p:cNvPr>
          <p:cNvSpPr txBox="1"/>
          <p:nvPr/>
        </p:nvSpPr>
        <p:spPr>
          <a:xfrm>
            <a:off x="1039163" y="1762169"/>
            <a:ext cx="4073110" cy="31220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50th anniversary of Walt Disney World.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F54E6D-CABD-4D62-9FB7-4BF2A85A517F}"/>
              </a:ext>
            </a:extLst>
          </p:cNvPr>
          <p:cNvSpPr txBox="1"/>
          <p:nvPr/>
        </p:nvSpPr>
        <p:spPr>
          <a:xfrm>
            <a:off x="6009735" y="4514492"/>
            <a:ext cx="5452872" cy="16550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Modern Love"/>
              </a:rPr>
              <a:t>The </a:t>
            </a:r>
            <a:r>
              <a:rPr lang="en-US" sz="2000" b="1">
                <a:latin typeface="Modern Love"/>
              </a:rPr>
              <a:t>Walt Disney World 50th Anniversary</a:t>
            </a:r>
            <a:r>
              <a:rPr lang="en-US" sz="2000">
                <a:latin typeface="Modern Love"/>
              </a:rPr>
              <a:t> will be one of the biggest celebrations </a:t>
            </a:r>
            <a:r>
              <a:rPr lang="en-US" sz="2000" b="1">
                <a:latin typeface="Modern Love"/>
              </a:rPr>
              <a:t>Disney</a:t>
            </a:r>
            <a:r>
              <a:rPr lang="en-US" sz="2000">
                <a:latin typeface="Modern Love"/>
              </a:rPr>
              <a:t> has ever had . October 1, 2021, will be the </a:t>
            </a:r>
            <a:r>
              <a:rPr lang="en-US" sz="2000" b="1">
                <a:latin typeface="Modern Love"/>
              </a:rPr>
              <a:t>50th anniversary</a:t>
            </a:r>
            <a:r>
              <a:rPr lang="en-US" sz="2000">
                <a:latin typeface="Modern Love"/>
              </a:rPr>
              <a:t> of </a:t>
            </a:r>
            <a:r>
              <a:rPr lang="en-US" sz="2000" b="1">
                <a:latin typeface="Modern Love"/>
              </a:rPr>
              <a:t>Disney's</a:t>
            </a:r>
            <a:r>
              <a:rPr lang="en-US" sz="2000">
                <a:latin typeface="Modern Love"/>
              </a:rPr>
              <a:t> Magic Kingdom</a:t>
            </a:r>
          </a:p>
        </p:txBody>
      </p:sp>
      <p:pic>
        <p:nvPicPr>
          <p:cNvPr id="5" name="Picture 5" descr="A picture containing text, tree, outdoor, street&#10;&#10;Description automatically generated">
            <a:extLst>
              <a:ext uri="{FF2B5EF4-FFF2-40B4-BE49-F238E27FC236}">
                <a16:creationId xmlns:a16="http://schemas.microsoft.com/office/drawing/2014/main" id="{3F46E0E3-410D-4F94-B5B4-538D719D0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896569"/>
            <a:ext cx="5452873" cy="30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58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BD0A0-A6C0-498E-BBDB-EB135E7AAABF}"/>
              </a:ext>
            </a:extLst>
          </p:cNvPr>
          <p:cNvSpPr txBox="1"/>
          <p:nvPr/>
        </p:nvSpPr>
        <p:spPr>
          <a:xfrm>
            <a:off x="1975975" y="3753831"/>
            <a:ext cx="8321716" cy="14540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+mj-lt"/>
                <a:ea typeface="+mj-ea"/>
                <a:cs typeface="+mj-cs"/>
              </a:rPr>
              <a:t>Euro 2021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672993-1E66-4F67-8E9F-049A6F4A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94" y="77599"/>
            <a:ext cx="5614416" cy="374762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C3DC642-ACAF-442D-AE90-B965703F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478" y="-4377"/>
            <a:ext cx="5772566" cy="3624027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FE785"/>
          </a:solidFill>
          <a:ln w="38100" cap="rnd">
            <a:solidFill>
              <a:srgbClr val="5FE78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42998-0E9F-424B-8F82-774141399526}"/>
              </a:ext>
            </a:extLst>
          </p:cNvPr>
          <p:cNvSpPr txBox="1"/>
          <p:nvPr/>
        </p:nvSpPr>
        <p:spPr>
          <a:xfrm>
            <a:off x="23003" y="4925684"/>
            <a:ext cx="30307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Last year June 2020 the euros were </a:t>
            </a:r>
            <a:br>
              <a:rPr lang="en-US" sz="2000">
                <a:latin typeface="Arial Black"/>
              </a:rPr>
            </a:b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Arial Black"/>
                <a:ea typeface="+mn-lt"/>
                <a:cs typeface="+mn-lt"/>
              </a:rPr>
              <a:t>postponed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 because of a global pandemic (coronavirus).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658C1-4564-4F3C-BFD6-3D12A5CB38C2}"/>
              </a:ext>
            </a:extLst>
          </p:cNvPr>
          <p:cNvSpPr txBox="1"/>
          <p:nvPr/>
        </p:nvSpPr>
        <p:spPr>
          <a:xfrm>
            <a:off x="3674854" y="6003986"/>
            <a:ext cx="3505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accent6"/>
                </a:solidFill>
                <a:latin typeface="Arial Black"/>
              </a:rPr>
              <a:t>All together they are 24 teams qualified for the euros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3FD7A-12D2-4B97-9056-5843EC81D611}"/>
              </a:ext>
            </a:extLst>
          </p:cNvPr>
          <p:cNvSpPr txBox="1"/>
          <p:nvPr/>
        </p:nvSpPr>
        <p:spPr>
          <a:xfrm>
            <a:off x="8360971" y="5226710"/>
            <a:ext cx="38502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Arial Black"/>
              </a:rPr>
              <a:t>The euros happen all around the Europe .no country hosts the euros</a:t>
            </a:r>
            <a:r>
              <a:rPr lang="en-US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71497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6" name="Rectangle 44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6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A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7FFB9-4A2E-447B-A540-51E3AE10B7DB}"/>
              </a:ext>
            </a:extLst>
          </p:cNvPr>
          <p:cNvSpPr txBox="1"/>
          <p:nvPr/>
        </p:nvSpPr>
        <p:spPr>
          <a:xfrm>
            <a:off x="640081" y="329184"/>
            <a:ext cx="6241568" cy="17830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100" u="sng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lead to madeline mcann case</a:t>
            </a:r>
          </a:p>
        </p:txBody>
      </p:sp>
      <p:sp>
        <p:nvSpPr>
          <p:cNvPr id="50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CB244-96BD-421D-9406-45E4CC3C1D12}"/>
              </a:ext>
            </a:extLst>
          </p:cNvPr>
          <p:cNvSpPr txBox="1"/>
          <p:nvPr/>
        </p:nvSpPr>
        <p:spPr>
          <a:xfrm>
            <a:off x="640081" y="2706624"/>
            <a:ext cx="6241568" cy="34838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Modern Love Caps"/>
              </a:rPr>
              <a:t>In June 2020 a man was accused of the Madeline Mcann kidnapping case after 13 years. </a:t>
            </a:r>
            <a:r>
              <a:rPr lang="en-US" sz="2800" err="1">
                <a:solidFill>
                  <a:schemeClr val="bg1"/>
                </a:solidFill>
                <a:latin typeface="Modern Love Caps"/>
              </a:rPr>
              <a:t>Coincedentally</a:t>
            </a:r>
            <a:r>
              <a:rPr lang="en-US" sz="2800">
                <a:solidFill>
                  <a:schemeClr val="bg1"/>
                </a:solidFill>
                <a:latin typeface="Modern Love Caps"/>
              </a:rPr>
              <a:t> he did commit a crime in the same resort a year and half before Madeline went missing. Recently in June a clairvoyant has claimed Madeline was buried in the woods, Unfortunately to this day Madeline has never been found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bg1"/>
                </a:solidFill>
                <a:latin typeface="Modern Love Caps"/>
              </a:rPr>
              <a:t>Original idea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E52EAB-FC32-410A-8BAC-2912CBFEB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31" r="2" b="4944"/>
          <a:stretch/>
        </p:blipFill>
        <p:spPr>
          <a:xfrm>
            <a:off x="8433903" y="329183"/>
            <a:ext cx="2815017" cy="2926080"/>
          </a:xfrm>
          <a:prstGeom prst="rect">
            <a:avLst/>
          </a:prstGeom>
        </p:spPr>
      </p:pic>
      <p:pic>
        <p:nvPicPr>
          <p:cNvPr id="5" name="Picture 25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60737719-122C-47F7-928E-56DBBC74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34304" y="3708424"/>
            <a:ext cx="4014216" cy="24988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97DB483-A34F-4121-B05F-2C21477D31A4}"/>
              </a:ext>
            </a:extLst>
          </p:cNvPr>
          <p:cNvSpPr txBox="1"/>
          <p:nvPr/>
        </p:nvSpPr>
        <p:spPr>
          <a:xfrm>
            <a:off x="10323744" y="6007218"/>
            <a:ext cx="152477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12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Modern Love</vt:lpstr>
      <vt:lpstr>Modern Love Caps</vt:lpstr>
      <vt:lpstr>The Hand Bold</vt:lpstr>
      <vt:lpstr>The Serif Hand Black</vt:lpstr>
      <vt:lpstr>SketchyVTI</vt:lpstr>
      <vt:lpstr>2021 Events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Butt</dc:creator>
  <cp:lastModifiedBy>Simone</cp:lastModifiedBy>
  <cp:revision>3</cp:revision>
  <dcterms:created xsi:type="dcterms:W3CDTF">2021-06-16T08:18:46Z</dcterms:created>
  <dcterms:modified xsi:type="dcterms:W3CDTF">2021-07-18T14:37:20Z</dcterms:modified>
</cp:coreProperties>
</file>