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92" r:id="rId5"/>
    <p:sldId id="294" r:id="rId6"/>
    <p:sldId id="293" r:id="rId7"/>
    <p:sldId id="277" r:id="rId8"/>
    <p:sldId id="269" r:id="rId9"/>
    <p:sldId id="264" r:id="rId10"/>
    <p:sldId id="290" r:id="rId11"/>
    <p:sldId id="285" r:id="rId12"/>
    <p:sldId id="288" r:id="rId13"/>
    <p:sldId id="279" r:id="rId14"/>
    <p:sldId id="284" r:id="rId15"/>
    <p:sldId id="289" r:id="rId1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1F6F"/>
    <a:srgbClr val="FFFBFA"/>
    <a:srgbClr val="008FE1"/>
    <a:srgbClr val="12263F"/>
    <a:srgbClr val="FBCD03"/>
    <a:srgbClr val="13D5AF"/>
    <a:srgbClr val="FFFBF5"/>
    <a:srgbClr val="FFFBEE"/>
    <a:srgbClr val="EC6D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4F367B-A9C1-48B4-AA03-E2B017F17BF7}" v="16" dt="2023-02-05T18:54:43.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6" autoAdjust="0"/>
    <p:restoredTop sz="60408" autoAdjust="0"/>
  </p:normalViewPr>
  <p:slideViewPr>
    <p:cSldViewPr snapToGrid="0" showGuides="1">
      <p:cViewPr varScale="1">
        <p:scale>
          <a:sx n="63" d="100"/>
          <a:sy n="63" d="100"/>
        </p:scale>
        <p:origin x="170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Hyde" userId="8233167e-f1e8-483a-8b6b-dacdb61e6f7f" providerId="ADAL" clId="{DF778B65-0D9D-4485-8C5B-26F3AA90BD90}"/>
    <pc:docChg chg="modSld modNotesMaster">
      <pc:chgData name="N Hyde" userId="8233167e-f1e8-483a-8b6b-dacdb61e6f7f" providerId="ADAL" clId="{DF778B65-0D9D-4485-8C5B-26F3AA90BD90}" dt="2023-02-06T08:55:25.335" v="10" actId="20577"/>
      <pc:docMkLst>
        <pc:docMk/>
      </pc:docMkLst>
      <pc:sldChg chg="modSp">
        <pc:chgData name="N Hyde" userId="8233167e-f1e8-483a-8b6b-dacdb61e6f7f" providerId="ADAL" clId="{DF778B65-0D9D-4485-8C5B-26F3AA90BD90}" dt="2023-02-06T08:55:25.335" v="10" actId="20577"/>
        <pc:sldMkLst>
          <pc:docMk/>
          <pc:sldMk cId="1673108227" sldId="284"/>
        </pc:sldMkLst>
        <pc:spChg chg="mod">
          <ac:chgData name="N Hyde" userId="8233167e-f1e8-483a-8b6b-dacdb61e6f7f" providerId="ADAL" clId="{DF778B65-0D9D-4485-8C5B-26F3AA90BD90}" dt="2023-02-06T08:55:25.335" v="10" actId="20577"/>
          <ac:spMkLst>
            <pc:docMk/>
            <pc:sldMk cId="1673108227" sldId="28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4EF1F7B-0A23-4E76-BA07-A7DB1472CB8C}" type="datetimeFigureOut">
              <a:rPr lang="en-GB" smtClean="0"/>
              <a:t>06/02/2023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F4148C5-8DAD-4DB5-873E-0677150B1412}" type="slidenum">
              <a:rPr lang="en-GB" smtClean="0"/>
              <a:t>‹#›</a:t>
            </a:fld>
            <a:endParaRPr lang="en-GB"/>
          </a:p>
        </p:txBody>
      </p:sp>
    </p:spTree>
    <p:extLst>
      <p:ext uri="{BB962C8B-B14F-4D97-AF65-F5344CB8AC3E}">
        <p14:creationId xmlns:p14="http://schemas.microsoft.com/office/powerpoint/2010/main" val="117392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may want to begin this assembly by reminding pupils that they can speak to your DSL or any member of staff at any time, if they have any worries or concerns about their online safety.</a:t>
            </a:r>
            <a:endParaRPr lang="en-GB" dirty="0"/>
          </a:p>
        </p:txBody>
      </p:sp>
      <p:sp>
        <p:nvSpPr>
          <p:cNvPr id="4" name="Slide Number Placeholder 3"/>
          <p:cNvSpPr>
            <a:spLocks noGrp="1"/>
          </p:cNvSpPr>
          <p:nvPr>
            <p:ph type="sldNum" sz="quarter" idx="5"/>
          </p:nvPr>
        </p:nvSpPr>
        <p:spPr/>
        <p:txBody>
          <a:bodyPr/>
          <a:lstStyle/>
          <a:p>
            <a:fld id="{5F4148C5-8DAD-4DB5-873E-0677150B1412}" type="slidenum">
              <a:rPr lang="en-GB" smtClean="0"/>
              <a:t>1</a:t>
            </a:fld>
            <a:endParaRPr lang="en-GB"/>
          </a:p>
        </p:txBody>
      </p:sp>
    </p:spTree>
    <p:extLst>
      <p:ext uri="{BB962C8B-B14F-4D97-AF65-F5344CB8AC3E}">
        <p14:creationId xmlns:p14="http://schemas.microsoft.com/office/powerpoint/2010/main" val="26475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Ask: how do we stay safe online?</a:t>
            </a:r>
            <a:r>
              <a:rPr lang="en-US"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to reveal the points one by one, using</a:t>
            </a:r>
            <a:r>
              <a:rPr lang="en-GB" sz="1200" kern="1200" baseline="0" dirty="0">
                <a:solidFill>
                  <a:schemeClr val="tx1"/>
                </a:solidFill>
                <a:effectLst/>
                <a:latin typeface="+mn-lt"/>
                <a:ea typeface="+mn-ea"/>
                <a:cs typeface="+mn-cs"/>
              </a:rPr>
              <a:t> these notes to elaborate</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Keep your identity secret</a:t>
            </a:r>
            <a:r>
              <a:rPr lang="en-US" sz="1200" kern="1200" dirty="0">
                <a:solidFill>
                  <a:schemeClr val="tx1"/>
                </a:solidFill>
                <a:effectLst/>
                <a:latin typeface="+mn-lt"/>
                <a:ea typeface="+mn-ea"/>
                <a:cs typeface="+mn-cs"/>
              </a:rPr>
              <a:t> – this can include making any online profiles private and creating usernames that don’t use your real name. Don’t tell people your real name, address, school or any other identifying details</a:t>
            </a:r>
          </a:p>
          <a:p>
            <a:pPr lvl="0"/>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Report anything upsetting or</a:t>
            </a:r>
            <a:r>
              <a:rPr lang="en-US" sz="1200" b="1" kern="1200" baseline="0" dirty="0">
                <a:solidFill>
                  <a:schemeClr val="tx1"/>
                </a:solidFill>
                <a:effectLst/>
                <a:latin typeface="+mn-lt"/>
                <a:ea typeface="+mn-ea"/>
                <a:cs typeface="+mn-cs"/>
              </a:rPr>
              <a:t> worrying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gaming sites and social media apps all have methods to report upsetting content and block particular users who are harassing you or being abusive in any way. If you see something you feel you shouldn’t have seen, e.g. sexual images, then don’t share these any further, but it</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a good idea to take a screengrab of anything upsetting so you can share these with your trusted adults. You can also report online sexual abuse to CEOP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Child Exploitation and Online Protection Centre)</a:t>
            </a: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Tell adults you trust about what you’re doing</a:t>
            </a:r>
            <a:r>
              <a:rPr lang="en-US" sz="1200" kern="1200" dirty="0">
                <a:solidFill>
                  <a:schemeClr val="tx1"/>
                </a:solidFill>
                <a:effectLst/>
                <a:latin typeface="+mn-lt"/>
                <a:ea typeface="+mn-ea"/>
                <a:cs typeface="+mn-cs"/>
              </a:rPr>
              <a:t> – share what you get up to with the adults in your life.</a:t>
            </a:r>
            <a:r>
              <a:rPr lang="en-US" sz="1200" kern="1200" baseline="0" dirty="0">
                <a:solidFill>
                  <a:schemeClr val="tx1"/>
                </a:solidFill>
                <a:effectLst/>
                <a:latin typeface="+mn-lt"/>
                <a:ea typeface="+mn-ea"/>
                <a:cs typeface="+mn-cs"/>
              </a:rPr>
              <a:t> Talking about your online life is so important </a:t>
            </a:r>
            <a:r>
              <a:rPr lang="en-US" sz="1200" kern="1200" dirty="0">
                <a:solidFill>
                  <a:schemeClr val="tx1"/>
                </a:solidFill>
                <a:effectLst/>
                <a:latin typeface="+mn-lt"/>
                <a:ea typeface="+mn-ea"/>
                <a:cs typeface="+mn-cs"/>
              </a:rPr>
              <a:t>– this</a:t>
            </a:r>
            <a:r>
              <a:rPr lang="en-US" sz="1200" kern="1200" baseline="0" dirty="0">
                <a:solidFill>
                  <a:schemeClr val="tx1"/>
                </a:solidFill>
                <a:effectLst/>
                <a:latin typeface="+mn-lt"/>
                <a:ea typeface="+mn-ea"/>
                <a:cs typeface="+mn-cs"/>
              </a:rPr>
              <a:t> doesn’t just have to be when something goes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 honest if something worries you</a:t>
            </a:r>
            <a:r>
              <a:rPr lang="en-US" sz="1200" kern="1200" dirty="0">
                <a:solidFill>
                  <a:schemeClr val="tx1"/>
                </a:solidFill>
                <a:effectLst/>
                <a:latin typeface="+mn-lt"/>
                <a:ea typeface="+mn-ea"/>
                <a:cs typeface="+mn-cs"/>
              </a:rPr>
              <a:t> – adults want to help, and if you do see something upsetting, it’s important not to keep it to yourself. Don’t worry about getting in trouble – telling someone will help make sure that you’re safe </a:t>
            </a:r>
            <a:endParaRPr lang="en-GB" dirty="0"/>
          </a:p>
        </p:txBody>
      </p:sp>
      <p:sp>
        <p:nvSpPr>
          <p:cNvPr id="4" name="Slide Number Placeholder 3"/>
          <p:cNvSpPr>
            <a:spLocks noGrp="1"/>
          </p:cNvSpPr>
          <p:nvPr>
            <p:ph type="sldNum" sz="quarter" idx="5"/>
          </p:nvPr>
        </p:nvSpPr>
        <p:spPr/>
        <p:txBody>
          <a:bodyPr/>
          <a:lstStyle/>
          <a:p>
            <a:fld id="{5F4148C5-8DAD-4DB5-873E-0677150B1412}" type="slidenum">
              <a:rPr lang="en-GB" smtClean="0"/>
              <a:t>10</a:t>
            </a:fld>
            <a:endParaRPr lang="en-GB"/>
          </a:p>
        </p:txBody>
      </p:sp>
    </p:spTree>
    <p:extLst>
      <p:ext uri="{BB962C8B-B14F-4D97-AF65-F5344CB8AC3E}">
        <p14:creationId xmlns:p14="http://schemas.microsoft.com/office/powerpoint/2010/main" val="199518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Ask:</a:t>
            </a:r>
            <a:r>
              <a:rPr lang="en-GB" b="1" baseline="0" dirty="0"/>
              <a:t> who can we talk to if we feel worried?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pupils that it’s not just their parents</a:t>
            </a:r>
            <a:r>
              <a:rPr lang="en-GB" baseline="0" dirty="0"/>
              <a:t> </a:t>
            </a:r>
            <a:r>
              <a:rPr lang="en-GB" dirty="0"/>
              <a:t>they can talk to if they’re worried.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 member of staff in school will listen and help if they need to talk, or they could go to another trusted adult within their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them that your DSL is always available and talk abut any other procedures in your school</a:t>
            </a:r>
            <a:r>
              <a:rPr lang="en-GB" baseline="0" dirty="0"/>
              <a:t> (e.g. worry boxes).</a:t>
            </a:r>
            <a:endParaRPr lang="en-GB" dirty="0"/>
          </a:p>
        </p:txBody>
      </p:sp>
      <p:sp>
        <p:nvSpPr>
          <p:cNvPr id="4" name="Slide Number Placeholder 3"/>
          <p:cNvSpPr>
            <a:spLocks noGrp="1"/>
          </p:cNvSpPr>
          <p:nvPr>
            <p:ph type="sldNum" sz="quarter" idx="5"/>
          </p:nvPr>
        </p:nvSpPr>
        <p:spPr/>
        <p:txBody>
          <a:bodyPr/>
          <a:lstStyle/>
          <a:p>
            <a:fld id="{5F4148C5-8DAD-4DB5-873E-0677150B1412}" type="slidenum">
              <a:rPr lang="en-GB" smtClean="0"/>
              <a:t>11</a:t>
            </a:fld>
            <a:endParaRPr lang="en-GB"/>
          </a:p>
        </p:txBody>
      </p:sp>
    </p:spTree>
    <p:extLst>
      <p:ext uri="{BB962C8B-B14F-4D97-AF65-F5344CB8AC3E}">
        <p14:creationId xmlns:p14="http://schemas.microsoft.com/office/powerpoint/2010/main" val="1305113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may want to begin this assembly by reminding pupils that they can speak to your DSL or any member of staff at any time, if they have any worries or concerns about their online safety.</a:t>
            </a:r>
            <a:endParaRPr lang="en-GB" dirty="0"/>
          </a:p>
        </p:txBody>
      </p:sp>
      <p:sp>
        <p:nvSpPr>
          <p:cNvPr id="4" name="Slide Number Placeholder 3"/>
          <p:cNvSpPr>
            <a:spLocks noGrp="1"/>
          </p:cNvSpPr>
          <p:nvPr>
            <p:ph type="sldNum" sz="quarter" idx="5"/>
          </p:nvPr>
        </p:nvSpPr>
        <p:spPr/>
        <p:txBody>
          <a:bodyPr/>
          <a:lstStyle/>
          <a:p>
            <a:fld id="{5F4148C5-8DAD-4DB5-873E-0677150B1412}" type="slidenum">
              <a:rPr lang="en-GB" smtClean="0"/>
              <a:t>12</a:t>
            </a:fld>
            <a:endParaRPr lang="en-GB"/>
          </a:p>
        </p:txBody>
      </p:sp>
    </p:spTree>
    <p:extLst>
      <p:ext uri="{BB962C8B-B14F-4D97-AF65-F5344CB8AC3E}">
        <p14:creationId xmlns:p14="http://schemas.microsoft.com/office/powerpoint/2010/main" val="616345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may want to begin this assembly by reminding pupils that they can speak to your DSL or any member of staff at any time, if they have any worries or concerns about their online safety.</a:t>
            </a:r>
            <a:endParaRPr lang="en-GB" dirty="0"/>
          </a:p>
        </p:txBody>
      </p:sp>
      <p:sp>
        <p:nvSpPr>
          <p:cNvPr id="4" name="Slide Number Placeholder 3"/>
          <p:cNvSpPr>
            <a:spLocks noGrp="1"/>
          </p:cNvSpPr>
          <p:nvPr>
            <p:ph type="sldNum" sz="quarter" idx="5"/>
          </p:nvPr>
        </p:nvSpPr>
        <p:spPr/>
        <p:txBody>
          <a:bodyPr/>
          <a:lstStyle/>
          <a:p>
            <a:fld id="{5F4148C5-8DAD-4DB5-873E-0677150B1412}" type="slidenum">
              <a:rPr lang="en-GB" smtClean="0"/>
              <a:t>2</a:t>
            </a:fld>
            <a:endParaRPr lang="en-GB"/>
          </a:p>
        </p:txBody>
      </p:sp>
    </p:spTree>
    <p:extLst>
      <p:ext uri="{BB962C8B-B14F-4D97-AF65-F5344CB8AC3E}">
        <p14:creationId xmlns:p14="http://schemas.microsoft.com/office/powerpoint/2010/main" val="60357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may want to begin this assembly by reminding pupils that they can speak to your DSL or any member of staff at any time, if they have any worries or concerns about their online safety.</a:t>
            </a:r>
            <a:endParaRPr lang="en-GB" dirty="0"/>
          </a:p>
        </p:txBody>
      </p:sp>
      <p:sp>
        <p:nvSpPr>
          <p:cNvPr id="4" name="Slide Number Placeholder 3"/>
          <p:cNvSpPr>
            <a:spLocks noGrp="1"/>
          </p:cNvSpPr>
          <p:nvPr>
            <p:ph type="sldNum" sz="quarter" idx="5"/>
          </p:nvPr>
        </p:nvSpPr>
        <p:spPr/>
        <p:txBody>
          <a:bodyPr/>
          <a:lstStyle/>
          <a:p>
            <a:fld id="{5F4148C5-8DAD-4DB5-873E-0677150B1412}" type="slidenum">
              <a:rPr lang="en-GB" smtClean="0"/>
              <a:t>3</a:t>
            </a:fld>
            <a:endParaRPr lang="en-GB"/>
          </a:p>
        </p:txBody>
      </p:sp>
    </p:spTree>
    <p:extLst>
      <p:ext uri="{BB962C8B-B14F-4D97-AF65-F5344CB8AC3E}">
        <p14:creationId xmlns:p14="http://schemas.microsoft.com/office/powerpoint/2010/main" val="331591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Emphasise that you aren’t here to tell pupils to stay away from the internet – there are so many positives about the online world.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 what does online life look like for pupils? </a:t>
            </a:r>
            <a:r>
              <a:rPr lang="en-GB" sz="1200" kern="1200" dirty="0">
                <a:solidFill>
                  <a:schemeClr val="tx1"/>
                </a:solidFill>
                <a:effectLst/>
                <a:latin typeface="+mn-lt"/>
                <a:ea typeface="+mn-ea"/>
                <a:cs typeface="+mn-cs"/>
              </a:rPr>
              <a:t>What do they get up to, and what do they enjoy?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Allow a moment for pupils to think about this before moving on.</a:t>
            </a:r>
            <a:endParaRPr lang="en-GB" dirty="0"/>
          </a:p>
        </p:txBody>
      </p:sp>
      <p:sp>
        <p:nvSpPr>
          <p:cNvPr id="4" name="Slide Number Placeholder 3"/>
          <p:cNvSpPr>
            <a:spLocks noGrp="1"/>
          </p:cNvSpPr>
          <p:nvPr>
            <p:ph type="sldNum" sz="quarter" idx="5"/>
          </p:nvPr>
        </p:nvSpPr>
        <p:spPr/>
        <p:txBody>
          <a:bodyPr/>
          <a:lstStyle/>
          <a:p>
            <a:fld id="{5F4148C5-8DAD-4DB5-873E-0677150B1412}" type="slidenum">
              <a:rPr lang="en-GB" smtClean="0"/>
              <a:t>4</a:t>
            </a:fld>
            <a:endParaRPr lang="en-GB"/>
          </a:p>
        </p:txBody>
      </p:sp>
    </p:spTree>
    <p:extLst>
      <p:ext uri="{BB962C8B-B14F-4D97-AF65-F5344CB8AC3E}">
        <p14:creationId xmlns:p14="http://schemas.microsoft.com/office/powerpoint/2010/main" val="413353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Emphasise that this isn’t</a:t>
            </a:r>
            <a:r>
              <a:rPr lang="en-GB" b="1" baseline="0" dirty="0"/>
              <a:t> an</a:t>
            </a:r>
            <a:r>
              <a:rPr lang="en-GB" b="1" dirty="0"/>
              <a:t> entire list of dangers</a:t>
            </a:r>
            <a:r>
              <a:rPr lang="en-GB" dirty="0"/>
              <a:t>, but some of the most common. Elaborate on each as it appears:</a:t>
            </a:r>
          </a:p>
          <a:p>
            <a:endParaRPr lang="en-GB" dirty="0"/>
          </a:p>
          <a:p>
            <a:pPr marL="171450" indent="-171450">
              <a:buFont typeface="Arial" panose="020B0604020202020204" pitchFamily="34" charset="0"/>
              <a:buChar char="•"/>
            </a:pPr>
            <a:r>
              <a:rPr lang="en-GB" b="1" dirty="0"/>
              <a:t>Lack of privacy </a:t>
            </a:r>
            <a:r>
              <a:rPr lang="en-GB" dirty="0"/>
              <a:t>– are pupils keeping their profiles private, or can anyone see their pictures and videos? If they’re public, anyone can</a:t>
            </a:r>
            <a:r>
              <a:rPr lang="en-GB" baseline="0" dirty="0"/>
              <a:t> </a:t>
            </a:r>
            <a:r>
              <a:rPr lang="en-GB" dirty="0"/>
              <a:t>do whatever they want with them, including </a:t>
            </a:r>
            <a:r>
              <a:rPr lang="en-GB" dirty="0" err="1"/>
              <a:t>photoshopping</a:t>
            </a:r>
            <a:r>
              <a:rPr lang="en-GB" baseline="0" dirty="0"/>
              <a:t> </a:t>
            </a:r>
            <a:r>
              <a:rPr lang="en-GB" dirty="0"/>
              <a:t>and sharing</a:t>
            </a:r>
            <a:r>
              <a:rPr lang="en-GB" baseline="0" dirty="0"/>
              <a:t> them </a:t>
            </a:r>
            <a:r>
              <a:rPr lang="en-GB" dirty="0"/>
              <a:t>across the internet. Your social media may also give away personal details like where you live or where you go to school </a:t>
            </a:r>
            <a:r>
              <a:rPr lang="en-US" sz="1200" kern="1200" dirty="0">
                <a:solidFill>
                  <a:schemeClr val="tx1"/>
                </a:solidFill>
                <a:effectLst/>
                <a:latin typeface="+mn-lt"/>
                <a:ea typeface="+mn-ea"/>
                <a:cs typeface="+mn-cs"/>
              </a:rPr>
              <a:t>– this information could be used for stalking or identity theft</a:t>
            </a:r>
          </a:p>
          <a:p>
            <a:pPr marL="171450" indent="-171450">
              <a:buFont typeface="Arial" panose="020B0604020202020204" pitchFamily="34" charset="0"/>
              <a:buChar char="•"/>
            </a:pPr>
            <a:r>
              <a:rPr lang="en-GB" b="1" dirty="0"/>
              <a:t>Seeing inappropriate content </a:t>
            </a:r>
            <a:r>
              <a:rPr lang="en-GB" dirty="0"/>
              <a:t>– gaming websites and anything that uses algorithms to suggest content (e.g. Instagram, YouTube) carry a risk of showing content that is inappropriate for under-18s. There are plenty of stories in the news about children coming across games of a sexual nature on Roblox, with no warnings or age restrictions. Algorithms such as the “for you page” on TikTok have also been in the news for presenting children with self-harm and pro-eating disorder content</a:t>
            </a:r>
          </a:p>
          <a:p>
            <a:pPr marL="171450" indent="-171450">
              <a:buFont typeface="Arial" panose="020B0604020202020204" pitchFamily="34" charset="0"/>
              <a:buChar char="•"/>
            </a:pPr>
            <a:r>
              <a:rPr lang="en-GB" b="1" dirty="0"/>
              <a:t>Cyber-bullying</a:t>
            </a:r>
            <a:r>
              <a:rPr lang="en-GB" dirty="0"/>
              <a:t> – it’s very easy to say things online that you wouldn’t say to a person in real life. This might include</a:t>
            </a:r>
            <a:r>
              <a:rPr lang="en-GB" baseline="0" dirty="0"/>
              <a:t> </a:t>
            </a:r>
            <a:r>
              <a:rPr lang="en-GB" dirty="0"/>
              <a:t>sending bullying WhatsApp messages or DMs on social media, or sharing images of a person without their consent to ridicule or embarrass them</a:t>
            </a:r>
          </a:p>
          <a:p>
            <a:pPr marL="171450" indent="-171450">
              <a:buFont typeface="Arial" panose="020B0604020202020204" pitchFamily="34" charset="0"/>
              <a:buChar char="•"/>
            </a:pPr>
            <a:r>
              <a:rPr lang="en-GB" b="1" dirty="0"/>
              <a:t>Talking</a:t>
            </a:r>
            <a:r>
              <a:rPr lang="en-GB" b="1" baseline="0" dirty="0"/>
              <a:t> to</a:t>
            </a:r>
            <a:r>
              <a:rPr lang="en-GB" b="1" dirty="0"/>
              <a:t> strangers </a:t>
            </a:r>
            <a:r>
              <a:rPr lang="en-GB" dirty="0"/>
              <a:t>– it’s easy to start up conversations with strangers online, especially if you’re playing the same games. You may well feel like you’re making friends in these online communities, and someone may suggest meeting up. Remember that people aren’t always who they say they are, and that gaming and other online chat services are a common way for groomers to find young people. Never meet up with anyone who you don’t already know from real life, and</a:t>
            </a:r>
            <a:r>
              <a:rPr lang="en-GB" baseline="0" dirty="0"/>
              <a:t> never</a:t>
            </a:r>
            <a:r>
              <a:rPr lang="en-GB" dirty="0"/>
              <a:t> trust the information that strangers give you about themselves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Explain that you’re now going to</a:t>
            </a:r>
            <a:r>
              <a:rPr lang="en-GB" baseline="0" dirty="0"/>
              <a:t> share </a:t>
            </a:r>
            <a:r>
              <a:rPr lang="en-GB" dirty="0"/>
              <a:t>some true stories based on these issues.</a:t>
            </a:r>
          </a:p>
        </p:txBody>
      </p:sp>
      <p:sp>
        <p:nvSpPr>
          <p:cNvPr id="4" name="Slide Number Placeholder 3"/>
          <p:cNvSpPr>
            <a:spLocks noGrp="1"/>
          </p:cNvSpPr>
          <p:nvPr>
            <p:ph type="sldNum" sz="quarter" idx="5"/>
          </p:nvPr>
        </p:nvSpPr>
        <p:spPr/>
        <p:txBody>
          <a:bodyPr/>
          <a:lstStyle/>
          <a:p>
            <a:fld id="{5F4148C5-8DAD-4DB5-873E-0677150B1412}" type="slidenum">
              <a:rPr lang="en-GB" smtClean="0"/>
              <a:t>5</a:t>
            </a:fld>
            <a:endParaRPr lang="en-GB"/>
          </a:p>
        </p:txBody>
      </p:sp>
    </p:spTree>
    <p:extLst>
      <p:ext uri="{BB962C8B-B14F-4D97-AF65-F5344CB8AC3E}">
        <p14:creationId xmlns:p14="http://schemas.microsoft.com/office/powerpoint/2010/main" val="1890346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4148C5-8DAD-4DB5-873E-0677150B1412}" type="slidenum">
              <a:rPr lang="en-GB" smtClean="0"/>
              <a:t>6</a:t>
            </a:fld>
            <a:endParaRPr lang="en-GB"/>
          </a:p>
        </p:txBody>
      </p:sp>
    </p:spTree>
    <p:extLst>
      <p:ext uri="{BB962C8B-B14F-4D97-AF65-F5344CB8AC3E}">
        <p14:creationId xmlns:p14="http://schemas.microsoft.com/office/powerpoint/2010/main" val="5305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4148C5-8DAD-4DB5-873E-0677150B1412}" type="slidenum">
              <a:rPr lang="en-GB" smtClean="0"/>
              <a:t>7</a:t>
            </a:fld>
            <a:endParaRPr lang="en-GB"/>
          </a:p>
        </p:txBody>
      </p:sp>
    </p:spTree>
    <p:extLst>
      <p:ext uri="{BB962C8B-B14F-4D97-AF65-F5344CB8AC3E}">
        <p14:creationId xmlns:p14="http://schemas.microsoft.com/office/powerpoint/2010/main" val="238893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Share this story, based on a true case: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Zahra was in year 11. She had public social media accounts on Instagram, TikTok and Twitter, all using her real name as her username. She shared videos and pictures online of her getting drunk with friends, and left comments on other people’s posts criticising their appearance</a:t>
            </a:r>
            <a:r>
              <a:rPr lang="en-GB" baseline="0" dirty="0"/>
              <a:t> </a:t>
            </a:r>
            <a:r>
              <a:rPr lang="en-US" sz="1200" kern="1200" dirty="0">
                <a:solidFill>
                  <a:schemeClr val="tx1"/>
                </a:solidFill>
                <a:effectLst/>
                <a:latin typeface="+mn-lt"/>
                <a:ea typeface="+mn-ea"/>
                <a:cs typeface="+mn-cs"/>
              </a:rPr>
              <a:t>–</a:t>
            </a:r>
            <a:r>
              <a:rPr lang="en-GB" dirty="0"/>
              <a:t> most often things she wouldn’t</a:t>
            </a:r>
            <a:r>
              <a:rPr lang="en-GB" baseline="0" dirty="0"/>
              <a:t> </a:t>
            </a:r>
            <a:r>
              <a:rPr lang="en-GB" dirty="0"/>
              <a:t>say to someone’s face. She started looking for weekend jobs but kept being turned down. When she asked for feedback, one job got back to her and told her that they’d searched her name in Google, and found all of her mean comments and inappropriate videos. Even after she made her profiles private, some of the images still came up in Google.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F4148C5-8DAD-4DB5-873E-0677150B1412}" type="slidenum">
              <a:rPr lang="en-GB" smtClean="0"/>
              <a:t>8</a:t>
            </a:fld>
            <a:endParaRPr lang="en-GB"/>
          </a:p>
        </p:txBody>
      </p:sp>
    </p:spTree>
    <p:extLst>
      <p:ext uri="{BB962C8B-B14F-4D97-AF65-F5344CB8AC3E}">
        <p14:creationId xmlns:p14="http://schemas.microsoft.com/office/powerpoint/2010/main" val="3254468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Share this story, based on a true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Sonia, a girl in year 9, started chatting to “Nadine” and her brother “Finn” over Instagram DMs. Sonia, Nadine and Finn all had similar tastes in music and lived in the same town, and quickly became friendly. Nadine said she was 14, like Sonia, and her brother was 12. Finn started to send flirty messages privately to Sonia, which escalated to asking her</a:t>
            </a:r>
            <a:r>
              <a:rPr lang="en-GB" b="0" baseline="0" dirty="0"/>
              <a:t> to send sexually explicit photos</a:t>
            </a:r>
            <a:r>
              <a:rPr lang="en-GB" b="0" dirty="0"/>
              <a:t>. Sonia thought they were boyfriend and girlfriend at this stage, and shared the pictures willingly. She made plans to meet up with Finn and Nadine at the local</a:t>
            </a:r>
            <a:r>
              <a:rPr lang="en-GB" b="0" baseline="0" dirty="0"/>
              <a:t> </a:t>
            </a:r>
            <a:r>
              <a:rPr lang="en-GB" b="0" dirty="0"/>
              <a:t>shopping centre, but when she got to the meeting point, a man was waiting for her. She quickly left and reported what had happened to the police. The man was later found guilty of multiple counts of grooming and possessing explicit photos of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F4148C5-8DAD-4DB5-873E-0677150B1412}" type="slidenum">
              <a:rPr lang="en-GB" smtClean="0"/>
              <a:t>9</a:t>
            </a:fld>
            <a:endParaRPr lang="en-GB"/>
          </a:p>
        </p:txBody>
      </p:sp>
    </p:spTree>
    <p:extLst>
      <p:ext uri="{BB962C8B-B14F-4D97-AF65-F5344CB8AC3E}">
        <p14:creationId xmlns:p14="http://schemas.microsoft.com/office/powerpoint/2010/main" val="994487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thekeysupport.com/term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solidFill>
          <a:srgbClr val="FFFBEE"/>
        </a:solidFill>
        <a:effectLst/>
      </p:bgPr>
    </p:bg>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56555920-16DA-524A-B310-C29F0294C6EB}"/>
              </a:ext>
            </a:extLst>
          </p:cNvPr>
          <p:cNvPicPr>
            <a:picLocks noChangeAspect="1"/>
          </p:cNvPicPr>
          <p:nvPr userDrawn="1"/>
        </p:nvPicPr>
        <p:blipFill>
          <a:blip r:embed="rId2">
            <a:alphaModFix amt="20000"/>
          </a:blip>
          <a:stretch>
            <a:fillRect/>
          </a:stretch>
        </p:blipFill>
        <p:spPr>
          <a:xfrm rot="18609380">
            <a:off x="12408037" y="99330"/>
            <a:ext cx="6392965" cy="6659339"/>
          </a:xfrm>
          <a:prstGeom prst="rect">
            <a:avLst/>
          </a:prstGeom>
        </p:spPr>
      </p:pic>
      <p:sp>
        <p:nvSpPr>
          <p:cNvPr id="32" name="Text Placeholder 12">
            <a:extLst>
              <a:ext uri="{FF2B5EF4-FFF2-40B4-BE49-F238E27FC236}">
                <a16:creationId xmlns:a16="http://schemas.microsoft.com/office/drawing/2014/main" id="{2930538D-A318-8591-A198-409C21AB51B4}"/>
              </a:ext>
            </a:extLst>
          </p:cNvPr>
          <p:cNvSpPr>
            <a:spLocks noGrp="1"/>
          </p:cNvSpPr>
          <p:nvPr>
            <p:ph type="body" sz="quarter" idx="11"/>
          </p:nvPr>
        </p:nvSpPr>
        <p:spPr>
          <a:xfrm>
            <a:off x="3307995" y="2583046"/>
            <a:ext cx="5352638" cy="1340936"/>
          </a:xfrm>
          <a:prstGeom prst="rect">
            <a:avLst/>
          </a:prstGeom>
        </p:spPr>
        <p:txBody>
          <a:bodyPr>
            <a:noAutofit/>
          </a:bodyPr>
          <a:lstStyle>
            <a:lvl1pPr marL="0" indent="0">
              <a:buNone/>
              <a:defRPr sz="4800" b="1">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33" name="Shape 19">
            <a:extLst>
              <a:ext uri="{FF2B5EF4-FFF2-40B4-BE49-F238E27FC236}">
                <a16:creationId xmlns:a16="http://schemas.microsoft.com/office/drawing/2014/main" id="{6DA9F8D8-0925-002B-D15E-D4765DE6B605}"/>
              </a:ext>
            </a:extLst>
          </p:cNvPr>
          <p:cNvSpPr/>
          <p:nvPr userDrawn="1"/>
        </p:nvSpPr>
        <p:spPr>
          <a:xfrm>
            <a:off x="483322" y="6406168"/>
            <a:ext cx="36869"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r>
              <a:rPr sz="1250" dirty="0">
                <a:solidFill>
                  <a:srgbClr val="A6AAA9"/>
                </a:solidFill>
                <a:latin typeface="GT America Trial Light"/>
                <a:ea typeface="GT America Trial Light"/>
                <a:cs typeface="GT America Trial Light"/>
                <a:sym typeface="GT America Trial Light"/>
              </a:rPr>
              <a:t>￼</a:t>
            </a:r>
          </a:p>
        </p:txBody>
      </p:sp>
      <p:sp>
        <p:nvSpPr>
          <p:cNvPr id="14" name="Shape 19">
            <a:extLst>
              <a:ext uri="{FF2B5EF4-FFF2-40B4-BE49-F238E27FC236}">
                <a16:creationId xmlns:a16="http://schemas.microsoft.com/office/drawing/2014/main" id="{D69B2227-3DE8-AD41-93B2-FDE4C3226590}"/>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3" name="Picture 2">
            <a:extLst>
              <a:ext uri="{FF2B5EF4-FFF2-40B4-BE49-F238E27FC236}">
                <a16:creationId xmlns:a16="http://schemas.microsoft.com/office/drawing/2014/main" id="{7C25CBE0-1FF9-F586-C8AE-12C4B2889220}"/>
              </a:ext>
            </a:extLst>
          </p:cNvPr>
          <p:cNvPicPr>
            <a:picLocks noChangeAspect="1"/>
          </p:cNvPicPr>
          <p:nvPr userDrawn="1"/>
        </p:nvPicPr>
        <p:blipFill>
          <a:blip r:embed="rId3"/>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8666359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Activity / video slide v2">
    <p:bg>
      <p:bgPr>
        <a:solidFill>
          <a:srgbClr val="FFFBFA"/>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3B787CFF-76E1-19BF-9D34-2053410BDABE}"/>
              </a:ext>
            </a:extLst>
          </p:cNvPr>
          <p:cNvSpPr>
            <a:spLocks noGrp="1"/>
          </p:cNvSpPr>
          <p:nvPr>
            <p:ph type="pic" sz="quarter" idx="10"/>
          </p:nvPr>
        </p:nvSpPr>
        <p:spPr>
          <a:xfrm rot="3400627">
            <a:off x="6824670" y="2174547"/>
            <a:ext cx="3782379" cy="3365768"/>
          </a:xfrm>
          <a:custGeom>
            <a:avLst/>
            <a:gdLst>
              <a:gd name="connsiteX0" fmla="*/ 0 w 4486275"/>
              <a:gd name="connsiteY0" fmla="*/ 2159000 h 4318000"/>
              <a:gd name="connsiteX1" fmla="*/ 2243138 w 4486275"/>
              <a:gd name="connsiteY1" fmla="*/ 0 h 4318000"/>
              <a:gd name="connsiteX2" fmla="*/ 4486276 w 4486275"/>
              <a:gd name="connsiteY2" fmla="*/ 2159000 h 4318000"/>
              <a:gd name="connsiteX3" fmla="*/ 2243138 w 4486275"/>
              <a:gd name="connsiteY3" fmla="*/ 4318000 h 4318000"/>
              <a:gd name="connsiteX4" fmla="*/ 0 w 4486275"/>
              <a:gd name="connsiteY4" fmla="*/ 2159000 h 4318000"/>
              <a:gd name="connsiteX0" fmla="*/ 0 w 5687755"/>
              <a:gd name="connsiteY0" fmla="*/ 1936991 h 4320276"/>
              <a:gd name="connsiteX1" fmla="*/ 3444617 w 5687755"/>
              <a:gd name="connsiteY1" fmla="*/ 1274 h 4320276"/>
              <a:gd name="connsiteX2" fmla="*/ 5687755 w 5687755"/>
              <a:gd name="connsiteY2" fmla="*/ 2160274 h 4320276"/>
              <a:gd name="connsiteX3" fmla="*/ 3444617 w 5687755"/>
              <a:gd name="connsiteY3" fmla="*/ 4319274 h 4320276"/>
              <a:gd name="connsiteX4" fmla="*/ 0 w 5687755"/>
              <a:gd name="connsiteY4" fmla="*/ 1936991 h 4320276"/>
              <a:gd name="connsiteX0" fmla="*/ 2488 w 5690243"/>
              <a:gd name="connsiteY0" fmla="*/ 2531725 h 4915010"/>
              <a:gd name="connsiteX1" fmla="*/ 4010631 w 5690243"/>
              <a:gd name="connsiteY1" fmla="*/ 584 h 4915010"/>
              <a:gd name="connsiteX2" fmla="*/ 5690243 w 5690243"/>
              <a:gd name="connsiteY2" fmla="*/ 2755008 h 4915010"/>
              <a:gd name="connsiteX3" fmla="*/ 3447105 w 5690243"/>
              <a:gd name="connsiteY3" fmla="*/ 4914008 h 4915010"/>
              <a:gd name="connsiteX4" fmla="*/ 2488 w 5690243"/>
              <a:gd name="connsiteY4" fmla="*/ 2531725 h 491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0243" h="4915010">
                <a:moveTo>
                  <a:pt x="2488" y="2531725"/>
                </a:moveTo>
                <a:cubicBezTo>
                  <a:pt x="96409" y="1712821"/>
                  <a:pt x="3062672" y="-36630"/>
                  <a:pt x="4010631" y="584"/>
                </a:cubicBezTo>
                <a:cubicBezTo>
                  <a:pt x="4958590" y="37798"/>
                  <a:pt x="5690243" y="1562625"/>
                  <a:pt x="5690243" y="2755008"/>
                </a:cubicBezTo>
                <a:cubicBezTo>
                  <a:pt x="5690243" y="3947391"/>
                  <a:pt x="4395064" y="4951222"/>
                  <a:pt x="3447105" y="4914008"/>
                </a:cubicBezTo>
                <a:cubicBezTo>
                  <a:pt x="2499146" y="4876794"/>
                  <a:pt x="-91433" y="3350629"/>
                  <a:pt x="2488" y="2531725"/>
                </a:cubicBezTo>
                <a:close/>
              </a:path>
            </a:pathLst>
          </a:custGeom>
        </p:spPr>
        <p:txBody>
          <a:bodyPr/>
          <a:lstStyle>
            <a:lvl1pPr marL="0" indent="0">
              <a:buNone/>
              <a:defRPr>
                <a:noFill/>
              </a:defRPr>
            </a:lvl1pPr>
          </a:lstStyle>
          <a:p>
            <a:endParaRPr lang="en-US" dirty="0"/>
          </a:p>
        </p:txBody>
      </p:sp>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1090800" y="2034000"/>
            <a:ext cx="5381899" cy="3684588"/>
          </a:xfrm>
          <a:prstGeom prst="rect">
            <a:avLst/>
          </a:prstGeom>
        </p:spPr>
        <p:txBody>
          <a:bodyPr>
            <a:noAutofit/>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36" name="Shape 19">
            <a:extLst>
              <a:ext uri="{FF2B5EF4-FFF2-40B4-BE49-F238E27FC236}">
                <a16:creationId xmlns:a16="http://schemas.microsoft.com/office/drawing/2014/main" id="{61C14421-0EBD-8CB3-42A9-86260775DE21}"/>
              </a:ext>
            </a:extLst>
          </p:cNvPr>
          <p:cNvSpPr/>
          <p:nvPr userDrawn="1"/>
        </p:nvSpPr>
        <p:spPr>
          <a:xfrm>
            <a:off x="483322" y="6406168"/>
            <a:ext cx="36869" cy="1923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r>
              <a:rPr sz="1250" dirty="0">
                <a:solidFill>
                  <a:srgbClr val="A6AAA9"/>
                </a:solidFill>
                <a:latin typeface="GT America Trial Light"/>
                <a:ea typeface="GT America Trial Light"/>
                <a:cs typeface="GT America Trial Light"/>
                <a:sym typeface="GT America Trial Light"/>
              </a:rPr>
              <a:t>￼</a:t>
            </a:r>
          </a:p>
        </p:txBody>
      </p:sp>
      <p:sp>
        <p:nvSpPr>
          <p:cNvPr id="8" name="Title 2">
            <a:extLst>
              <a:ext uri="{FF2B5EF4-FFF2-40B4-BE49-F238E27FC236}">
                <a16:creationId xmlns:a16="http://schemas.microsoft.com/office/drawing/2014/main" id="{121FC51C-B99F-9D95-55E1-B9C4668EBE05}"/>
              </a:ext>
            </a:extLst>
          </p:cNvPr>
          <p:cNvSpPr>
            <a:spLocks noGrp="1"/>
          </p:cNvSpPr>
          <p:nvPr>
            <p:ph type="title"/>
          </p:nvPr>
        </p:nvSpPr>
        <p:spPr>
          <a:xfrm>
            <a:off x="1090800" y="914197"/>
            <a:ext cx="8881539" cy="686003"/>
          </a:xfrm>
          <a:prstGeom prst="rect">
            <a:avLst/>
          </a:prstGeom>
        </p:spPr>
        <p:txBody>
          <a:bodyPr>
            <a:noAutofit/>
          </a:bodyPr>
          <a:lstStyle>
            <a:lvl1pPr>
              <a:lnSpc>
                <a:spcPct val="100000"/>
              </a:lnSpc>
              <a:defRPr sz="34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Shape 19">
            <a:extLst>
              <a:ext uri="{FF2B5EF4-FFF2-40B4-BE49-F238E27FC236}">
                <a16:creationId xmlns:a16="http://schemas.microsoft.com/office/drawing/2014/main" id="{4C17797B-DE87-9649-9596-9684DBFE464B}"/>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2" name="Picture 1">
            <a:extLst>
              <a:ext uri="{FF2B5EF4-FFF2-40B4-BE49-F238E27FC236}">
                <a16:creationId xmlns:a16="http://schemas.microsoft.com/office/drawing/2014/main" id="{D9695651-4A79-6069-6F8A-F0E880C24F88}"/>
              </a:ext>
            </a:extLst>
          </p:cNvPr>
          <p:cNvPicPr>
            <a:picLocks noChangeAspect="1"/>
          </p:cNvPicPr>
          <p:nvPr userDrawn="1"/>
        </p:nvPicPr>
        <p:blipFill>
          <a:blip r:embed="rId2"/>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323430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Activity/video slide - v3">
    <p:bg>
      <p:bgPr>
        <a:solidFill>
          <a:srgbClr val="FFFBFA"/>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DB70A307-B117-A6A9-6B7E-61A79E6276AF}"/>
              </a:ext>
            </a:extLst>
          </p:cNvPr>
          <p:cNvSpPr>
            <a:spLocks noGrp="1"/>
          </p:cNvSpPr>
          <p:nvPr>
            <p:ph type="title"/>
          </p:nvPr>
        </p:nvSpPr>
        <p:spPr>
          <a:xfrm>
            <a:off x="1090800" y="914400"/>
            <a:ext cx="8921621" cy="617337"/>
          </a:xfrm>
          <a:prstGeom prst="rect">
            <a:avLst/>
          </a:prstGeom>
        </p:spPr>
        <p:txBody>
          <a:bodyPr>
            <a:noAutofit/>
          </a:bodyPr>
          <a:lstStyle>
            <a:lvl1pPr>
              <a:lnSpc>
                <a:spcPct val="100000"/>
              </a:lnSpc>
              <a:defRPr sz="34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0" name="Shape 19">
            <a:extLst>
              <a:ext uri="{FF2B5EF4-FFF2-40B4-BE49-F238E27FC236}">
                <a16:creationId xmlns:a16="http://schemas.microsoft.com/office/drawing/2014/main" id="{2FDF0C0A-83FB-4142-ABD3-E5A42AF84AB2}"/>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
        <p:nvSpPr>
          <p:cNvPr id="6"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1090800" y="2034000"/>
            <a:ext cx="8921621" cy="3684588"/>
          </a:xfrm>
          <a:prstGeom prst="rect">
            <a:avLst/>
          </a:prstGeom>
        </p:spPr>
        <p:txBody>
          <a:bodyPr>
            <a:noAutofit/>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pic>
        <p:nvPicPr>
          <p:cNvPr id="2" name="Picture 1">
            <a:extLst>
              <a:ext uri="{FF2B5EF4-FFF2-40B4-BE49-F238E27FC236}">
                <a16:creationId xmlns:a16="http://schemas.microsoft.com/office/drawing/2014/main" id="{0AF000A9-3598-F151-2288-3ECD8011629F}"/>
              </a:ext>
            </a:extLst>
          </p:cNvPr>
          <p:cNvPicPr>
            <a:picLocks noChangeAspect="1"/>
          </p:cNvPicPr>
          <p:nvPr userDrawn="1"/>
        </p:nvPicPr>
        <p:blipFill>
          <a:blip r:embed="rId2"/>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29863587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Title and text box slide">
    <p:spTree>
      <p:nvGrpSpPr>
        <p:cNvPr id="1" name=""/>
        <p:cNvGrpSpPr/>
        <p:nvPr/>
      </p:nvGrpSpPr>
      <p:grpSpPr>
        <a:xfrm>
          <a:off x="0" y="0"/>
          <a:ext cx="0" cy="0"/>
          <a:chOff x="0" y="0"/>
          <a:chExt cx="0" cy="0"/>
        </a:xfrm>
      </p:grpSpPr>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1090800" y="2034000"/>
            <a:ext cx="10053526" cy="3684588"/>
          </a:xfrm>
          <a:prstGeom prst="rect">
            <a:avLst/>
          </a:prstGeom>
        </p:spPr>
        <p:txBody>
          <a:bodyPr>
            <a:noAutofit/>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9" name="Title 2">
            <a:extLst>
              <a:ext uri="{FF2B5EF4-FFF2-40B4-BE49-F238E27FC236}">
                <a16:creationId xmlns:a16="http://schemas.microsoft.com/office/drawing/2014/main" id="{DB70A307-B117-A6A9-6B7E-61A79E6276AF}"/>
              </a:ext>
            </a:extLst>
          </p:cNvPr>
          <p:cNvSpPr>
            <a:spLocks noGrp="1"/>
          </p:cNvSpPr>
          <p:nvPr>
            <p:ph type="title"/>
          </p:nvPr>
        </p:nvSpPr>
        <p:spPr>
          <a:xfrm>
            <a:off x="1090800" y="907200"/>
            <a:ext cx="10053526" cy="683173"/>
          </a:xfrm>
          <a:prstGeom prst="rect">
            <a:avLst/>
          </a:prstGeom>
        </p:spPr>
        <p:txBody>
          <a:bodyPr>
            <a:noAutofit/>
          </a:bodyPr>
          <a:lstStyle>
            <a:lvl1pPr>
              <a:lnSpc>
                <a:spcPct val="100000"/>
              </a:lnSpc>
              <a:defRPr sz="34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Shape 19">
            <a:extLst>
              <a:ext uri="{FF2B5EF4-FFF2-40B4-BE49-F238E27FC236}">
                <a16:creationId xmlns:a16="http://schemas.microsoft.com/office/drawing/2014/main" id="{6E8188F7-F906-634D-97E1-A3510B203400}"/>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2" name="Picture 1">
            <a:extLst>
              <a:ext uri="{FF2B5EF4-FFF2-40B4-BE49-F238E27FC236}">
                <a16:creationId xmlns:a16="http://schemas.microsoft.com/office/drawing/2014/main" id="{4DE5A737-7390-4B25-BA8B-1BBF92C2D05C}"/>
              </a:ext>
            </a:extLst>
          </p:cNvPr>
          <p:cNvPicPr>
            <a:picLocks noChangeAspect="1"/>
          </p:cNvPicPr>
          <p:nvPr userDrawn="1"/>
        </p:nvPicPr>
        <p:blipFill>
          <a:blip r:embed="rId2"/>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758900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 Pebble background slide 1">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6FAF17D0-B774-2D48-B33D-69BFD4A1C069}"/>
              </a:ext>
            </a:extLst>
          </p:cNvPr>
          <p:cNvPicPr>
            <a:picLocks noChangeAspect="1"/>
          </p:cNvPicPr>
          <p:nvPr userDrawn="1"/>
        </p:nvPicPr>
        <p:blipFill>
          <a:blip r:embed="rId2">
            <a:alphaModFix amt="20000"/>
          </a:blip>
          <a:stretch>
            <a:fillRect/>
          </a:stretch>
        </p:blipFill>
        <p:spPr>
          <a:xfrm rot="286960">
            <a:off x="6777207" y="-910573"/>
            <a:ext cx="6392965" cy="6659339"/>
          </a:xfrm>
          <a:prstGeom prst="rect">
            <a:avLst/>
          </a:prstGeom>
        </p:spPr>
      </p:pic>
      <p:sp>
        <p:nvSpPr>
          <p:cNvPr id="14" name="Picture Placeholder 7">
            <a:extLst>
              <a:ext uri="{FF2B5EF4-FFF2-40B4-BE49-F238E27FC236}">
                <a16:creationId xmlns:a16="http://schemas.microsoft.com/office/drawing/2014/main" id="{4F1D1364-67EE-40B0-5145-DF0CA0F6C841}"/>
              </a:ext>
            </a:extLst>
          </p:cNvPr>
          <p:cNvSpPr>
            <a:spLocks noGrp="1"/>
          </p:cNvSpPr>
          <p:nvPr>
            <p:ph type="pic" sz="quarter" idx="12"/>
          </p:nvPr>
        </p:nvSpPr>
        <p:spPr>
          <a:xfrm>
            <a:off x="7132786" y="2034000"/>
            <a:ext cx="3985355" cy="3780219"/>
          </a:xfrm>
          <a:prstGeom prst="rect">
            <a:avLst/>
          </a:prstGeom>
        </p:spPr>
        <p:txBody>
          <a:bodyPr/>
          <a:lstStyle>
            <a:lvl1pPr marL="0" indent="0">
              <a:buNone/>
              <a:defRPr/>
            </a:lvl1pPr>
          </a:lstStyle>
          <a:p>
            <a:endParaRPr lang="en-US" dirty="0"/>
          </a:p>
        </p:txBody>
      </p:sp>
      <p:sp>
        <p:nvSpPr>
          <p:cNvPr id="4" name="Text Placeholder 3">
            <a:extLst>
              <a:ext uri="{FF2B5EF4-FFF2-40B4-BE49-F238E27FC236}">
                <a16:creationId xmlns:a16="http://schemas.microsoft.com/office/drawing/2014/main" id="{5EE66F5E-E944-7C35-2BE0-7FDA56791731}"/>
              </a:ext>
            </a:extLst>
          </p:cNvPr>
          <p:cNvSpPr>
            <a:spLocks noGrp="1"/>
          </p:cNvSpPr>
          <p:nvPr>
            <p:ph type="body" sz="quarter" idx="13"/>
          </p:nvPr>
        </p:nvSpPr>
        <p:spPr>
          <a:xfrm>
            <a:off x="1090800" y="2034000"/>
            <a:ext cx="5826677" cy="3780219"/>
          </a:xfrm>
          <a:prstGeom prst="rect">
            <a:avLst/>
          </a:prstGeom>
        </p:spPr>
        <p:txBody>
          <a:bodyPr>
            <a:noAutofit/>
          </a:bodyPr>
          <a:lstStyle>
            <a:lvl1pPr marL="0" indent="0">
              <a:buNone/>
              <a:defRPr>
                <a:solidFill>
                  <a:srgbClr val="12263F"/>
                </a:solidFill>
                <a:latin typeface="Arial" panose="020B0604020202020204" pitchFamily="34" charset="0"/>
                <a:cs typeface="Arial" panose="020B0604020202020204" pitchFamily="34" charset="0"/>
              </a:defRPr>
            </a:lvl1pPr>
            <a:lvl2pPr>
              <a:defRPr>
                <a:solidFill>
                  <a:srgbClr val="12263F"/>
                </a:solidFill>
                <a:latin typeface="Arial" panose="020B0604020202020204" pitchFamily="34" charset="0"/>
                <a:cs typeface="Arial" panose="020B0604020202020204" pitchFamily="34" charset="0"/>
              </a:defRPr>
            </a:lvl2pPr>
            <a:lvl3pPr>
              <a:defRPr>
                <a:solidFill>
                  <a:srgbClr val="12263F"/>
                </a:solidFill>
                <a:latin typeface="Arial" panose="020B0604020202020204" pitchFamily="34" charset="0"/>
                <a:cs typeface="Arial" panose="020B0604020202020204" pitchFamily="34" charset="0"/>
              </a:defRPr>
            </a:lvl3pPr>
            <a:lvl4pPr>
              <a:defRPr>
                <a:solidFill>
                  <a:srgbClr val="12263F"/>
                </a:solidFill>
                <a:latin typeface="Arial" panose="020B0604020202020204" pitchFamily="34" charset="0"/>
                <a:cs typeface="Arial" panose="020B0604020202020204" pitchFamily="34" charset="0"/>
              </a:defRPr>
            </a:lvl4pPr>
            <a:lvl5pPr>
              <a:defRPr b="1">
                <a:solidFill>
                  <a:srgbClr val="12263F"/>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3"/>
            <a:endParaRPr lang="en-GB" dirty="0"/>
          </a:p>
          <a:p>
            <a:pPr lvl="3"/>
            <a:endParaRPr lang="en-GB" dirty="0"/>
          </a:p>
          <a:p>
            <a:pPr lvl="4"/>
            <a:r>
              <a:rPr lang="en-GB" dirty="0"/>
              <a:t>Fifth level</a:t>
            </a:r>
            <a:endParaRPr lang="en-US" dirty="0"/>
          </a:p>
        </p:txBody>
      </p:sp>
      <p:sp>
        <p:nvSpPr>
          <p:cNvPr id="8" name="Title 2">
            <a:extLst>
              <a:ext uri="{FF2B5EF4-FFF2-40B4-BE49-F238E27FC236}">
                <a16:creationId xmlns:a16="http://schemas.microsoft.com/office/drawing/2014/main" id="{ED44591A-4DE2-AD39-E291-89410F9DF507}"/>
              </a:ext>
            </a:extLst>
          </p:cNvPr>
          <p:cNvSpPr>
            <a:spLocks noGrp="1"/>
          </p:cNvSpPr>
          <p:nvPr>
            <p:ph type="title"/>
          </p:nvPr>
        </p:nvSpPr>
        <p:spPr>
          <a:xfrm>
            <a:off x="1090800" y="907200"/>
            <a:ext cx="10027341" cy="632618"/>
          </a:xfrm>
          <a:prstGeom prst="rect">
            <a:avLst/>
          </a:prstGeom>
        </p:spPr>
        <p:txBody>
          <a:bodyPr>
            <a:noAutofit/>
          </a:bodyPr>
          <a:lstStyle>
            <a:lvl1pPr>
              <a:lnSpc>
                <a:spcPct val="100000"/>
              </a:lnSpc>
              <a:defRPr sz="3400" b="1" baseline="0">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Shape 19">
            <a:extLst>
              <a:ext uri="{FF2B5EF4-FFF2-40B4-BE49-F238E27FC236}">
                <a16:creationId xmlns:a16="http://schemas.microsoft.com/office/drawing/2014/main" id="{BB5A7A0F-312D-0448-88F9-913A98BF40D9}"/>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11" name="Picture 10" descr="Shape&#10;&#10;Description automatically generated">
            <a:extLst>
              <a:ext uri="{FF2B5EF4-FFF2-40B4-BE49-F238E27FC236}">
                <a16:creationId xmlns:a16="http://schemas.microsoft.com/office/drawing/2014/main" id="{D875373A-5633-2F46-8F23-32C04CC8F0C8}"/>
              </a:ext>
            </a:extLst>
          </p:cNvPr>
          <p:cNvPicPr>
            <a:picLocks noChangeAspect="1"/>
          </p:cNvPicPr>
          <p:nvPr userDrawn="1"/>
        </p:nvPicPr>
        <p:blipFill>
          <a:blip r:embed="rId2">
            <a:alphaModFix amt="20000"/>
          </a:blip>
          <a:stretch>
            <a:fillRect/>
          </a:stretch>
        </p:blipFill>
        <p:spPr>
          <a:xfrm rot="16200000">
            <a:off x="-740257" y="3592106"/>
            <a:ext cx="4448343" cy="4633691"/>
          </a:xfrm>
          <a:prstGeom prst="rect">
            <a:avLst/>
          </a:prstGeom>
        </p:spPr>
      </p:pic>
      <p:pic>
        <p:nvPicPr>
          <p:cNvPr id="2" name="Picture 1">
            <a:extLst>
              <a:ext uri="{FF2B5EF4-FFF2-40B4-BE49-F238E27FC236}">
                <a16:creationId xmlns:a16="http://schemas.microsoft.com/office/drawing/2014/main" id="{1EAEE668-38F2-D097-2D8B-5DA80ABE6B7D}"/>
              </a:ext>
            </a:extLst>
          </p:cNvPr>
          <p:cNvPicPr>
            <a:picLocks noChangeAspect="1"/>
          </p:cNvPicPr>
          <p:nvPr userDrawn="1"/>
        </p:nvPicPr>
        <p:blipFill>
          <a:blip r:embed="rId3"/>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3626647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 Pebble background slide 3">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2003D26D-A89F-E691-906E-D4BC4DF728D2}"/>
              </a:ext>
            </a:extLst>
          </p:cNvPr>
          <p:cNvPicPr>
            <a:picLocks noChangeAspect="1"/>
          </p:cNvPicPr>
          <p:nvPr userDrawn="1"/>
        </p:nvPicPr>
        <p:blipFill>
          <a:blip r:embed="rId2">
            <a:alphaModFix amt="20000"/>
          </a:blip>
          <a:stretch>
            <a:fillRect/>
          </a:stretch>
        </p:blipFill>
        <p:spPr>
          <a:xfrm rot="286960">
            <a:off x="7382325" y="-1394667"/>
            <a:ext cx="6392965" cy="6659339"/>
          </a:xfrm>
          <a:prstGeom prst="rect">
            <a:avLst/>
          </a:prstGeom>
        </p:spPr>
      </p:pic>
      <p:pic>
        <p:nvPicPr>
          <p:cNvPr id="8" name="Picture 7" descr="Shape&#10;&#10;Description automatically generated">
            <a:extLst>
              <a:ext uri="{FF2B5EF4-FFF2-40B4-BE49-F238E27FC236}">
                <a16:creationId xmlns:a16="http://schemas.microsoft.com/office/drawing/2014/main" id="{31EF2C3A-0F8F-F211-8F8F-BCB47A947B30}"/>
              </a:ext>
            </a:extLst>
          </p:cNvPr>
          <p:cNvPicPr>
            <a:picLocks noChangeAspect="1"/>
          </p:cNvPicPr>
          <p:nvPr userDrawn="1"/>
        </p:nvPicPr>
        <p:blipFill>
          <a:blip r:embed="rId2">
            <a:alphaModFix amt="20000"/>
          </a:blip>
          <a:stretch>
            <a:fillRect/>
          </a:stretch>
        </p:blipFill>
        <p:spPr>
          <a:xfrm rot="16200000">
            <a:off x="-1299002" y="3888569"/>
            <a:ext cx="4273492" cy="4451555"/>
          </a:xfrm>
          <a:prstGeom prst="rect">
            <a:avLst/>
          </a:prstGeom>
        </p:spPr>
      </p:pic>
      <p:sp>
        <p:nvSpPr>
          <p:cNvPr id="6" name="Shape 19">
            <a:extLst>
              <a:ext uri="{FF2B5EF4-FFF2-40B4-BE49-F238E27FC236}">
                <a16:creationId xmlns:a16="http://schemas.microsoft.com/office/drawing/2014/main" id="{3FEBB5CE-6482-0849-90D3-604C6CD1F240}"/>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
        <p:nvSpPr>
          <p:cNvPr id="14" name="Picture Placeholder 7">
            <a:extLst>
              <a:ext uri="{FF2B5EF4-FFF2-40B4-BE49-F238E27FC236}">
                <a16:creationId xmlns:a16="http://schemas.microsoft.com/office/drawing/2014/main" id="{DD248F32-9DD6-9C46-A727-CC481A8A26CA}"/>
              </a:ext>
            </a:extLst>
          </p:cNvPr>
          <p:cNvSpPr>
            <a:spLocks noGrp="1"/>
          </p:cNvSpPr>
          <p:nvPr>
            <p:ph type="pic" sz="quarter" idx="12"/>
          </p:nvPr>
        </p:nvSpPr>
        <p:spPr>
          <a:xfrm>
            <a:off x="7246620" y="2033560"/>
            <a:ext cx="3917298" cy="3608888"/>
          </a:xfrm>
          <a:prstGeom prst="rect">
            <a:avLst/>
          </a:prstGeom>
        </p:spPr>
        <p:txBody>
          <a:bodyPr/>
          <a:lstStyle>
            <a:lvl1pPr marL="0" indent="0">
              <a:buNone/>
              <a:defRPr/>
            </a:lvl1pPr>
          </a:lstStyle>
          <a:p>
            <a:endParaRPr lang="en-US" dirty="0"/>
          </a:p>
        </p:txBody>
      </p:sp>
      <p:sp>
        <p:nvSpPr>
          <p:cNvPr id="15" name="Text Placeholder 3">
            <a:extLst>
              <a:ext uri="{FF2B5EF4-FFF2-40B4-BE49-F238E27FC236}">
                <a16:creationId xmlns:a16="http://schemas.microsoft.com/office/drawing/2014/main" id="{74066F46-F815-3540-A508-79D4A69FB15F}"/>
              </a:ext>
            </a:extLst>
          </p:cNvPr>
          <p:cNvSpPr>
            <a:spLocks noGrp="1"/>
          </p:cNvSpPr>
          <p:nvPr>
            <p:ph type="body" sz="quarter" idx="13"/>
          </p:nvPr>
        </p:nvSpPr>
        <p:spPr>
          <a:xfrm>
            <a:off x="1090800" y="2034000"/>
            <a:ext cx="5774277" cy="3608447"/>
          </a:xfrm>
          <a:prstGeom prst="rect">
            <a:avLst/>
          </a:prstGeom>
        </p:spPr>
        <p:txBody>
          <a:bodyPr>
            <a:noAutofit/>
          </a:bodyPr>
          <a:lstStyle>
            <a:lvl1pPr marL="0" indent="0">
              <a:buNone/>
              <a:defRPr>
                <a:solidFill>
                  <a:srgbClr val="12263F"/>
                </a:solidFill>
                <a:latin typeface="Arial" panose="020B0604020202020204" pitchFamily="34" charset="0"/>
                <a:cs typeface="Arial" panose="020B0604020202020204" pitchFamily="34" charset="0"/>
              </a:defRPr>
            </a:lvl1pPr>
            <a:lvl2pPr>
              <a:defRPr>
                <a:solidFill>
                  <a:srgbClr val="12263F"/>
                </a:solidFill>
                <a:latin typeface="Arial" panose="020B0604020202020204" pitchFamily="34" charset="0"/>
                <a:cs typeface="Arial" panose="020B0604020202020204" pitchFamily="34" charset="0"/>
              </a:defRPr>
            </a:lvl2pPr>
            <a:lvl3pPr>
              <a:defRPr>
                <a:solidFill>
                  <a:srgbClr val="12263F"/>
                </a:solidFill>
                <a:latin typeface="Arial" panose="020B0604020202020204" pitchFamily="34" charset="0"/>
                <a:cs typeface="Arial" panose="020B0604020202020204" pitchFamily="34" charset="0"/>
              </a:defRPr>
            </a:lvl3pPr>
            <a:lvl4pPr>
              <a:defRPr>
                <a:solidFill>
                  <a:srgbClr val="12263F"/>
                </a:solidFill>
                <a:latin typeface="Arial" panose="020B0604020202020204" pitchFamily="34" charset="0"/>
                <a:cs typeface="Arial" panose="020B0604020202020204" pitchFamily="34" charset="0"/>
              </a:defRPr>
            </a:lvl4pPr>
            <a:lvl5pPr>
              <a:defRPr b="1">
                <a:solidFill>
                  <a:srgbClr val="12263F"/>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3"/>
            <a:endParaRPr lang="en-GB" dirty="0"/>
          </a:p>
          <a:p>
            <a:pPr lvl="3"/>
            <a:endParaRPr lang="en-GB" dirty="0"/>
          </a:p>
          <a:p>
            <a:pPr lvl="4"/>
            <a:r>
              <a:rPr lang="en-GB" dirty="0"/>
              <a:t>Fifth level</a:t>
            </a:r>
            <a:endParaRPr lang="en-US" dirty="0"/>
          </a:p>
        </p:txBody>
      </p:sp>
      <p:sp>
        <p:nvSpPr>
          <p:cNvPr id="16" name="Title 2">
            <a:extLst>
              <a:ext uri="{FF2B5EF4-FFF2-40B4-BE49-F238E27FC236}">
                <a16:creationId xmlns:a16="http://schemas.microsoft.com/office/drawing/2014/main" id="{98CEF9D4-A66B-9845-9F61-E0DC819DCA6C}"/>
              </a:ext>
            </a:extLst>
          </p:cNvPr>
          <p:cNvSpPr>
            <a:spLocks noGrp="1"/>
          </p:cNvSpPr>
          <p:nvPr>
            <p:ph type="title"/>
          </p:nvPr>
        </p:nvSpPr>
        <p:spPr>
          <a:xfrm>
            <a:off x="1090800" y="907201"/>
            <a:ext cx="10073118" cy="654900"/>
          </a:xfrm>
          <a:prstGeom prst="rect">
            <a:avLst/>
          </a:prstGeom>
        </p:spPr>
        <p:txBody>
          <a:bodyPr>
            <a:normAutofit/>
          </a:bodyPr>
          <a:lstStyle>
            <a:lvl1pPr>
              <a:lnSpc>
                <a:spcPct val="100000"/>
              </a:lnSpc>
              <a:defRPr sz="34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2" name="Picture 1">
            <a:extLst>
              <a:ext uri="{FF2B5EF4-FFF2-40B4-BE49-F238E27FC236}">
                <a16:creationId xmlns:a16="http://schemas.microsoft.com/office/drawing/2014/main" id="{77A4B5F4-1BBB-0C7E-7941-3DC00182266E}"/>
              </a:ext>
            </a:extLst>
          </p:cNvPr>
          <p:cNvPicPr>
            <a:picLocks noChangeAspect="1"/>
          </p:cNvPicPr>
          <p:nvPr userDrawn="1"/>
        </p:nvPicPr>
        <p:blipFill>
          <a:blip r:embed="rId3"/>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349612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 Summary slide">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6FAF17D0-B774-2D48-B33D-69BFD4A1C069}"/>
              </a:ext>
            </a:extLst>
          </p:cNvPr>
          <p:cNvPicPr>
            <a:picLocks noChangeAspect="1"/>
          </p:cNvPicPr>
          <p:nvPr userDrawn="1"/>
        </p:nvPicPr>
        <p:blipFill>
          <a:blip r:embed="rId2">
            <a:alphaModFix amt="20000"/>
          </a:blip>
          <a:stretch>
            <a:fillRect/>
          </a:stretch>
        </p:blipFill>
        <p:spPr>
          <a:xfrm rot="286960">
            <a:off x="6777207" y="-910573"/>
            <a:ext cx="6392965" cy="6659339"/>
          </a:xfrm>
          <a:prstGeom prst="rect">
            <a:avLst/>
          </a:prstGeom>
        </p:spPr>
      </p:pic>
      <p:sp>
        <p:nvSpPr>
          <p:cNvPr id="4" name="Text Placeholder 3">
            <a:extLst>
              <a:ext uri="{FF2B5EF4-FFF2-40B4-BE49-F238E27FC236}">
                <a16:creationId xmlns:a16="http://schemas.microsoft.com/office/drawing/2014/main" id="{5EE66F5E-E944-7C35-2BE0-7FDA56791731}"/>
              </a:ext>
            </a:extLst>
          </p:cNvPr>
          <p:cNvSpPr>
            <a:spLocks noGrp="1"/>
          </p:cNvSpPr>
          <p:nvPr>
            <p:ph type="body" sz="quarter" idx="13"/>
          </p:nvPr>
        </p:nvSpPr>
        <p:spPr>
          <a:xfrm>
            <a:off x="1090800" y="2034000"/>
            <a:ext cx="5826677" cy="3780219"/>
          </a:xfrm>
          <a:prstGeom prst="rect">
            <a:avLst/>
          </a:prstGeom>
        </p:spPr>
        <p:txBody>
          <a:bodyPr>
            <a:noAutofit/>
          </a:bodyPr>
          <a:lstStyle>
            <a:lvl1pPr marL="0" indent="0">
              <a:buNone/>
              <a:defRPr>
                <a:solidFill>
                  <a:srgbClr val="12263F"/>
                </a:solidFill>
                <a:latin typeface="Arial" panose="020B0604020202020204" pitchFamily="34" charset="0"/>
                <a:cs typeface="Arial" panose="020B0604020202020204" pitchFamily="34" charset="0"/>
              </a:defRPr>
            </a:lvl1pPr>
            <a:lvl2pPr>
              <a:defRPr>
                <a:solidFill>
                  <a:srgbClr val="12263F"/>
                </a:solidFill>
                <a:latin typeface="Arial" panose="020B0604020202020204" pitchFamily="34" charset="0"/>
                <a:cs typeface="Arial" panose="020B0604020202020204" pitchFamily="34" charset="0"/>
              </a:defRPr>
            </a:lvl2pPr>
            <a:lvl3pPr>
              <a:defRPr>
                <a:solidFill>
                  <a:srgbClr val="12263F"/>
                </a:solidFill>
                <a:latin typeface="Arial" panose="020B0604020202020204" pitchFamily="34" charset="0"/>
                <a:cs typeface="Arial" panose="020B0604020202020204" pitchFamily="34" charset="0"/>
              </a:defRPr>
            </a:lvl3pPr>
            <a:lvl4pPr>
              <a:defRPr>
                <a:solidFill>
                  <a:srgbClr val="12263F"/>
                </a:solidFill>
                <a:latin typeface="Arial" panose="020B0604020202020204" pitchFamily="34" charset="0"/>
                <a:cs typeface="Arial" panose="020B0604020202020204" pitchFamily="34" charset="0"/>
              </a:defRPr>
            </a:lvl4pPr>
            <a:lvl5pPr>
              <a:defRPr b="1">
                <a:solidFill>
                  <a:srgbClr val="12263F"/>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3"/>
            <a:endParaRPr lang="en-GB" dirty="0"/>
          </a:p>
          <a:p>
            <a:pPr lvl="3"/>
            <a:endParaRPr lang="en-GB" dirty="0"/>
          </a:p>
          <a:p>
            <a:pPr lvl="4"/>
            <a:r>
              <a:rPr lang="en-GB" dirty="0"/>
              <a:t>Fifth level</a:t>
            </a:r>
            <a:endParaRPr lang="en-US" dirty="0"/>
          </a:p>
        </p:txBody>
      </p:sp>
      <p:sp>
        <p:nvSpPr>
          <p:cNvPr id="8" name="Title 2">
            <a:extLst>
              <a:ext uri="{FF2B5EF4-FFF2-40B4-BE49-F238E27FC236}">
                <a16:creationId xmlns:a16="http://schemas.microsoft.com/office/drawing/2014/main" id="{ED44591A-4DE2-AD39-E291-89410F9DF507}"/>
              </a:ext>
            </a:extLst>
          </p:cNvPr>
          <p:cNvSpPr>
            <a:spLocks noGrp="1"/>
          </p:cNvSpPr>
          <p:nvPr>
            <p:ph type="title"/>
          </p:nvPr>
        </p:nvSpPr>
        <p:spPr>
          <a:xfrm>
            <a:off x="1090800" y="907200"/>
            <a:ext cx="10027341" cy="632618"/>
          </a:xfrm>
          <a:prstGeom prst="rect">
            <a:avLst/>
          </a:prstGeom>
        </p:spPr>
        <p:txBody>
          <a:bodyPr>
            <a:noAutofit/>
          </a:bodyPr>
          <a:lstStyle>
            <a:lvl1pPr>
              <a:lnSpc>
                <a:spcPct val="100000"/>
              </a:lnSpc>
              <a:defRPr sz="3400" b="1" baseline="0">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Shape 19">
            <a:extLst>
              <a:ext uri="{FF2B5EF4-FFF2-40B4-BE49-F238E27FC236}">
                <a16:creationId xmlns:a16="http://schemas.microsoft.com/office/drawing/2014/main" id="{BB5A7A0F-312D-0448-88F9-913A98BF40D9}"/>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11" name="Picture 10" descr="Shape&#10;&#10;Description automatically generated">
            <a:extLst>
              <a:ext uri="{FF2B5EF4-FFF2-40B4-BE49-F238E27FC236}">
                <a16:creationId xmlns:a16="http://schemas.microsoft.com/office/drawing/2014/main" id="{D875373A-5633-2F46-8F23-32C04CC8F0C8}"/>
              </a:ext>
            </a:extLst>
          </p:cNvPr>
          <p:cNvPicPr>
            <a:picLocks noChangeAspect="1"/>
          </p:cNvPicPr>
          <p:nvPr userDrawn="1"/>
        </p:nvPicPr>
        <p:blipFill>
          <a:blip r:embed="rId2">
            <a:alphaModFix amt="20000"/>
          </a:blip>
          <a:stretch>
            <a:fillRect/>
          </a:stretch>
        </p:blipFill>
        <p:spPr>
          <a:xfrm rot="16200000">
            <a:off x="-740257" y="3831435"/>
            <a:ext cx="4448343" cy="463369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77450" y="4809242"/>
            <a:ext cx="1801372" cy="1804420"/>
          </a:xfrm>
          <a:prstGeom prst="rect">
            <a:avLst/>
          </a:prstGeom>
        </p:spPr>
      </p:pic>
      <p:pic>
        <p:nvPicPr>
          <p:cNvPr id="2" name="Picture 1">
            <a:extLst>
              <a:ext uri="{FF2B5EF4-FFF2-40B4-BE49-F238E27FC236}">
                <a16:creationId xmlns:a16="http://schemas.microsoft.com/office/drawing/2014/main" id="{FEF2F051-A098-74A9-FF53-FF59453C31BE}"/>
              </a:ext>
            </a:extLst>
          </p:cNvPr>
          <p:cNvPicPr>
            <a:picLocks noChangeAspect="1"/>
          </p:cNvPicPr>
          <p:nvPr userDrawn="1"/>
        </p:nvPicPr>
        <p:blipFill>
          <a:blip r:embed="rId4"/>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1407328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 Sources slide">
    <p:spTree>
      <p:nvGrpSpPr>
        <p:cNvPr id="1" name=""/>
        <p:cNvGrpSpPr/>
        <p:nvPr/>
      </p:nvGrpSpPr>
      <p:grpSpPr>
        <a:xfrm>
          <a:off x="0" y="0"/>
          <a:ext cx="0" cy="0"/>
          <a:chOff x="0" y="0"/>
          <a:chExt cx="0" cy="0"/>
        </a:xfrm>
      </p:grpSpPr>
      <p:sp>
        <p:nvSpPr>
          <p:cNvPr id="6" name="Shape 19">
            <a:extLst>
              <a:ext uri="{FF2B5EF4-FFF2-40B4-BE49-F238E27FC236}">
                <a16:creationId xmlns:a16="http://schemas.microsoft.com/office/drawing/2014/main" id="{750FCE9F-E82C-8A49-B18C-8FA6DF10232F}"/>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
        <p:nvSpPr>
          <p:cNvPr id="3" name="Title 2">
            <a:extLst>
              <a:ext uri="{FF2B5EF4-FFF2-40B4-BE49-F238E27FC236}">
                <a16:creationId xmlns:a16="http://schemas.microsoft.com/office/drawing/2014/main" id="{8DBDBAEC-1005-344A-BF07-1BF47C884905}"/>
              </a:ext>
            </a:extLst>
          </p:cNvPr>
          <p:cNvSpPr>
            <a:spLocks noGrp="1"/>
          </p:cNvSpPr>
          <p:nvPr>
            <p:ph type="title" hasCustomPrompt="1"/>
          </p:nvPr>
        </p:nvSpPr>
        <p:spPr>
          <a:xfrm>
            <a:off x="1090800" y="907200"/>
            <a:ext cx="10034400" cy="717875"/>
          </a:xfrm>
          <a:prstGeom prst="rect">
            <a:avLst/>
          </a:prstGeom>
        </p:spPr>
        <p:txBody>
          <a:bodyPr>
            <a:noAutofit/>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Sources</a:t>
            </a:r>
            <a:endParaRPr lang="en-US" dirty="0"/>
          </a:p>
        </p:txBody>
      </p:sp>
      <p:sp>
        <p:nvSpPr>
          <p:cNvPr id="4" name="Text Placeholder 3">
            <a:extLst>
              <a:ext uri="{FF2B5EF4-FFF2-40B4-BE49-F238E27FC236}">
                <a16:creationId xmlns:a16="http://schemas.microsoft.com/office/drawing/2014/main" id="{74066F46-F815-3540-A508-79D4A69FB15F}"/>
              </a:ext>
            </a:extLst>
          </p:cNvPr>
          <p:cNvSpPr>
            <a:spLocks noGrp="1"/>
          </p:cNvSpPr>
          <p:nvPr>
            <p:ph type="body" sz="quarter" idx="13"/>
          </p:nvPr>
        </p:nvSpPr>
        <p:spPr>
          <a:xfrm>
            <a:off x="1090800" y="2034000"/>
            <a:ext cx="10034400" cy="3608447"/>
          </a:xfrm>
          <a:prstGeom prst="rect">
            <a:avLst/>
          </a:prstGeom>
        </p:spPr>
        <p:txBody>
          <a:bodyPr>
            <a:noAutofit/>
          </a:bodyPr>
          <a:lstStyle>
            <a:lvl1pPr marL="0" indent="0">
              <a:buNone/>
              <a:defRPr sz="1400" baseline="0">
                <a:solidFill>
                  <a:srgbClr val="12263F"/>
                </a:solidFill>
                <a:latin typeface="Arial" panose="020B0604020202020204" pitchFamily="34" charset="0"/>
                <a:cs typeface="Arial" panose="020B0604020202020204" pitchFamily="34" charset="0"/>
              </a:defRPr>
            </a:lvl1pPr>
            <a:lvl2pPr>
              <a:defRPr>
                <a:solidFill>
                  <a:srgbClr val="12263F"/>
                </a:solidFill>
                <a:latin typeface="Arial" panose="020B0604020202020204" pitchFamily="34" charset="0"/>
                <a:cs typeface="Arial" panose="020B0604020202020204" pitchFamily="34" charset="0"/>
              </a:defRPr>
            </a:lvl2pPr>
            <a:lvl3pPr>
              <a:defRPr>
                <a:solidFill>
                  <a:srgbClr val="12263F"/>
                </a:solidFill>
                <a:latin typeface="Arial" panose="020B0604020202020204" pitchFamily="34" charset="0"/>
                <a:cs typeface="Arial" panose="020B0604020202020204" pitchFamily="34" charset="0"/>
              </a:defRPr>
            </a:lvl3pPr>
            <a:lvl4pPr>
              <a:defRPr>
                <a:solidFill>
                  <a:srgbClr val="12263F"/>
                </a:solidFill>
                <a:latin typeface="Arial" panose="020B0604020202020204" pitchFamily="34" charset="0"/>
                <a:cs typeface="Arial" panose="020B0604020202020204" pitchFamily="34" charset="0"/>
              </a:defRPr>
            </a:lvl4pPr>
            <a:lvl5pPr>
              <a:defRPr b="1">
                <a:solidFill>
                  <a:srgbClr val="12263F"/>
                </a:solidFill>
                <a:latin typeface="Arial" panose="020B0604020202020204" pitchFamily="34" charset="0"/>
                <a:cs typeface="Arial" panose="020B0604020202020204" pitchFamily="34" charset="0"/>
              </a:defRPr>
            </a:lvl5pPr>
          </a:lstStyle>
          <a:p>
            <a:pPr lvl="0"/>
            <a:endParaRPr lang="en-US" dirty="0"/>
          </a:p>
        </p:txBody>
      </p:sp>
      <p:pic>
        <p:nvPicPr>
          <p:cNvPr id="7" name="Picture 6" descr="A picture containing logo&#10;&#10;Description automatically generated">
            <a:extLst>
              <a:ext uri="{FF2B5EF4-FFF2-40B4-BE49-F238E27FC236}">
                <a16:creationId xmlns:a16="http://schemas.microsoft.com/office/drawing/2014/main" id="{D55C4954-918E-4234-D703-D21BCB0A094F}"/>
              </a:ext>
            </a:extLst>
          </p:cNvPr>
          <p:cNvPicPr>
            <a:picLocks noChangeAspect="1"/>
          </p:cNvPicPr>
          <p:nvPr userDrawn="1"/>
        </p:nvPicPr>
        <p:blipFill>
          <a:blip r:embed="rId2"/>
          <a:stretch>
            <a:fillRect/>
          </a:stretch>
        </p:blipFill>
        <p:spPr>
          <a:xfrm>
            <a:off x="7809115" y="400487"/>
            <a:ext cx="4127145" cy="619072"/>
          </a:xfrm>
          <a:prstGeom prst="rect">
            <a:avLst/>
          </a:prstGeom>
        </p:spPr>
      </p:pic>
      <p:pic>
        <p:nvPicPr>
          <p:cNvPr id="2" name="Picture 1">
            <a:extLst>
              <a:ext uri="{FF2B5EF4-FFF2-40B4-BE49-F238E27FC236}">
                <a16:creationId xmlns:a16="http://schemas.microsoft.com/office/drawing/2014/main" id="{ECD63700-D149-3836-F947-BE28D3A30CC7}"/>
              </a:ext>
            </a:extLst>
          </p:cNvPr>
          <p:cNvPicPr>
            <a:picLocks noChangeAspect="1"/>
          </p:cNvPicPr>
          <p:nvPr userDrawn="1"/>
        </p:nvPicPr>
        <p:blipFill>
          <a:blip r:embed="rId3"/>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397704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 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B5113D-FC78-7F1D-B48E-EABD8D980492}"/>
              </a:ext>
            </a:extLst>
          </p:cNvPr>
          <p:cNvPicPr>
            <a:picLocks noChangeAspect="1"/>
          </p:cNvPicPr>
          <p:nvPr userDrawn="1"/>
        </p:nvPicPr>
        <p:blipFill>
          <a:blip r:embed="rId2"/>
          <a:srcRect/>
          <a:stretch/>
        </p:blipFill>
        <p:spPr>
          <a:xfrm>
            <a:off x="2582875" y="3011759"/>
            <a:ext cx="7026249" cy="1053938"/>
          </a:xfrm>
          <a:prstGeom prst="rect">
            <a:avLst/>
          </a:prstGeom>
        </p:spPr>
      </p:pic>
      <p:pic>
        <p:nvPicPr>
          <p:cNvPr id="6" name="Picture 5" descr="Shape&#10;&#10;Description automatically generated">
            <a:extLst>
              <a:ext uri="{FF2B5EF4-FFF2-40B4-BE49-F238E27FC236}">
                <a16:creationId xmlns:a16="http://schemas.microsoft.com/office/drawing/2014/main" id="{77D33163-81FA-E246-B700-84B40189A394}"/>
              </a:ext>
            </a:extLst>
          </p:cNvPr>
          <p:cNvPicPr>
            <a:picLocks noChangeAspect="1"/>
          </p:cNvPicPr>
          <p:nvPr userDrawn="1"/>
        </p:nvPicPr>
        <p:blipFill>
          <a:blip r:embed="rId3">
            <a:alphaModFix amt="20000"/>
          </a:blip>
          <a:stretch>
            <a:fillRect/>
          </a:stretch>
        </p:blipFill>
        <p:spPr>
          <a:xfrm rot="17191948">
            <a:off x="-1296269" y="-1528290"/>
            <a:ext cx="5533037" cy="5763581"/>
          </a:xfrm>
          <a:prstGeom prst="rect">
            <a:avLst/>
          </a:prstGeom>
        </p:spPr>
      </p:pic>
      <p:pic>
        <p:nvPicPr>
          <p:cNvPr id="7" name="Picture 6" descr="Shape&#10;&#10;Description automatically generated">
            <a:extLst>
              <a:ext uri="{FF2B5EF4-FFF2-40B4-BE49-F238E27FC236}">
                <a16:creationId xmlns:a16="http://schemas.microsoft.com/office/drawing/2014/main" id="{E0B71738-AF92-8E46-ACBC-33E4E31F96FF}"/>
              </a:ext>
            </a:extLst>
          </p:cNvPr>
          <p:cNvPicPr>
            <a:picLocks noChangeAspect="1"/>
          </p:cNvPicPr>
          <p:nvPr userDrawn="1"/>
        </p:nvPicPr>
        <p:blipFill>
          <a:blip r:embed="rId3">
            <a:alphaModFix amt="20000"/>
          </a:blip>
          <a:stretch>
            <a:fillRect/>
          </a:stretch>
        </p:blipFill>
        <p:spPr>
          <a:xfrm rot="15839665">
            <a:off x="7846306" y="2948019"/>
            <a:ext cx="5533037" cy="5763581"/>
          </a:xfrm>
          <a:prstGeom prst="rect">
            <a:avLst/>
          </a:prstGeom>
        </p:spPr>
      </p:pic>
      <p:sp>
        <p:nvSpPr>
          <p:cNvPr id="8" name="Rectangle 7"/>
          <p:cNvSpPr/>
          <p:nvPr userDrawn="1"/>
        </p:nvSpPr>
        <p:spPr>
          <a:xfrm>
            <a:off x="1008691" y="6353133"/>
            <a:ext cx="6096000" cy="284693"/>
          </a:xfrm>
          <a:prstGeom prst="rect">
            <a:avLst/>
          </a:prstGeom>
        </p:spPr>
        <p:txBody>
          <a:bodyPr>
            <a:spAutoFit/>
          </a:bodyPr>
          <a:lstStyle/>
          <a:p>
            <a:r>
              <a:rPr lang="en-US" sz="1250" b="0" i="0" dirty="0">
                <a:solidFill>
                  <a:srgbClr val="12263F"/>
                </a:solidFill>
                <a:effectLst/>
                <a:latin typeface="Slack-Lato"/>
              </a:rPr>
              <a:t>© The Key Support Services Ltd | For terms of use, visit</a:t>
            </a:r>
            <a:r>
              <a:rPr lang="en-US" sz="1250" b="0" i="0" dirty="0">
                <a:solidFill>
                  <a:srgbClr val="1D1C1D"/>
                </a:solidFill>
                <a:effectLst/>
                <a:latin typeface="Slack-Lato"/>
              </a:rPr>
              <a:t> </a:t>
            </a:r>
            <a:r>
              <a:rPr lang="en-US" sz="1250" b="0" i="0" u="none" strike="noStrike" dirty="0">
                <a:effectLst/>
                <a:latin typeface="Slack-Lato"/>
                <a:hlinkClick r:id="rId4"/>
              </a:rPr>
              <a:t>thekeysupport.com/terms</a:t>
            </a:r>
            <a:endParaRPr lang="en-GB" sz="1250" dirty="0"/>
          </a:p>
        </p:txBody>
      </p:sp>
    </p:spTree>
    <p:extLst>
      <p:ext uri="{BB962C8B-B14F-4D97-AF65-F5344CB8AC3E}">
        <p14:creationId xmlns:p14="http://schemas.microsoft.com/office/powerpoint/2010/main" val="117377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Objectives slide">
    <p:bg>
      <p:bgPr>
        <a:solidFill>
          <a:srgbClr val="FFFBFA"/>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F781417-9AD5-5CFD-FAA5-C3BE3C7DBC1E}"/>
              </a:ext>
            </a:extLst>
          </p:cNvPr>
          <p:cNvSpPr>
            <a:spLocks noGrp="1"/>
          </p:cNvSpPr>
          <p:nvPr>
            <p:ph type="body" sz="quarter" idx="11"/>
          </p:nvPr>
        </p:nvSpPr>
        <p:spPr>
          <a:xfrm>
            <a:off x="709851" y="1658938"/>
            <a:ext cx="3508581" cy="2181542"/>
          </a:xfrm>
          <a:prstGeom prst="rect">
            <a:avLst/>
          </a:prstGeom>
        </p:spPr>
        <p:txBody>
          <a:bodyPr>
            <a:noAutofit/>
          </a:bodyPr>
          <a:lstStyle>
            <a:lvl1pPr marL="0" indent="0">
              <a:lnSpc>
                <a:spcPct val="100000"/>
              </a:lnSpc>
              <a:buNone/>
              <a:defRPr sz="4800" b="1">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30" name="TextBox 29">
            <a:extLst>
              <a:ext uri="{FF2B5EF4-FFF2-40B4-BE49-F238E27FC236}">
                <a16:creationId xmlns:a16="http://schemas.microsoft.com/office/drawing/2014/main" id="{48BDEB82-4D70-8155-A9BA-61D7B7D4CBA0}"/>
              </a:ext>
            </a:extLst>
          </p:cNvPr>
          <p:cNvSpPr txBox="1"/>
          <p:nvPr userDrawn="1"/>
        </p:nvSpPr>
        <p:spPr>
          <a:xfrm>
            <a:off x="7921256" y="2169042"/>
            <a:ext cx="184731" cy="369332"/>
          </a:xfrm>
          <a:prstGeom prst="rect">
            <a:avLst/>
          </a:prstGeom>
          <a:noFill/>
        </p:spPr>
        <p:txBody>
          <a:bodyPr wrap="none" rtlCol="0">
            <a:spAutoFit/>
          </a:bodyPr>
          <a:lstStyle/>
          <a:p>
            <a:endParaRPr lang="en-US" dirty="0"/>
          </a:p>
        </p:txBody>
      </p:sp>
      <p:sp>
        <p:nvSpPr>
          <p:cNvPr id="9" name="Shape 19">
            <a:extLst>
              <a:ext uri="{FF2B5EF4-FFF2-40B4-BE49-F238E27FC236}">
                <a16:creationId xmlns:a16="http://schemas.microsoft.com/office/drawing/2014/main" id="{A546462F-919A-724D-B1F4-75C7E79A682E}"/>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
        <p:nvSpPr>
          <p:cNvPr id="12" name="Text Placeholder 12">
            <a:extLst>
              <a:ext uri="{FF2B5EF4-FFF2-40B4-BE49-F238E27FC236}">
                <a16:creationId xmlns:a16="http://schemas.microsoft.com/office/drawing/2014/main" id="{2930538D-A318-8591-A198-409C21AB51B4}"/>
              </a:ext>
            </a:extLst>
          </p:cNvPr>
          <p:cNvSpPr>
            <a:spLocks noGrp="1"/>
          </p:cNvSpPr>
          <p:nvPr>
            <p:ph type="body" sz="quarter" idx="12"/>
          </p:nvPr>
        </p:nvSpPr>
        <p:spPr>
          <a:xfrm>
            <a:off x="5832771" y="1658938"/>
            <a:ext cx="5352638" cy="43732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4" name="Text Placeholder 12">
            <a:extLst>
              <a:ext uri="{FF2B5EF4-FFF2-40B4-BE49-F238E27FC236}">
                <a16:creationId xmlns:a16="http://schemas.microsoft.com/office/drawing/2014/main" id="{C1AF292A-6716-CED1-8D16-23283ED8C441}"/>
              </a:ext>
            </a:extLst>
          </p:cNvPr>
          <p:cNvSpPr>
            <a:spLocks noGrp="1"/>
          </p:cNvSpPr>
          <p:nvPr>
            <p:ph type="body" sz="quarter" idx="13"/>
          </p:nvPr>
        </p:nvSpPr>
        <p:spPr>
          <a:xfrm>
            <a:off x="5832771" y="2310369"/>
            <a:ext cx="5352638" cy="43732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5" name="Text Placeholder 12">
            <a:extLst>
              <a:ext uri="{FF2B5EF4-FFF2-40B4-BE49-F238E27FC236}">
                <a16:creationId xmlns:a16="http://schemas.microsoft.com/office/drawing/2014/main" id="{86B2A9BB-D744-D905-A8CD-81663CD8356E}"/>
              </a:ext>
            </a:extLst>
          </p:cNvPr>
          <p:cNvSpPr>
            <a:spLocks noGrp="1"/>
          </p:cNvSpPr>
          <p:nvPr>
            <p:ph type="body" sz="quarter" idx="14"/>
          </p:nvPr>
        </p:nvSpPr>
        <p:spPr>
          <a:xfrm>
            <a:off x="5832771" y="2961800"/>
            <a:ext cx="5352638" cy="43732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6" name="Text Placeholder 12">
            <a:extLst>
              <a:ext uri="{FF2B5EF4-FFF2-40B4-BE49-F238E27FC236}">
                <a16:creationId xmlns:a16="http://schemas.microsoft.com/office/drawing/2014/main" id="{90D8334C-ADDA-3ECB-3CE2-B591CFCA28E8}"/>
              </a:ext>
            </a:extLst>
          </p:cNvPr>
          <p:cNvSpPr>
            <a:spLocks noGrp="1"/>
          </p:cNvSpPr>
          <p:nvPr>
            <p:ph type="body" sz="quarter" idx="15"/>
          </p:nvPr>
        </p:nvSpPr>
        <p:spPr>
          <a:xfrm>
            <a:off x="5832771" y="3613231"/>
            <a:ext cx="5352638" cy="43732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7" name="Text Placeholder 12">
            <a:extLst>
              <a:ext uri="{FF2B5EF4-FFF2-40B4-BE49-F238E27FC236}">
                <a16:creationId xmlns:a16="http://schemas.microsoft.com/office/drawing/2014/main" id="{D8DC995E-1470-A6F9-7E50-86BD4AA579CC}"/>
              </a:ext>
            </a:extLst>
          </p:cNvPr>
          <p:cNvSpPr>
            <a:spLocks noGrp="1"/>
          </p:cNvSpPr>
          <p:nvPr>
            <p:ph type="body" sz="quarter" idx="16"/>
          </p:nvPr>
        </p:nvSpPr>
        <p:spPr>
          <a:xfrm>
            <a:off x="5832771" y="4264662"/>
            <a:ext cx="5352638" cy="43732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pic>
        <p:nvPicPr>
          <p:cNvPr id="2" name="Picture 1">
            <a:extLst>
              <a:ext uri="{FF2B5EF4-FFF2-40B4-BE49-F238E27FC236}">
                <a16:creationId xmlns:a16="http://schemas.microsoft.com/office/drawing/2014/main" id="{D778FBD9-BF4C-23D1-9C8D-6DC71706FDFE}"/>
              </a:ext>
            </a:extLst>
          </p:cNvPr>
          <p:cNvPicPr>
            <a:picLocks noChangeAspect="1"/>
          </p:cNvPicPr>
          <p:nvPr userDrawn="1"/>
        </p:nvPicPr>
        <p:blipFill>
          <a:blip r:embed="rId2"/>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30778135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Divider Slide 1">
    <p:bg>
      <p:bgPr>
        <a:solidFill>
          <a:srgbClr val="FFFBFA"/>
        </a:solidFill>
        <a:effectLst/>
      </p:bgPr>
    </p:bg>
    <p:spTree>
      <p:nvGrpSpPr>
        <p:cNvPr id="1" name=""/>
        <p:cNvGrpSpPr/>
        <p:nvPr/>
      </p:nvGrpSpPr>
      <p:grpSpPr>
        <a:xfrm>
          <a:off x="0" y="0"/>
          <a:ext cx="0" cy="0"/>
          <a:chOff x="0" y="0"/>
          <a:chExt cx="0" cy="0"/>
        </a:xfrm>
      </p:grpSpPr>
      <p:sp>
        <p:nvSpPr>
          <p:cNvPr id="32" name="Text Placeholder 12">
            <a:extLst>
              <a:ext uri="{FF2B5EF4-FFF2-40B4-BE49-F238E27FC236}">
                <a16:creationId xmlns:a16="http://schemas.microsoft.com/office/drawing/2014/main" id="{2930538D-A318-8591-A198-409C21AB51B4}"/>
              </a:ext>
            </a:extLst>
          </p:cNvPr>
          <p:cNvSpPr>
            <a:spLocks noGrp="1"/>
          </p:cNvSpPr>
          <p:nvPr>
            <p:ph type="body" sz="quarter" idx="11"/>
          </p:nvPr>
        </p:nvSpPr>
        <p:spPr>
          <a:xfrm>
            <a:off x="5764191" y="1881810"/>
            <a:ext cx="5352638" cy="43732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6" name="Text Placeholder 12">
            <a:extLst>
              <a:ext uri="{FF2B5EF4-FFF2-40B4-BE49-F238E27FC236}">
                <a16:creationId xmlns:a16="http://schemas.microsoft.com/office/drawing/2014/main" id="{C1AF292A-6716-CED1-8D16-23283ED8C441}"/>
              </a:ext>
            </a:extLst>
          </p:cNvPr>
          <p:cNvSpPr>
            <a:spLocks noGrp="1"/>
          </p:cNvSpPr>
          <p:nvPr>
            <p:ph type="body" sz="quarter" idx="12"/>
          </p:nvPr>
        </p:nvSpPr>
        <p:spPr>
          <a:xfrm>
            <a:off x="5764191" y="2533241"/>
            <a:ext cx="5352638" cy="43732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7" name="Text Placeholder 12">
            <a:extLst>
              <a:ext uri="{FF2B5EF4-FFF2-40B4-BE49-F238E27FC236}">
                <a16:creationId xmlns:a16="http://schemas.microsoft.com/office/drawing/2014/main" id="{86B2A9BB-D744-D905-A8CD-81663CD8356E}"/>
              </a:ext>
            </a:extLst>
          </p:cNvPr>
          <p:cNvSpPr>
            <a:spLocks noGrp="1"/>
          </p:cNvSpPr>
          <p:nvPr>
            <p:ph type="body" sz="quarter" idx="13"/>
          </p:nvPr>
        </p:nvSpPr>
        <p:spPr>
          <a:xfrm>
            <a:off x="5764191" y="3184672"/>
            <a:ext cx="5352638" cy="43732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Text Placeholder 12">
            <a:extLst>
              <a:ext uri="{FF2B5EF4-FFF2-40B4-BE49-F238E27FC236}">
                <a16:creationId xmlns:a16="http://schemas.microsoft.com/office/drawing/2014/main" id="{90D8334C-ADDA-3ECB-3CE2-B591CFCA28E8}"/>
              </a:ext>
            </a:extLst>
          </p:cNvPr>
          <p:cNvSpPr>
            <a:spLocks noGrp="1"/>
          </p:cNvSpPr>
          <p:nvPr>
            <p:ph type="body" sz="quarter" idx="14"/>
          </p:nvPr>
        </p:nvSpPr>
        <p:spPr>
          <a:xfrm>
            <a:off x="5764191" y="3836103"/>
            <a:ext cx="5352638" cy="43732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9" name="Text Placeholder 12">
            <a:extLst>
              <a:ext uri="{FF2B5EF4-FFF2-40B4-BE49-F238E27FC236}">
                <a16:creationId xmlns:a16="http://schemas.microsoft.com/office/drawing/2014/main" id="{D8DC995E-1470-A6F9-7E50-86BD4AA579CC}"/>
              </a:ext>
            </a:extLst>
          </p:cNvPr>
          <p:cNvSpPr>
            <a:spLocks noGrp="1"/>
          </p:cNvSpPr>
          <p:nvPr>
            <p:ph type="body" sz="quarter" idx="15"/>
          </p:nvPr>
        </p:nvSpPr>
        <p:spPr>
          <a:xfrm>
            <a:off x="5764191" y="4487534"/>
            <a:ext cx="5352638" cy="437322"/>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2" name="Shape 19">
            <a:extLst>
              <a:ext uri="{FF2B5EF4-FFF2-40B4-BE49-F238E27FC236}">
                <a16:creationId xmlns:a16="http://schemas.microsoft.com/office/drawing/2014/main" id="{E876DD15-0FF8-954C-BC39-531867B28465}"/>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2" name="Picture 1">
            <a:extLst>
              <a:ext uri="{FF2B5EF4-FFF2-40B4-BE49-F238E27FC236}">
                <a16:creationId xmlns:a16="http://schemas.microsoft.com/office/drawing/2014/main" id="{293442B8-2579-5450-8226-33B8960CBA8C}"/>
              </a:ext>
            </a:extLst>
          </p:cNvPr>
          <p:cNvPicPr>
            <a:picLocks noChangeAspect="1"/>
          </p:cNvPicPr>
          <p:nvPr userDrawn="1"/>
        </p:nvPicPr>
        <p:blipFill>
          <a:blip r:embed="rId2"/>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38530063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Divider Slide 2">
    <p:bg>
      <p:bgPr>
        <a:solidFill>
          <a:srgbClr val="FFFBFA"/>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F781417-9AD5-5CFD-FAA5-C3BE3C7DBC1E}"/>
              </a:ext>
            </a:extLst>
          </p:cNvPr>
          <p:cNvSpPr>
            <a:spLocks noGrp="1"/>
          </p:cNvSpPr>
          <p:nvPr>
            <p:ph type="body" sz="quarter" idx="11"/>
          </p:nvPr>
        </p:nvSpPr>
        <p:spPr>
          <a:xfrm>
            <a:off x="709851" y="2758532"/>
            <a:ext cx="5336340" cy="1340936"/>
          </a:xfrm>
          <a:prstGeom prst="rect">
            <a:avLst/>
          </a:prstGeom>
        </p:spPr>
        <p:txBody>
          <a:bodyPr>
            <a:noAutofit/>
          </a:bodyPr>
          <a:lstStyle>
            <a:lvl1pPr marL="0" indent="0">
              <a:buNone/>
              <a:defRPr sz="4800" b="1">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30" name="TextBox 29">
            <a:extLst>
              <a:ext uri="{FF2B5EF4-FFF2-40B4-BE49-F238E27FC236}">
                <a16:creationId xmlns:a16="http://schemas.microsoft.com/office/drawing/2014/main" id="{48BDEB82-4D70-8155-A9BA-61D7B7D4CBA0}"/>
              </a:ext>
            </a:extLst>
          </p:cNvPr>
          <p:cNvSpPr txBox="1"/>
          <p:nvPr userDrawn="1"/>
        </p:nvSpPr>
        <p:spPr>
          <a:xfrm>
            <a:off x="7921256" y="2169042"/>
            <a:ext cx="184731" cy="369332"/>
          </a:xfrm>
          <a:prstGeom prst="rect">
            <a:avLst/>
          </a:prstGeom>
          <a:noFill/>
        </p:spPr>
        <p:txBody>
          <a:bodyPr wrap="none" rtlCol="0">
            <a:spAutoFit/>
          </a:bodyPr>
          <a:lstStyle/>
          <a:p>
            <a:endParaRPr lang="en-US" dirty="0"/>
          </a:p>
        </p:txBody>
      </p:sp>
      <p:pic>
        <p:nvPicPr>
          <p:cNvPr id="17" name="Picture 16">
            <a:extLst>
              <a:ext uri="{FF2B5EF4-FFF2-40B4-BE49-F238E27FC236}">
                <a16:creationId xmlns:a16="http://schemas.microsoft.com/office/drawing/2014/main" id="{7A5B0434-58BF-4F4B-956D-B0A0392351BB}"/>
              </a:ext>
            </a:extLst>
          </p:cNvPr>
          <p:cNvPicPr>
            <a:picLocks noChangeAspect="1"/>
          </p:cNvPicPr>
          <p:nvPr userDrawn="1"/>
        </p:nvPicPr>
        <p:blipFill>
          <a:blip r:embed="rId2"/>
          <a:stretch>
            <a:fillRect/>
          </a:stretch>
        </p:blipFill>
        <p:spPr>
          <a:xfrm>
            <a:off x="6330406" y="2290081"/>
            <a:ext cx="1232101" cy="2097795"/>
          </a:xfrm>
          <a:prstGeom prst="rect">
            <a:avLst/>
          </a:prstGeom>
        </p:spPr>
      </p:pic>
      <p:sp>
        <p:nvSpPr>
          <p:cNvPr id="18" name="Shape 19">
            <a:extLst>
              <a:ext uri="{FF2B5EF4-FFF2-40B4-BE49-F238E27FC236}">
                <a16:creationId xmlns:a16="http://schemas.microsoft.com/office/drawing/2014/main" id="{9ACA1BCA-B37F-834B-80E0-FD3054377FE0}"/>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2" name="Picture 1">
            <a:extLst>
              <a:ext uri="{FF2B5EF4-FFF2-40B4-BE49-F238E27FC236}">
                <a16:creationId xmlns:a16="http://schemas.microsoft.com/office/drawing/2014/main" id="{5E023B52-2669-FB05-A1B3-51C0548123EF}"/>
              </a:ext>
            </a:extLst>
          </p:cNvPr>
          <p:cNvPicPr>
            <a:picLocks noChangeAspect="1"/>
          </p:cNvPicPr>
          <p:nvPr userDrawn="1"/>
        </p:nvPicPr>
        <p:blipFill>
          <a:blip r:embed="rId3"/>
          <a:stretch>
            <a:fillRect/>
          </a:stretch>
        </p:blipFill>
        <p:spPr>
          <a:xfrm>
            <a:off x="277412" y="314960"/>
            <a:ext cx="287648" cy="339948"/>
          </a:xfrm>
          <a:prstGeom prst="rect">
            <a:avLst/>
          </a:prstGeom>
        </p:spPr>
      </p:pic>
    </p:spTree>
    <p:extLst>
      <p:ext uri="{BB962C8B-B14F-4D97-AF65-F5344CB8AC3E}">
        <p14:creationId xmlns:p14="http://schemas.microsoft.com/office/powerpoint/2010/main" val="117382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Text &amp; Pebble Photo Slide">
    <p:bg>
      <p:bgPr>
        <a:solidFill>
          <a:srgbClr val="FFFBFA"/>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3B787CFF-76E1-19BF-9D34-2053410BDABE}"/>
              </a:ext>
            </a:extLst>
          </p:cNvPr>
          <p:cNvSpPr>
            <a:spLocks noGrp="1"/>
          </p:cNvSpPr>
          <p:nvPr>
            <p:ph type="pic" sz="quarter" idx="10"/>
          </p:nvPr>
        </p:nvSpPr>
        <p:spPr>
          <a:xfrm>
            <a:off x="6694189" y="1995490"/>
            <a:ext cx="4461491" cy="3684588"/>
          </a:xfrm>
          <a:custGeom>
            <a:avLst/>
            <a:gdLst>
              <a:gd name="connsiteX0" fmla="*/ 0 w 4486275"/>
              <a:gd name="connsiteY0" fmla="*/ 2159000 h 4318000"/>
              <a:gd name="connsiteX1" fmla="*/ 2243138 w 4486275"/>
              <a:gd name="connsiteY1" fmla="*/ 0 h 4318000"/>
              <a:gd name="connsiteX2" fmla="*/ 4486276 w 4486275"/>
              <a:gd name="connsiteY2" fmla="*/ 2159000 h 4318000"/>
              <a:gd name="connsiteX3" fmla="*/ 2243138 w 4486275"/>
              <a:gd name="connsiteY3" fmla="*/ 4318000 h 4318000"/>
              <a:gd name="connsiteX4" fmla="*/ 0 w 4486275"/>
              <a:gd name="connsiteY4" fmla="*/ 2159000 h 4318000"/>
              <a:gd name="connsiteX0" fmla="*/ 0 w 5687755"/>
              <a:gd name="connsiteY0" fmla="*/ 1936991 h 4320276"/>
              <a:gd name="connsiteX1" fmla="*/ 3444617 w 5687755"/>
              <a:gd name="connsiteY1" fmla="*/ 1274 h 4320276"/>
              <a:gd name="connsiteX2" fmla="*/ 5687755 w 5687755"/>
              <a:gd name="connsiteY2" fmla="*/ 2160274 h 4320276"/>
              <a:gd name="connsiteX3" fmla="*/ 3444617 w 5687755"/>
              <a:gd name="connsiteY3" fmla="*/ 4319274 h 4320276"/>
              <a:gd name="connsiteX4" fmla="*/ 0 w 5687755"/>
              <a:gd name="connsiteY4" fmla="*/ 1936991 h 4320276"/>
              <a:gd name="connsiteX0" fmla="*/ 2488 w 5690243"/>
              <a:gd name="connsiteY0" fmla="*/ 2531725 h 4915010"/>
              <a:gd name="connsiteX1" fmla="*/ 4010631 w 5690243"/>
              <a:gd name="connsiteY1" fmla="*/ 584 h 4915010"/>
              <a:gd name="connsiteX2" fmla="*/ 5690243 w 5690243"/>
              <a:gd name="connsiteY2" fmla="*/ 2755008 h 4915010"/>
              <a:gd name="connsiteX3" fmla="*/ 3447105 w 5690243"/>
              <a:gd name="connsiteY3" fmla="*/ 4914008 h 4915010"/>
              <a:gd name="connsiteX4" fmla="*/ 2488 w 5690243"/>
              <a:gd name="connsiteY4" fmla="*/ 2531725 h 491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0243" h="4915010">
                <a:moveTo>
                  <a:pt x="2488" y="2531725"/>
                </a:moveTo>
                <a:cubicBezTo>
                  <a:pt x="96409" y="1712821"/>
                  <a:pt x="3062672" y="-36630"/>
                  <a:pt x="4010631" y="584"/>
                </a:cubicBezTo>
                <a:cubicBezTo>
                  <a:pt x="4958590" y="37798"/>
                  <a:pt x="5690243" y="1562625"/>
                  <a:pt x="5690243" y="2755008"/>
                </a:cubicBezTo>
                <a:cubicBezTo>
                  <a:pt x="5690243" y="3947391"/>
                  <a:pt x="4395064" y="4951222"/>
                  <a:pt x="3447105" y="4914008"/>
                </a:cubicBezTo>
                <a:cubicBezTo>
                  <a:pt x="2499146" y="4876794"/>
                  <a:pt x="-91433" y="3350629"/>
                  <a:pt x="2488" y="2531725"/>
                </a:cubicBezTo>
                <a:close/>
              </a:path>
            </a:pathLst>
          </a:custGeom>
        </p:spPr>
        <p:txBody>
          <a:bodyPr/>
          <a:lstStyle>
            <a:lvl1pPr marL="0" indent="0">
              <a:buNone/>
              <a:defRPr>
                <a:noFill/>
              </a:defRPr>
            </a:lvl1pPr>
          </a:lstStyle>
          <a:p>
            <a:endParaRPr lang="en-US" dirty="0"/>
          </a:p>
        </p:txBody>
      </p:sp>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1090800" y="2034000"/>
            <a:ext cx="5381899" cy="3684588"/>
          </a:xfrm>
          <a:prstGeom prst="rect">
            <a:avLst/>
          </a:prstGeom>
        </p:spPr>
        <p:txBody>
          <a:bodyPr>
            <a:noAutofit/>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33" name="Title 2">
            <a:extLst>
              <a:ext uri="{FF2B5EF4-FFF2-40B4-BE49-F238E27FC236}">
                <a16:creationId xmlns:a16="http://schemas.microsoft.com/office/drawing/2014/main" id="{7E011F20-CC91-9063-C608-218F1D4AB377}"/>
              </a:ext>
            </a:extLst>
          </p:cNvPr>
          <p:cNvSpPr>
            <a:spLocks noGrp="1"/>
          </p:cNvSpPr>
          <p:nvPr>
            <p:ph type="title"/>
          </p:nvPr>
        </p:nvSpPr>
        <p:spPr>
          <a:xfrm>
            <a:off x="1090800" y="914400"/>
            <a:ext cx="10064880" cy="709683"/>
          </a:xfrm>
          <a:prstGeom prst="rect">
            <a:avLst/>
          </a:prstGeom>
        </p:spPr>
        <p:txBody>
          <a:bodyPr>
            <a:noAutofit/>
          </a:bodyPr>
          <a:lstStyle>
            <a:lvl1pPr>
              <a:lnSpc>
                <a:spcPct val="100000"/>
              </a:lnSpc>
              <a:defRPr sz="34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6" name="Shape 19">
            <a:extLst>
              <a:ext uri="{FF2B5EF4-FFF2-40B4-BE49-F238E27FC236}">
                <a16:creationId xmlns:a16="http://schemas.microsoft.com/office/drawing/2014/main" id="{61C14421-0EBD-8CB3-42A9-86260775DE21}"/>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2" name="Picture 1">
            <a:extLst>
              <a:ext uri="{FF2B5EF4-FFF2-40B4-BE49-F238E27FC236}">
                <a16:creationId xmlns:a16="http://schemas.microsoft.com/office/drawing/2014/main" id="{76B212E8-5953-CA6D-F2E4-9B12FE0E606B}"/>
              </a:ext>
            </a:extLst>
          </p:cNvPr>
          <p:cNvPicPr>
            <a:picLocks noChangeAspect="1"/>
          </p:cNvPicPr>
          <p:nvPr userDrawn="1"/>
        </p:nvPicPr>
        <p:blipFill>
          <a:blip r:embed="rId2"/>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389261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4. Text &amp; Pebble Photo Slide 2">
    <p:bg>
      <p:bgPr>
        <a:solidFill>
          <a:srgbClr val="FFFBFA"/>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3B787CFF-76E1-19BF-9D34-2053410BDABE}"/>
              </a:ext>
            </a:extLst>
          </p:cNvPr>
          <p:cNvSpPr>
            <a:spLocks noGrp="1"/>
          </p:cNvSpPr>
          <p:nvPr>
            <p:ph type="pic" sz="quarter" idx="10"/>
          </p:nvPr>
        </p:nvSpPr>
        <p:spPr>
          <a:xfrm rot="3400627">
            <a:off x="6824670" y="2174547"/>
            <a:ext cx="3782379" cy="3365768"/>
          </a:xfrm>
          <a:custGeom>
            <a:avLst/>
            <a:gdLst>
              <a:gd name="connsiteX0" fmla="*/ 0 w 4486275"/>
              <a:gd name="connsiteY0" fmla="*/ 2159000 h 4318000"/>
              <a:gd name="connsiteX1" fmla="*/ 2243138 w 4486275"/>
              <a:gd name="connsiteY1" fmla="*/ 0 h 4318000"/>
              <a:gd name="connsiteX2" fmla="*/ 4486276 w 4486275"/>
              <a:gd name="connsiteY2" fmla="*/ 2159000 h 4318000"/>
              <a:gd name="connsiteX3" fmla="*/ 2243138 w 4486275"/>
              <a:gd name="connsiteY3" fmla="*/ 4318000 h 4318000"/>
              <a:gd name="connsiteX4" fmla="*/ 0 w 4486275"/>
              <a:gd name="connsiteY4" fmla="*/ 2159000 h 4318000"/>
              <a:gd name="connsiteX0" fmla="*/ 0 w 5687755"/>
              <a:gd name="connsiteY0" fmla="*/ 1936991 h 4320276"/>
              <a:gd name="connsiteX1" fmla="*/ 3444617 w 5687755"/>
              <a:gd name="connsiteY1" fmla="*/ 1274 h 4320276"/>
              <a:gd name="connsiteX2" fmla="*/ 5687755 w 5687755"/>
              <a:gd name="connsiteY2" fmla="*/ 2160274 h 4320276"/>
              <a:gd name="connsiteX3" fmla="*/ 3444617 w 5687755"/>
              <a:gd name="connsiteY3" fmla="*/ 4319274 h 4320276"/>
              <a:gd name="connsiteX4" fmla="*/ 0 w 5687755"/>
              <a:gd name="connsiteY4" fmla="*/ 1936991 h 4320276"/>
              <a:gd name="connsiteX0" fmla="*/ 2488 w 5690243"/>
              <a:gd name="connsiteY0" fmla="*/ 2531725 h 4915010"/>
              <a:gd name="connsiteX1" fmla="*/ 4010631 w 5690243"/>
              <a:gd name="connsiteY1" fmla="*/ 584 h 4915010"/>
              <a:gd name="connsiteX2" fmla="*/ 5690243 w 5690243"/>
              <a:gd name="connsiteY2" fmla="*/ 2755008 h 4915010"/>
              <a:gd name="connsiteX3" fmla="*/ 3447105 w 5690243"/>
              <a:gd name="connsiteY3" fmla="*/ 4914008 h 4915010"/>
              <a:gd name="connsiteX4" fmla="*/ 2488 w 5690243"/>
              <a:gd name="connsiteY4" fmla="*/ 2531725 h 491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0243" h="4915010">
                <a:moveTo>
                  <a:pt x="2488" y="2531725"/>
                </a:moveTo>
                <a:cubicBezTo>
                  <a:pt x="96409" y="1712821"/>
                  <a:pt x="3062672" y="-36630"/>
                  <a:pt x="4010631" y="584"/>
                </a:cubicBezTo>
                <a:cubicBezTo>
                  <a:pt x="4958590" y="37798"/>
                  <a:pt x="5690243" y="1562625"/>
                  <a:pt x="5690243" y="2755008"/>
                </a:cubicBezTo>
                <a:cubicBezTo>
                  <a:pt x="5690243" y="3947391"/>
                  <a:pt x="4395064" y="4951222"/>
                  <a:pt x="3447105" y="4914008"/>
                </a:cubicBezTo>
                <a:cubicBezTo>
                  <a:pt x="2499146" y="4876794"/>
                  <a:pt x="-91433" y="3350629"/>
                  <a:pt x="2488" y="2531725"/>
                </a:cubicBezTo>
                <a:close/>
              </a:path>
            </a:pathLst>
          </a:custGeom>
        </p:spPr>
        <p:txBody>
          <a:bodyPr/>
          <a:lstStyle>
            <a:lvl1pPr marL="0" indent="0">
              <a:buNone/>
              <a:defRPr>
                <a:noFill/>
              </a:defRPr>
            </a:lvl1pPr>
          </a:lstStyle>
          <a:p>
            <a:endParaRPr lang="en-US" dirty="0"/>
          </a:p>
        </p:txBody>
      </p:sp>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1090800" y="2034000"/>
            <a:ext cx="5381899" cy="3684588"/>
          </a:xfrm>
          <a:prstGeom prst="rect">
            <a:avLst/>
          </a:prstGeom>
        </p:spPr>
        <p:txBody>
          <a:bodyPr>
            <a:noAutofit/>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36" name="Shape 19">
            <a:extLst>
              <a:ext uri="{FF2B5EF4-FFF2-40B4-BE49-F238E27FC236}">
                <a16:creationId xmlns:a16="http://schemas.microsoft.com/office/drawing/2014/main" id="{61C14421-0EBD-8CB3-42A9-86260775DE21}"/>
              </a:ext>
            </a:extLst>
          </p:cNvPr>
          <p:cNvSpPr/>
          <p:nvPr userDrawn="1"/>
        </p:nvSpPr>
        <p:spPr>
          <a:xfrm>
            <a:off x="483322" y="6406168"/>
            <a:ext cx="36869" cy="1923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r>
              <a:rPr sz="1250" dirty="0">
                <a:solidFill>
                  <a:srgbClr val="A6AAA9"/>
                </a:solidFill>
                <a:latin typeface="GT America Trial Light"/>
                <a:ea typeface="GT America Trial Light"/>
                <a:cs typeface="GT America Trial Light"/>
                <a:sym typeface="GT America Trial Light"/>
              </a:rPr>
              <a:t>￼</a:t>
            </a:r>
          </a:p>
        </p:txBody>
      </p:sp>
      <p:sp>
        <p:nvSpPr>
          <p:cNvPr id="8" name="Title 2">
            <a:extLst>
              <a:ext uri="{FF2B5EF4-FFF2-40B4-BE49-F238E27FC236}">
                <a16:creationId xmlns:a16="http://schemas.microsoft.com/office/drawing/2014/main" id="{121FC51C-B99F-9D95-55E1-B9C4668EBE05}"/>
              </a:ext>
            </a:extLst>
          </p:cNvPr>
          <p:cNvSpPr>
            <a:spLocks noGrp="1"/>
          </p:cNvSpPr>
          <p:nvPr>
            <p:ph type="title"/>
          </p:nvPr>
        </p:nvSpPr>
        <p:spPr>
          <a:xfrm>
            <a:off x="1090800" y="914197"/>
            <a:ext cx="10070195" cy="686003"/>
          </a:xfrm>
          <a:prstGeom prst="rect">
            <a:avLst/>
          </a:prstGeom>
        </p:spPr>
        <p:txBody>
          <a:bodyPr>
            <a:noAutofit/>
          </a:bodyPr>
          <a:lstStyle>
            <a:lvl1pPr>
              <a:lnSpc>
                <a:spcPct val="100000"/>
              </a:lnSpc>
              <a:defRPr sz="34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Shape 19">
            <a:extLst>
              <a:ext uri="{FF2B5EF4-FFF2-40B4-BE49-F238E27FC236}">
                <a16:creationId xmlns:a16="http://schemas.microsoft.com/office/drawing/2014/main" id="{4C17797B-DE87-9649-9596-9684DBFE464B}"/>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2" name="Picture 1">
            <a:extLst>
              <a:ext uri="{FF2B5EF4-FFF2-40B4-BE49-F238E27FC236}">
                <a16:creationId xmlns:a16="http://schemas.microsoft.com/office/drawing/2014/main" id="{59D8D8C6-9AFE-C4CF-3A7A-0110EC01D2F5}"/>
              </a:ext>
            </a:extLst>
          </p:cNvPr>
          <p:cNvPicPr>
            <a:picLocks noChangeAspect="1"/>
          </p:cNvPicPr>
          <p:nvPr userDrawn="1"/>
        </p:nvPicPr>
        <p:blipFill>
          <a:blip r:embed="rId2"/>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357188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Text &amp; Pebble Photo Slide 3">
    <p:bg>
      <p:bgPr>
        <a:solidFill>
          <a:srgbClr val="FFFBFA"/>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3B787CFF-76E1-19BF-9D34-2053410BDABE}"/>
              </a:ext>
            </a:extLst>
          </p:cNvPr>
          <p:cNvSpPr>
            <a:spLocks noGrp="1"/>
          </p:cNvSpPr>
          <p:nvPr>
            <p:ph type="pic" sz="quarter" idx="10"/>
          </p:nvPr>
        </p:nvSpPr>
        <p:spPr>
          <a:xfrm rot="3400627">
            <a:off x="6926979" y="1871493"/>
            <a:ext cx="3774663" cy="3918648"/>
          </a:xfrm>
          <a:custGeom>
            <a:avLst/>
            <a:gdLst>
              <a:gd name="connsiteX0" fmla="*/ 0 w 4486275"/>
              <a:gd name="connsiteY0" fmla="*/ 2159000 h 4318000"/>
              <a:gd name="connsiteX1" fmla="*/ 2243138 w 4486275"/>
              <a:gd name="connsiteY1" fmla="*/ 0 h 4318000"/>
              <a:gd name="connsiteX2" fmla="*/ 4486276 w 4486275"/>
              <a:gd name="connsiteY2" fmla="*/ 2159000 h 4318000"/>
              <a:gd name="connsiteX3" fmla="*/ 2243138 w 4486275"/>
              <a:gd name="connsiteY3" fmla="*/ 4318000 h 4318000"/>
              <a:gd name="connsiteX4" fmla="*/ 0 w 4486275"/>
              <a:gd name="connsiteY4" fmla="*/ 2159000 h 4318000"/>
              <a:gd name="connsiteX0" fmla="*/ 0 w 5687755"/>
              <a:gd name="connsiteY0" fmla="*/ 1936991 h 4320276"/>
              <a:gd name="connsiteX1" fmla="*/ 3444617 w 5687755"/>
              <a:gd name="connsiteY1" fmla="*/ 1274 h 4320276"/>
              <a:gd name="connsiteX2" fmla="*/ 5687755 w 5687755"/>
              <a:gd name="connsiteY2" fmla="*/ 2160274 h 4320276"/>
              <a:gd name="connsiteX3" fmla="*/ 3444617 w 5687755"/>
              <a:gd name="connsiteY3" fmla="*/ 4319274 h 4320276"/>
              <a:gd name="connsiteX4" fmla="*/ 0 w 5687755"/>
              <a:gd name="connsiteY4" fmla="*/ 1936991 h 4320276"/>
              <a:gd name="connsiteX0" fmla="*/ 2488 w 5690243"/>
              <a:gd name="connsiteY0" fmla="*/ 2531725 h 4915010"/>
              <a:gd name="connsiteX1" fmla="*/ 4010631 w 5690243"/>
              <a:gd name="connsiteY1" fmla="*/ 584 h 4915010"/>
              <a:gd name="connsiteX2" fmla="*/ 5690243 w 5690243"/>
              <a:gd name="connsiteY2" fmla="*/ 2755008 h 4915010"/>
              <a:gd name="connsiteX3" fmla="*/ 3447105 w 5690243"/>
              <a:gd name="connsiteY3" fmla="*/ 4914008 h 4915010"/>
              <a:gd name="connsiteX4" fmla="*/ 2488 w 5690243"/>
              <a:gd name="connsiteY4" fmla="*/ 2531725 h 4915010"/>
              <a:gd name="connsiteX0" fmla="*/ 1846 w 6799812"/>
              <a:gd name="connsiteY0" fmla="*/ 2653369 h 4913752"/>
              <a:gd name="connsiteX1" fmla="*/ 5120200 w 6799812"/>
              <a:gd name="connsiteY1" fmla="*/ 115 h 4913752"/>
              <a:gd name="connsiteX2" fmla="*/ 6799812 w 6799812"/>
              <a:gd name="connsiteY2" fmla="*/ 2754539 h 4913752"/>
              <a:gd name="connsiteX3" fmla="*/ 4556674 w 6799812"/>
              <a:gd name="connsiteY3" fmla="*/ 4913539 h 4913752"/>
              <a:gd name="connsiteX4" fmla="*/ 1846 w 6799812"/>
              <a:gd name="connsiteY4" fmla="*/ 2653369 h 4913752"/>
              <a:gd name="connsiteX0" fmla="*/ 2605 w 6800571"/>
              <a:gd name="connsiteY0" fmla="*/ 2332725 h 4593108"/>
              <a:gd name="connsiteX1" fmla="*/ 3946203 w 6800571"/>
              <a:gd name="connsiteY1" fmla="*/ 135 h 4593108"/>
              <a:gd name="connsiteX2" fmla="*/ 6800571 w 6800571"/>
              <a:gd name="connsiteY2" fmla="*/ 2433895 h 4593108"/>
              <a:gd name="connsiteX3" fmla="*/ 4557433 w 6800571"/>
              <a:gd name="connsiteY3" fmla="*/ 4592895 h 4593108"/>
              <a:gd name="connsiteX4" fmla="*/ 2605 w 6800571"/>
              <a:gd name="connsiteY4" fmla="*/ 2332725 h 4593108"/>
              <a:gd name="connsiteX0" fmla="*/ 2796 w 6800762"/>
              <a:gd name="connsiteY0" fmla="*/ 2463054 h 4723437"/>
              <a:gd name="connsiteX1" fmla="*/ 3946394 w 6800762"/>
              <a:gd name="connsiteY1" fmla="*/ 130464 h 4723437"/>
              <a:gd name="connsiteX2" fmla="*/ 6800762 w 6800762"/>
              <a:gd name="connsiteY2" fmla="*/ 2564224 h 4723437"/>
              <a:gd name="connsiteX3" fmla="*/ 4557624 w 6800762"/>
              <a:gd name="connsiteY3" fmla="*/ 4723224 h 4723437"/>
              <a:gd name="connsiteX4" fmla="*/ 2796 w 6800762"/>
              <a:gd name="connsiteY4" fmla="*/ 2463054 h 4723437"/>
              <a:gd name="connsiteX0" fmla="*/ 1858 w 6799824"/>
              <a:gd name="connsiteY0" fmla="*/ 2463055 h 5213483"/>
              <a:gd name="connsiteX1" fmla="*/ 3945456 w 6799824"/>
              <a:gd name="connsiteY1" fmla="*/ 130465 h 5213483"/>
              <a:gd name="connsiteX2" fmla="*/ 6799824 w 6799824"/>
              <a:gd name="connsiteY2" fmla="*/ 2564225 h 5213483"/>
              <a:gd name="connsiteX3" fmla="*/ 4440573 w 6799824"/>
              <a:gd name="connsiteY3" fmla="*/ 5213340 h 5213483"/>
              <a:gd name="connsiteX4" fmla="*/ 1858 w 6799824"/>
              <a:gd name="connsiteY4" fmla="*/ 2463055 h 5213483"/>
              <a:gd name="connsiteX0" fmla="*/ 1782 w 7330368"/>
              <a:gd name="connsiteY0" fmla="*/ 2343914 h 5098108"/>
              <a:gd name="connsiteX1" fmla="*/ 3945380 w 7330368"/>
              <a:gd name="connsiteY1" fmla="*/ 11324 h 5098108"/>
              <a:gd name="connsiteX2" fmla="*/ 7330368 w 7330368"/>
              <a:gd name="connsiteY2" fmla="*/ 1718498 h 5098108"/>
              <a:gd name="connsiteX3" fmla="*/ 4440497 w 7330368"/>
              <a:gd name="connsiteY3" fmla="*/ 5094199 h 5098108"/>
              <a:gd name="connsiteX4" fmla="*/ 1782 w 7330368"/>
              <a:gd name="connsiteY4" fmla="*/ 2343914 h 509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0368" h="5098108">
                <a:moveTo>
                  <a:pt x="1782" y="2343914"/>
                </a:moveTo>
                <a:cubicBezTo>
                  <a:pt x="-80738" y="1496768"/>
                  <a:pt x="2723949" y="115560"/>
                  <a:pt x="3945380" y="11324"/>
                </a:cubicBezTo>
                <a:cubicBezTo>
                  <a:pt x="5166811" y="-92912"/>
                  <a:pt x="7330368" y="526115"/>
                  <a:pt x="7330368" y="1718498"/>
                </a:cubicBezTo>
                <a:cubicBezTo>
                  <a:pt x="7330368" y="2910881"/>
                  <a:pt x="5661928" y="4989963"/>
                  <a:pt x="4440497" y="5094199"/>
                </a:cubicBezTo>
                <a:cubicBezTo>
                  <a:pt x="3219066" y="5198435"/>
                  <a:pt x="84302" y="3191060"/>
                  <a:pt x="1782" y="2343914"/>
                </a:cubicBezTo>
                <a:close/>
              </a:path>
            </a:pathLst>
          </a:custGeom>
        </p:spPr>
        <p:txBody>
          <a:bodyPr/>
          <a:lstStyle>
            <a:lvl1pPr marL="0" indent="0">
              <a:buNone/>
              <a:defRPr>
                <a:noFill/>
              </a:defRPr>
            </a:lvl1pPr>
          </a:lstStyle>
          <a:p>
            <a:endParaRPr lang="en-US" dirty="0"/>
          </a:p>
        </p:txBody>
      </p:sp>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1090800" y="2034000"/>
            <a:ext cx="5381899" cy="3684588"/>
          </a:xfrm>
          <a:prstGeom prst="rect">
            <a:avLst/>
          </a:prstGeom>
        </p:spPr>
        <p:txBody>
          <a:bodyPr>
            <a:noAutofit/>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Title 2">
            <a:extLst>
              <a:ext uri="{FF2B5EF4-FFF2-40B4-BE49-F238E27FC236}">
                <a16:creationId xmlns:a16="http://schemas.microsoft.com/office/drawing/2014/main" id="{99F34E5E-BA40-467E-1EA1-5C3848242191}"/>
              </a:ext>
            </a:extLst>
          </p:cNvPr>
          <p:cNvSpPr>
            <a:spLocks noGrp="1"/>
          </p:cNvSpPr>
          <p:nvPr>
            <p:ph type="title"/>
          </p:nvPr>
        </p:nvSpPr>
        <p:spPr>
          <a:xfrm>
            <a:off x="1090800" y="907201"/>
            <a:ext cx="10026780" cy="670140"/>
          </a:xfrm>
          <a:prstGeom prst="rect">
            <a:avLst/>
          </a:prstGeom>
        </p:spPr>
        <p:txBody>
          <a:bodyPr>
            <a:noAutofit/>
          </a:bodyPr>
          <a:lstStyle>
            <a:lvl1pPr>
              <a:lnSpc>
                <a:spcPct val="100000"/>
              </a:lnSpc>
              <a:defRPr sz="34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1" name="Shape 19">
            <a:extLst>
              <a:ext uri="{FF2B5EF4-FFF2-40B4-BE49-F238E27FC236}">
                <a16:creationId xmlns:a16="http://schemas.microsoft.com/office/drawing/2014/main" id="{EE54B869-8464-AA4A-A6ED-EE303F8DF6F4}"/>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2" name="Picture 1">
            <a:extLst>
              <a:ext uri="{FF2B5EF4-FFF2-40B4-BE49-F238E27FC236}">
                <a16:creationId xmlns:a16="http://schemas.microsoft.com/office/drawing/2014/main" id="{37A3D140-5C24-D2AE-EA1B-02A0DA337C43}"/>
              </a:ext>
            </a:extLst>
          </p:cNvPr>
          <p:cNvPicPr>
            <a:picLocks noChangeAspect="1"/>
          </p:cNvPicPr>
          <p:nvPr userDrawn="1"/>
        </p:nvPicPr>
        <p:blipFill>
          <a:blip r:embed="rId2"/>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214478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Text &amp; Rectangle Photo Slide">
    <p:bg>
      <p:bgPr>
        <a:solidFill>
          <a:srgbClr val="FFFBFA"/>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3B787CFF-76E1-19BF-9D34-2053410BDABE}"/>
              </a:ext>
            </a:extLst>
          </p:cNvPr>
          <p:cNvSpPr>
            <a:spLocks noGrp="1"/>
          </p:cNvSpPr>
          <p:nvPr>
            <p:ph type="pic" sz="quarter" idx="10"/>
          </p:nvPr>
        </p:nvSpPr>
        <p:spPr>
          <a:xfrm>
            <a:off x="6579476" y="2333677"/>
            <a:ext cx="4561489" cy="2953689"/>
          </a:xfrm>
          <a:prstGeom prst="rect">
            <a:avLst/>
          </a:prstGeom>
        </p:spPr>
        <p:txBody>
          <a:bodyPr/>
          <a:lstStyle>
            <a:lvl1pPr marL="0" indent="0">
              <a:buNone/>
              <a:defRPr>
                <a:noFill/>
              </a:defRPr>
            </a:lvl1pPr>
          </a:lstStyle>
          <a:p>
            <a:endParaRPr lang="en-US" dirty="0"/>
          </a:p>
        </p:txBody>
      </p:sp>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1090800" y="2034000"/>
            <a:ext cx="5381899" cy="3684588"/>
          </a:xfrm>
          <a:prstGeom prst="rect">
            <a:avLst/>
          </a:prstGeom>
        </p:spPr>
        <p:txBody>
          <a:bodyPr>
            <a:noAutofit/>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Title 2">
            <a:extLst>
              <a:ext uri="{FF2B5EF4-FFF2-40B4-BE49-F238E27FC236}">
                <a16:creationId xmlns:a16="http://schemas.microsoft.com/office/drawing/2014/main" id="{784FDDAF-F940-90F1-DC5D-E12712333A16}"/>
              </a:ext>
            </a:extLst>
          </p:cNvPr>
          <p:cNvSpPr>
            <a:spLocks noGrp="1"/>
          </p:cNvSpPr>
          <p:nvPr>
            <p:ph type="title"/>
          </p:nvPr>
        </p:nvSpPr>
        <p:spPr>
          <a:xfrm>
            <a:off x="1090800" y="914400"/>
            <a:ext cx="10050165" cy="651641"/>
          </a:xfrm>
          <a:prstGeom prst="rect">
            <a:avLst/>
          </a:prstGeom>
        </p:spPr>
        <p:txBody>
          <a:bodyPr>
            <a:noAutofit/>
          </a:bodyPr>
          <a:lstStyle>
            <a:lvl1pPr>
              <a:lnSpc>
                <a:spcPct val="100000"/>
              </a:lnSpc>
              <a:defRPr sz="34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Shape 19">
            <a:extLst>
              <a:ext uri="{FF2B5EF4-FFF2-40B4-BE49-F238E27FC236}">
                <a16:creationId xmlns:a16="http://schemas.microsoft.com/office/drawing/2014/main" id="{FEE1A334-CD5E-E84B-8AFB-AADADB62C236}"/>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2" name="Picture 1">
            <a:extLst>
              <a:ext uri="{FF2B5EF4-FFF2-40B4-BE49-F238E27FC236}">
                <a16:creationId xmlns:a16="http://schemas.microsoft.com/office/drawing/2014/main" id="{54CA44D5-A37C-ED6E-D8F5-58FD145C8BE9}"/>
              </a:ext>
            </a:extLst>
          </p:cNvPr>
          <p:cNvPicPr>
            <a:picLocks noChangeAspect="1"/>
          </p:cNvPicPr>
          <p:nvPr userDrawn="1"/>
        </p:nvPicPr>
        <p:blipFill>
          <a:blip r:embed="rId2"/>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35536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Activity / video slide v1">
    <p:bg>
      <p:bgPr>
        <a:solidFill>
          <a:srgbClr val="FFFBFA"/>
        </a:solidFill>
        <a:effectLst/>
      </p:bgPr>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6B1F601-06FF-DDBB-9770-1DAA8B4ECE5F}"/>
              </a:ext>
            </a:extLst>
          </p:cNvPr>
          <p:cNvPicPr>
            <a:picLocks noChangeAspect="1"/>
          </p:cNvPicPr>
          <p:nvPr userDrawn="1"/>
        </p:nvPicPr>
        <p:blipFill>
          <a:blip r:embed="rId2">
            <a:alphaModFix amt="20000"/>
          </a:blip>
          <a:stretch>
            <a:fillRect/>
          </a:stretch>
        </p:blipFill>
        <p:spPr>
          <a:xfrm rot="286960">
            <a:off x="-1513699" y="-658552"/>
            <a:ext cx="6392965" cy="6906412"/>
          </a:xfrm>
          <a:prstGeom prst="rect">
            <a:avLst/>
          </a:prstGeom>
        </p:spPr>
      </p:pic>
      <p:sp>
        <p:nvSpPr>
          <p:cNvPr id="6" name="Shape 19">
            <a:extLst>
              <a:ext uri="{FF2B5EF4-FFF2-40B4-BE49-F238E27FC236}">
                <a16:creationId xmlns:a16="http://schemas.microsoft.com/office/drawing/2014/main" id="{3FEBB5CE-6482-0849-90D3-604C6CD1F240}"/>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
        <p:nvSpPr>
          <p:cNvPr id="14" name="Picture Placeholder 7">
            <a:extLst>
              <a:ext uri="{FF2B5EF4-FFF2-40B4-BE49-F238E27FC236}">
                <a16:creationId xmlns:a16="http://schemas.microsoft.com/office/drawing/2014/main" id="{DD248F32-9DD6-9C46-A727-CC481A8A26CA}"/>
              </a:ext>
            </a:extLst>
          </p:cNvPr>
          <p:cNvSpPr>
            <a:spLocks noGrp="1"/>
          </p:cNvSpPr>
          <p:nvPr>
            <p:ph type="pic" sz="quarter" idx="12"/>
          </p:nvPr>
        </p:nvSpPr>
        <p:spPr>
          <a:xfrm>
            <a:off x="7114597" y="1976781"/>
            <a:ext cx="3985355" cy="3780219"/>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US" dirty="0"/>
          </a:p>
        </p:txBody>
      </p:sp>
      <p:sp>
        <p:nvSpPr>
          <p:cNvPr id="15" name="Text Placeholder 3">
            <a:extLst>
              <a:ext uri="{FF2B5EF4-FFF2-40B4-BE49-F238E27FC236}">
                <a16:creationId xmlns:a16="http://schemas.microsoft.com/office/drawing/2014/main" id="{74066F46-F815-3540-A508-79D4A69FB15F}"/>
              </a:ext>
            </a:extLst>
          </p:cNvPr>
          <p:cNvSpPr>
            <a:spLocks noGrp="1"/>
          </p:cNvSpPr>
          <p:nvPr>
            <p:ph type="body" sz="quarter" idx="13"/>
          </p:nvPr>
        </p:nvSpPr>
        <p:spPr>
          <a:xfrm>
            <a:off x="1092051" y="2034000"/>
            <a:ext cx="5721987" cy="3780219"/>
          </a:xfrm>
          <a:prstGeom prst="rect">
            <a:avLst/>
          </a:prstGeom>
        </p:spPr>
        <p:txBody>
          <a:bodyPr>
            <a:noAutofit/>
          </a:bodyPr>
          <a:lstStyle>
            <a:lvl1pPr marL="0" indent="0">
              <a:buNone/>
              <a:defRPr>
                <a:solidFill>
                  <a:srgbClr val="12263F"/>
                </a:solidFill>
                <a:latin typeface="Arial" panose="020B0604020202020204" pitchFamily="34" charset="0"/>
                <a:cs typeface="Arial" panose="020B0604020202020204" pitchFamily="34" charset="0"/>
              </a:defRPr>
            </a:lvl1pPr>
            <a:lvl2pPr>
              <a:defRPr>
                <a:solidFill>
                  <a:srgbClr val="12263F"/>
                </a:solidFill>
                <a:latin typeface="Arial" panose="020B0604020202020204" pitchFamily="34" charset="0"/>
                <a:cs typeface="Arial" panose="020B0604020202020204" pitchFamily="34" charset="0"/>
              </a:defRPr>
            </a:lvl2pPr>
            <a:lvl3pPr>
              <a:defRPr>
                <a:solidFill>
                  <a:srgbClr val="12263F"/>
                </a:solidFill>
                <a:latin typeface="Arial" panose="020B0604020202020204" pitchFamily="34" charset="0"/>
                <a:cs typeface="Arial" panose="020B0604020202020204" pitchFamily="34" charset="0"/>
              </a:defRPr>
            </a:lvl3pPr>
            <a:lvl4pPr>
              <a:defRPr>
                <a:solidFill>
                  <a:srgbClr val="12263F"/>
                </a:solidFill>
                <a:latin typeface="Arial" panose="020B0604020202020204" pitchFamily="34" charset="0"/>
                <a:cs typeface="Arial" panose="020B0604020202020204" pitchFamily="34" charset="0"/>
              </a:defRPr>
            </a:lvl4pPr>
            <a:lvl5pPr>
              <a:defRPr b="1">
                <a:solidFill>
                  <a:srgbClr val="12263F"/>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3"/>
            <a:endParaRPr lang="en-GB" dirty="0"/>
          </a:p>
          <a:p>
            <a:pPr lvl="3"/>
            <a:endParaRPr lang="en-GB" dirty="0"/>
          </a:p>
          <a:p>
            <a:pPr lvl="4"/>
            <a:r>
              <a:rPr lang="en-GB" dirty="0"/>
              <a:t>Fifth level</a:t>
            </a:r>
            <a:endParaRPr lang="en-US" dirty="0"/>
          </a:p>
        </p:txBody>
      </p:sp>
      <p:sp>
        <p:nvSpPr>
          <p:cNvPr id="16" name="Title 2">
            <a:extLst>
              <a:ext uri="{FF2B5EF4-FFF2-40B4-BE49-F238E27FC236}">
                <a16:creationId xmlns:a16="http://schemas.microsoft.com/office/drawing/2014/main" id="{98CEF9D4-A66B-9845-9F61-E0DC819DCA6C}"/>
              </a:ext>
            </a:extLst>
          </p:cNvPr>
          <p:cNvSpPr>
            <a:spLocks noGrp="1"/>
          </p:cNvSpPr>
          <p:nvPr>
            <p:ph type="title"/>
          </p:nvPr>
        </p:nvSpPr>
        <p:spPr>
          <a:xfrm>
            <a:off x="1092052" y="907200"/>
            <a:ext cx="8826500" cy="616800"/>
          </a:xfrm>
          <a:prstGeom prst="rect">
            <a:avLst/>
          </a:prstGeom>
        </p:spPr>
        <p:txBody>
          <a:bodyPr>
            <a:noAutofit/>
          </a:bodyPr>
          <a:lstStyle>
            <a:lvl1pPr>
              <a:lnSpc>
                <a:spcPct val="100000"/>
              </a:lnSpc>
              <a:defRPr sz="34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9" name="Picture 8" descr="Shape&#10;&#10;Description automatically generated">
            <a:extLst>
              <a:ext uri="{FF2B5EF4-FFF2-40B4-BE49-F238E27FC236}">
                <a16:creationId xmlns:a16="http://schemas.microsoft.com/office/drawing/2014/main" id="{8B16418B-7CCB-97D8-226D-378530593C96}"/>
              </a:ext>
            </a:extLst>
          </p:cNvPr>
          <p:cNvPicPr>
            <a:picLocks noChangeAspect="1"/>
          </p:cNvPicPr>
          <p:nvPr userDrawn="1"/>
        </p:nvPicPr>
        <p:blipFill>
          <a:blip r:embed="rId2">
            <a:alphaModFix amt="20000"/>
          </a:blip>
          <a:stretch>
            <a:fillRect/>
          </a:stretch>
        </p:blipFill>
        <p:spPr>
          <a:xfrm rot="16200000">
            <a:off x="6702381" y="4362033"/>
            <a:ext cx="3547676" cy="3695496"/>
          </a:xfrm>
          <a:prstGeom prst="rect">
            <a:avLst/>
          </a:prstGeom>
        </p:spPr>
      </p:pic>
      <p:pic>
        <p:nvPicPr>
          <p:cNvPr id="2" name="Picture 1">
            <a:extLst>
              <a:ext uri="{FF2B5EF4-FFF2-40B4-BE49-F238E27FC236}">
                <a16:creationId xmlns:a16="http://schemas.microsoft.com/office/drawing/2014/main" id="{ADC25863-CEEB-2F54-9B33-04F7A3481D48}"/>
              </a:ext>
            </a:extLst>
          </p:cNvPr>
          <p:cNvPicPr>
            <a:picLocks noChangeAspect="1"/>
          </p:cNvPicPr>
          <p:nvPr userDrawn="1"/>
        </p:nvPicPr>
        <p:blipFill>
          <a:blip r:embed="rId3"/>
          <a:stretch>
            <a:fillRect/>
          </a:stretch>
        </p:blipFill>
        <p:spPr>
          <a:xfrm>
            <a:off x="11610476" y="314960"/>
            <a:ext cx="287648" cy="339948"/>
          </a:xfrm>
          <a:prstGeom prst="rect">
            <a:avLst/>
          </a:prstGeom>
        </p:spPr>
      </p:pic>
    </p:spTree>
    <p:extLst>
      <p:ext uri="{BB962C8B-B14F-4D97-AF65-F5344CB8AC3E}">
        <p14:creationId xmlns:p14="http://schemas.microsoft.com/office/powerpoint/2010/main" val="317532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02C5A-0114-4119-916A-CE244A25D307}" type="datetimeFigureOut">
              <a:rPr lang="en-GB" smtClean="0"/>
              <a:t>06/02/2023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3C4A5-10E7-4172-B908-73E9B5B640CC}" type="slidenum">
              <a:rPr lang="en-GB" smtClean="0"/>
              <a:t>‹#›</a:t>
            </a:fld>
            <a:endParaRPr lang="en-GB"/>
          </a:p>
        </p:txBody>
      </p:sp>
    </p:spTree>
    <p:extLst>
      <p:ext uri="{BB962C8B-B14F-4D97-AF65-F5344CB8AC3E}">
        <p14:creationId xmlns:p14="http://schemas.microsoft.com/office/powerpoint/2010/main" val="2489726734"/>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2" r:id="rId3"/>
    <p:sldLayoutId id="2147483661" r:id="rId4"/>
    <p:sldLayoutId id="2147483664" r:id="rId5"/>
    <p:sldLayoutId id="2147483680" r:id="rId6"/>
    <p:sldLayoutId id="2147483666" r:id="rId7"/>
    <p:sldLayoutId id="2147483667" r:id="rId8"/>
    <p:sldLayoutId id="2147483673" r:id="rId9"/>
    <p:sldLayoutId id="2147483665" r:id="rId10"/>
    <p:sldLayoutId id="2147483668" r:id="rId11"/>
    <p:sldLayoutId id="2147483669" r:id="rId12"/>
    <p:sldLayoutId id="2147483672" r:id="rId13"/>
    <p:sldLayoutId id="2147483674" r:id="rId14"/>
    <p:sldLayoutId id="2147483679" r:id="rId15"/>
    <p:sldLayoutId id="2147483678"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hyperlink" Target="https://vimeo.com/790354328/41b2e7d662" TargetMode="External"/><Relationship Id="rId7"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9.emf"/><Relationship Id="rId5" Type="http://schemas.openxmlformats.org/officeDocument/2006/relationships/image" Target="../media/image20.emf"/><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FCE703-EFC5-4351-87A4-33AD51CE44F1}"/>
              </a:ext>
            </a:extLst>
          </p:cNvPr>
          <p:cNvPicPr>
            <a:picLocks noChangeAspect="1"/>
          </p:cNvPicPr>
          <p:nvPr/>
        </p:nvPicPr>
        <p:blipFill>
          <a:blip r:embed="rId3"/>
          <a:stretch>
            <a:fillRect/>
          </a:stretch>
        </p:blipFill>
        <p:spPr>
          <a:xfrm>
            <a:off x="0" y="310978"/>
            <a:ext cx="12192000" cy="5931243"/>
          </a:xfrm>
          <a:prstGeom prst="rect">
            <a:avLst/>
          </a:prstGeom>
        </p:spPr>
      </p:pic>
    </p:spTree>
    <p:extLst>
      <p:ext uri="{BB962C8B-B14F-4D97-AF65-F5344CB8AC3E}">
        <p14:creationId xmlns:p14="http://schemas.microsoft.com/office/powerpoint/2010/main" val="242519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101;p2">
            <a:extLst>
              <a:ext uri="{FF2B5EF4-FFF2-40B4-BE49-F238E27FC236}">
                <a16:creationId xmlns:a16="http://schemas.microsoft.com/office/drawing/2014/main" id="{401982AA-C423-C410-FAF1-213CF0E4A4C5}"/>
              </a:ext>
            </a:extLst>
          </p:cNvPr>
          <p:cNvGrpSpPr/>
          <p:nvPr/>
        </p:nvGrpSpPr>
        <p:grpSpPr>
          <a:xfrm rot="-5400000">
            <a:off x="1567284" y="-1729450"/>
            <a:ext cx="2413016" cy="5821049"/>
            <a:chOff x="5692625" y="470675"/>
            <a:chExt cx="1669500" cy="4027425"/>
          </a:xfrm>
        </p:grpSpPr>
        <p:sp>
          <p:nvSpPr>
            <p:cNvPr id="7" name="Google Shape;102;p2">
              <a:extLst>
                <a:ext uri="{FF2B5EF4-FFF2-40B4-BE49-F238E27FC236}">
                  <a16:creationId xmlns:a16="http://schemas.microsoft.com/office/drawing/2014/main" id="{33E3FEAF-9159-05F0-94BA-8798353AEF0B}"/>
                </a:ext>
              </a:extLst>
            </p:cNvPr>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rgbClr val="13D5A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03;p2">
              <a:extLst>
                <a:ext uri="{FF2B5EF4-FFF2-40B4-BE49-F238E27FC236}">
                  <a16:creationId xmlns:a16="http://schemas.microsoft.com/office/drawing/2014/main" id="{530374A4-600B-E23A-728B-9AAD51CA43AE}"/>
                </a:ext>
              </a:extLst>
            </p:cNvPr>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4;p2">
              <a:extLst>
                <a:ext uri="{FF2B5EF4-FFF2-40B4-BE49-F238E27FC236}">
                  <a16:creationId xmlns:a16="http://schemas.microsoft.com/office/drawing/2014/main" id="{B21097F2-E80F-40AB-A0CA-5191DE745074}"/>
                </a:ext>
              </a:extLst>
            </p:cNvPr>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5;p2">
              <a:extLst>
                <a:ext uri="{FF2B5EF4-FFF2-40B4-BE49-F238E27FC236}">
                  <a16:creationId xmlns:a16="http://schemas.microsoft.com/office/drawing/2014/main" id="{F870E3AD-6F7C-A308-3DDF-F87AC6C15115}"/>
                </a:ext>
              </a:extLst>
            </p:cNvPr>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p2">
              <a:extLst>
                <a:ext uri="{FF2B5EF4-FFF2-40B4-BE49-F238E27FC236}">
                  <a16:creationId xmlns:a16="http://schemas.microsoft.com/office/drawing/2014/main" id="{1D659851-9F79-E97F-77E4-B4373CD62B86}"/>
                </a:ext>
              </a:extLst>
            </p:cNvPr>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7;p2">
              <a:extLst>
                <a:ext uri="{FF2B5EF4-FFF2-40B4-BE49-F238E27FC236}">
                  <a16:creationId xmlns:a16="http://schemas.microsoft.com/office/drawing/2014/main" id="{61583E1B-CB0B-9212-BD2D-67DE12B5440A}"/>
                </a:ext>
              </a:extLst>
            </p:cNvPr>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8;p2">
              <a:extLst>
                <a:ext uri="{FF2B5EF4-FFF2-40B4-BE49-F238E27FC236}">
                  <a16:creationId xmlns:a16="http://schemas.microsoft.com/office/drawing/2014/main" id="{A638A8A4-0D31-344A-E1DD-CBEC45A4EB03}"/>
                </a:ext>
              </a:extLst>
            </p:cNvPr>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p2">
              <a:extLst>
                <a:ext uri="{FF2B5EF4-FFF2-40B4-BE49-F238E27FC236}">
                  <a16:creationId xmlns:a16="http://schemas.microsoft.com/office/drawing/2014/main" id="{47369FFC-26FC-A0F3-1359-F291CE4D8D22}"/>
                </a:ext>
              </a:extLst>
            </p:cNvPr>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0;p2">
              <a:extLst>
                <a:ext uri="{FF2B5EF4-FFF2-40B4-BE49-F238E27FC236}">
                  <a16:creationId xmlns:a16="http://schemas.microsoft.com/office/drawing/2014/main" id="{DB5D9347-CCD1-7E83-313E-58A1115A1EE6}"/>
                </a:ext>
              </a:extLst>
            </p:cNvPr>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1;p2">
              <a:extLst>
                <a:ext uri="{FF2B5EF4-FFF2-40B4-BE49-F238E27FC236}">
                  <a16:creationId xmlns:a16="http://schemas.microsoft.com/office/drawing/2014/main" id="{703BDEE3-22EF-56D5-EBDE-BFD72B84DFB2}"/>
                </a:ext>
              </a:extLst>
            </p:cNvPr>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2;p2">
              <a:extLst>
                <a:ext uri="{FF2B5EF4-FFF2-40B4-BE49-F238E27FC236}">
                  <a16:creationId xmlns:a16="http://schemas.microsoft.com/office/drawing/2014/main" id="{B4F5A8A4-3536-3E14-683B-7E76E81B675F}"/>
                </a:ext>
              </a:extLst>
            </p:cNvPr>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3;p2">
              <a:extLst>
                <a:ext uri="{FF2B5EF4-FFF2-40B4-BE49-F238E27FC236}">
                  <a16:creationId xmlns:a16="http://schemas.microsoft.com/office/drawing/2014/main" id="{905BD140-36A9-20C3-7EB3-C081FB964AE2}"/>
                </a:ext>
              </a:extLst>
            </p:cNvPr>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4;p2">
              <a:extLst>
                <a:ext uri="{FF2B5EF4-FFF2-40B4-BE49-F238E27FC236}">
                  <a16:creationId xmlns:a16="http://schemas.microsoft.com/office/drawing/2014/main" id="{35708F5F-FB93-CB45-A044-02F1F4086373}"/>
                </a:ext>
              </a:extLst>
            </p:cNvPr>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5;p2">
              <a:extLst>
                <a:ext uri="{FF2B5EF4-FFF2-40B4-BE49-F238E27FC236}">
                  <a16:creationId xmlns:a16="http://schemas.microsoft.com/office/drawing/2014/main" id="{2FBFA34A-0AD7-81CE-4278-DF6620274E9C}"/>
                </a:ext>
              </a:extLst>
            </p:cNvPr>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6;p2">
              <a:extLst>
                <a:ext uri="{FF2B5EF4-FFF2-40B4-BE49-F238E27FC236}">
                  <a16:creationId xmlns:a16="http://schemas.microsoft.com/office/drawing/2014/main" id="{696FA1EA-09B1-EB17-C320-93F92F3546D8}"/>
                </a:ext>
              </a:extLst>
            </p:cNvPr>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7;p2">
              <a:extLst>
                <a:ext uri="{FF2B5EF4-FFF2-40B4-BE49-F238E27FC236}">
                  <a16:creationId xmlns:a16="http://schemas.microsoft.com/office/drawing/2014/main" id="{4B98DD35-3901-0214-7D7A-022B4C3F1E35}"/>
                </a:ext>
              </a:extLst>
            </p:cNvPr>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8;p2">
              <a:extLst>
                <a:ext uri="{FF2B5EF4-FFF2-40B4-BE49-F238E27FC236}">
                  <a16:creationId xmlns:a16="http://schemas.microsoft.com/office/drawing/2014/main" id="{24CEDA0A-0984-3427-DF3E-DD6FAD996F54}"/>
                </a:ext>
              </a:extLst>
            </p:cNvPr>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9;p2">
              <a:extLst>
                <a:ext uri="{FF2B5EF4-FFF2-40B4-BE49-F238E27FC236}">
                  <a16:creationId xmlns:a16="http://schemas.microsoft.com/office/drawing/2014/main" id="{1778F2D9-4EB3-C78B-7F60-1EA6019E3EEF}"/>
                </a:ext>
              </a:extLst>
            </p:cNvPr>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0;p2">
              <a:extLst>
                <a:ext uri="{FF2B5EF4-FFF2-40B4-BE49-F238E27FC236}">
                  <a16:creationId xmlns:a16="http://schemas.microsoft.com/office/drawing/2014/main" id="{FDE6E3C0-DBC9-18CF-44D6-4568AC1A42B6}"/>
                </a:ext>
              </a:extLst>
            </p:cNvPr>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1;p2">
              <a:extLst>
                <a:ext uri="{FF2B5EF4-FFF2-40B4-BE49-F238E27FC236}">
                  <a16:creationId xmlns:a16="http://schemas.microsoft.com/office/drawing/2014/main" id="{BCFF8452-D882-D5B3-7D5C-2EB7CC6C6B03}"/>
                </a:ext>
              </a:extLst>
            </p:cNvPr>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2;p2">
              <a:extLst>
                <a:ext uri="{FF2B5EF4-FFF2-40B4-BE49-F238E27FC236}">
                  <a16:creationId xmlns:a16="http://schemas.microsoft.com/office/drawing/2014/main" id="{A8836895-522B-3C0D-DC24-D3EDBCA7A8E7}"/>
                </a:ext>
              </a:extLst>
            </p:cNvPr>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3;p2">
              <a:extLst>
                <a:ext uri="{FF2B5EF4-FFF2-40B4-BE49-F238E27FC236}">
                  <a16:creationId xmlns:a16="http://schemas.microsoft.com/office/drawing/2014/main" id="{89F53DD9-94B9-17F3-E1BF-48B0B35C56A8}"/>
                </a:ext>
              </a:extLst>
            </p:cNvPr>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4;p2">
              <a:extLst>
                <a:ext uri="{FF2B5EF4-FFF2-40B4-BE49-F238E27FC236}">
                  <a16:creationId xmlns:a16="http://schemas.microsoft.com/office/drawing/2014/main" id="{B609C8D5-C2E9-C0AE-A08A-F2B2F1DC0045}"/>
                </a:ext>
              </a:extLst>
            </p:cNvPr>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5;p2">
              <a:extLst>
                <a:ext uri="{FF2B5EF4-FFF2-40B4-BE49-F238E27FC236}">
                  <a16:creationId xmlns:a16="http://schemas.microsoft.com/office/drawing/2014/main" id="{7DA507B0-1569-4DE1-6068-8B6D532F42F7}"/>
                </a:ext>
              </a:extLst>
            </p:cNvPr>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p2">
              <a:extLst>
                <a:ext uri="{FF2B5EF4-FFF2-40B4-BE49-F238E27FC236}">
                  <a16:creationId xmlns:a16="http://schemas.microsoft.com/office/drawing/2014/main" id="{57F80E85-451E-8A1E-26D4-EB2A7114D17E}"/>
                </a:ext>
              </a:extLst>
            </p:cNvPr>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p2">
              <a:extLst>
                <a:ext uri="{FF2B5EF4-FFF2-40B4-BE49-F238E27FC236}">
                  <a16:creationId xmlns:a16="http://schemas.microsoft.com/office/drawing/2014/main" id="{7956728F-7096-88D2-FF1B-F2C1DB2EF321}"/>
                </a:ext>
              </a:extLst>
            </p:cNvPr>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8;p2">
              <a:extLst>
                <a:ext uri="{FF2B5EF4-FFF2-40B4-BE49-F238E27FC236}">
                  <a16:creationId xmlns:a16="http://schemas.microsoft.com/office/drawing/2014/main" id="{A361E66C-17C5-EE80-BC4C-49364988ADB1}"/>
                </a:ext>
              </a:extLst>
            </p:cNvPr>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9;p2">
              <a:extLst>
                <a:ext uri="{FF2B5EF4-FFF2-40B4-BE49-F238E27FC236}">
                  <a16:creationId xmlns:a16="http://schemas.microsoft.com/office/drawing/2014/main" id="{9A487636-1C17-43B9-97FE-39A46FFD88FF}"/>
                </a:ext>
              </a:extLst>
            </p:cNvPr>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0;p2">
              <a:extLst>
                <a:ext uri="{FF2B5EF4-FFF2-40B4-BE49-F238E27FC236}">
                  <a16:creationId xmlns:a16="http://schemas.microsoft.com/office/drawing/2014/main" id="{E28F8E77-2F01-27ED-E0D9-6FC73D5D5E72}"/>
                </a:ext>
              </a:extLst>
            </p:cNvPr>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1;p2">
              <a:extLst>
                <a:ext uri="{FF2B5EF4-FFF2-40B4-BE49-F238E27FC236}">
                  <a16:creationId xmlns:a16="http://schemas.microsoft.com/office/drawing/2014/main" id="{E174FA07-27D6-80AD-D2A8-1A0A6439F9F3}"/>
                </a:ext>
              </a:extLst>
            </p:cNvPr>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2;p2">
              <a:extLst>
                <a:ext uri="{FF2B5EF4-FFF2-40B4-BE49-F238E27FC236}">
                  <a16:creationId xmlns:a16="http://schemas.microsoft.com/office/drawing/2014/main" id="{47592E0D-D3B7-AA14-71D9-2E4F79E635CE}"/>
                </a:ext>
              </a:extLst>
            </p:cNvPr>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3;p2">
              <a:extLst>
                <a:ext uri="{FF2B5EF4-FFF2-40B4-BE49-F238E27FC236}">
                  <a16:creationId xmlns:a16="http://schemas.microsoft.com/office/drawing/2014/main" id="{56291372-1ABA-7958-74CA-5DD04EA65208}"/>
                </a:ext>
              </a:extLst>
            </p:cNvPr>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4;p2">
              <a:extLst>
                <a:ext uri="{FF2B5EF4-FFF2-40B4-BE49-F238E27FC236}">
                  <a16:creationId xmlns:a16="http://schemas.microsoft.com/office/drawing/2014/main" id="{6227802C-066C-F58D-7EA0-E74CDFB3E83F}"/>
                </a:ext>
              </a:extLst>
            </p:cNvPr>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5;p2">
              <a:extLst>
                <a:ext uri="{FF2B5EF4-FFF2-40B4-BE49-F238E27FC236}">
                  <a16:creationId xmlns:a16="http://schemas.microsoft.com/office/drawing/2014/main" id="{A50B4BE8-3026-D1E4-4C17-E80F24AB5D4B}"/>
                </a:ext>
              </a:extLst>
            </p:cNvPr>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6;p2">
              <a:extLst>
                <a:ext uri="{FF2B5EF4-FFF2-40B4-BE49-F238E27FC236}">
                  <a16:creationId xmlns:a16="http://schemas.microsoft.com/office/drawing/2014/main" id="{8ECA65DC-ED3F-18FD-3DAD-BEBD044B50F7}"/>
                </a:ext>
              </a:extLst>
            </p:cNvPr>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7;p2">
              <a:extLst>
                <a:ext uri="{FF2B5EF4-FFF2-40B4-BE49-F238E27FC236}">
                  <a16:creationId xmlns:a16="http://schemas.microsoft.com/office/drawing/2014/main" id="{24194AEC-7B86-7D5B-C06F-0B53240ADCBA}"/>
                </a:ext>
              </a:extLst>
            </p:cNvPr>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p2">
              <a:extLst>
                <a:ext uri="{FF2B5EF4-FFF2-40B4-BE49-F238E27FC236}">
                  <a16:creationId xmlns:a16="http://schemas.microsoft.com/office/drawing/2014/main" id="{10A9850C-FB7A-751B-DA71-B5D17D2C3975}"/>
                </a:ext>
              </a:extLst>
            </p:cNvPr>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p2">
              <a:extLst>
                <a:ext uri="{FF2B5EF4-FFF2-40B4-BE49-F238E27FC236}">
                  <a16:creationId xmlns:a16="http://schemas.microsoft.com/office/drawing/2014/main" id="{7731304C-1FA6-3AFD-7EEB-2758CAFABDEE}"/>
                </a:ext>
              </a:extLst>
            </p:cNvPr>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p2">
              <a:extLst>
                <a:ext uri="{FF2B5EF4-FFF2-40B4-BE49-F238E27FC236}">
                  <a16:creationId xmlns:a16="http://schemas.microsoft.com/office/drawing/2014/main" id="{83C2E5A4-A406-F065-AB34-2EAACC30D865}"/>
                </a:ext>
              </a:extLst>
            </p:cNvPr>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1;p2">
              <a:extLst>
                <a:ext uri="{FF2B5EF4-FFF2-40B4-BE49-F238E27FC236}">
                  <a16:creationId xmlns:a16="http://schemas.microsoft.com/office/drawing/2014/main" id="{32B06A98-EA03-83A7-58B3-3C91967F991A}"/>
                </a:ext>
              </a:extLst>
            </p:cNvPr>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2;p2">
              <a:extLst>
                <a:ext uri="{FF2B5EF4-FFF2-40B4-BE49-F238E27FC236}">
                  <a16:creationId xmlns:a16="http://schemas.microsoft.com/office/drawing/2014/main" id="{175AA8F7-1AC2-6A1D-4039-42155E1871B8}"/>
                </a:ext>
              </a:extLst>
            </p:cNvPr>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3;p2">
              <a:extLst>
                <a:ext uri="{FF2B5EF4-FFF2-40B4-BE49-F238E27FC236}">
                  <a16:creationId xmlns:a16="http://schemas.microsoft.com/office/drawing/2014/main" id="{F83B9A4F-E0BF-93C0-A1B5-FC0F5470033B}"/>
                </a:ext>
              </a:extLst>
            </p:cNvPr>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4;p2">
              <a:extLst>
                <a:ext uri="{FF2B5EF4-FFF2-40B4-BE49-F238E27FC236}">
                  <a16:creationId xmlns:a16="http://schemas.microsoft.com/office/drawing/2014/main" id="{B05BD879-D042-8210-6F2E-362B52759C55}"/>
                </a:ext>
              </a:extLst>
            </p:cNvPr>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5;p2">
              <a:extLst>
                <a:ext uri="{FF2B5EF4-FFF2-40B4-BE49-F238E27FC236}">
                  <a16:creationId xmlns:a16="http://schemas.microsoft.com/office/drawing/2014/main" id="{4508C330-0820-D0FD-46E1-706D2A7F019E}"/>
                </a:ext>
              </a:extLst>
            </p:cNvPr>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6;p2">
              <a:extLst>
                <a:ext uri="{FF2B5EF4-FFF2-40B4-BE49-F238E27FC236}">
                  <a16:creationId xmlns:a16="http://schemas.microsoft.com/office/drawing/2014/main" id="{E6537E3A-F4CA-09C0-80ED-9B313F8CF24A}"/>
                </a:ext>
              </a:extLst>
            </p:cNvPr>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7;p2">
              <a:extLst>
                <a:ext uri="{FF2B5EF4-FFF2-40B4-BE49-F238E27FC236}">
                  <a16:creationId xmlns:a16="http://schemas.microsoft.com/office/drawing/2014/main" id="{B68DC59C-36EF-90E1-8FE4-2B6DEA1101FC}"/>
                </a:ext>
              </a:extLst>
            </p:cNvPr>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8;p2">
              <a:extLst>
                <a:ext uri="{FF2B5EF4-FFF2-40B4-BE49-F238E27FC236}">
                  <a16:creationId xmlns:a16="http://schemas.microsoft.com/office/drawing/2014/main" id="{2EDDEB3A-DF72-4290-DD55-FD7B524F0B61}"/>
                </a:ext>
              </a:extLst>
            </p:cNvPr>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9;p2">
              <a:extLst>
                <a:ext uri="{FF2B5EF4-FFF2-40B4-BE49-F238E27FC236}">
                  <a16:creationId xmlns:a16="http://schemas.microsoft.com/office/drawing/2014/main" id="{6069CB9E-40AE-5927-F0E3-A726CE01BB3F}"/>
                </a:ext>
              </a:extLst>
            </p:cNvPr>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0;p2">
              <a:extLst>
                <a:ext uri="{FF2B5EF4-FFF2-40B4-BE49-F238E27FC236}">
                  <a16:creationId xmlns:a16="http://schemas.microsoft.com/office/drawing/2014/main" id="{67212759-6214-E3A6-87B8-E83F01635C5A}"/>
                </a:ext>
              </a:extLst>
            </p:cNvPr>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1;p2">
              <a:extLst>
                <a:ext uri="{FF2B5EF4-FFF2-40B4-BE49-F238E27FC236}">
                  <a16:creationId xmlns:a16="http://schemas.microsoft.com/office/drawing/2014/main" id="{82643EB1-0CEE-16D9-9C0C-E2B36618A313}"/>
                </a:ext>
              </a:extLst>
            </p:cNvPr>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2;p2">
              <a:extLst>
                <a:ext uri="{FF2B5EF4-FFF2-40B4-BE49-F238E27FC236}">
                  <a16:creationId xmlns:a16="http://schemas.microsoft.com/office/drawing/2014/main" id="{ACE767EF-8D04-BB43-B3F2-AE454A8ED07F}"/>
                </a:ext>
              </a:extLst>
            </p:cNvPr>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3;p2">
              <a:extLst>
                <a:ext uri="{FF2B5EF4-FFF2-40B4-BE49-F238E27FC236}">
                  <a16:creationId xmlns:a16="http://schemas.microsoft.com/office/drawing/2014/main" id="{25ECC238-7489-3E44-2177-1D9DF26210DE}"/>
                </a:ext>
              </a:extLst>
            </p:cNvPr>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4;p2">
              <a:extLst>
                <a:ext uri="{FF2B5EF4-FFF2-40B4-BE49-F238E27FC236}">
                  <a16:creationId xmlns:a16="http://schemas.microsoft.com/office/drawing/2014/main" id="{27887568-C944-02B3-E507-5102A1D2CCE4}"/>
                </a:ext>
              </a:extLst>
            </p:cNvPr>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5;p2">
              <a:extLst>
                <a:ext uri="{FF2B5EF4-FFF2-40B4-BE49-F238E27FC236}">
                  <a16:creationId xmlns:a16="http://schemas.microsoft.com/office/drawing/2014/main" id="{6716B2E0-CA11-168B-AA5A-A0550B06A505}"/>
                </a:ext>
              </a:extLst>
            </p:cNvPr>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6;p2">
              <a:extLst>
                <a:ext uri="{FF2B5EF4-FFF2-40B4-BE49-F238E27FC236}">
                  <a16:creationId xmlns:a16="http://schemas.microsoft.com/office/drawing/2014/main" id="{81CCE0D4-22A1-D3E5-1A16-AA536246BA2A}"/>
                </a:ext>
              </a:extLst>
            </p:cNvPr>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7;p2">
              <a:extLst>
                <a:ext uri="{FF2B5EF4-FFF2-40B4-BE49-F238E27FC236}">
                  <a16:creationId xmlns:a16="http://schemas.microsoft.com/office/drawing/2014/main" id="{E8E4934D-D9F3-0721-291D-82F39A8772E6}"/>
                </a:ext>
              </a:extLst>
            </p:cNvPr>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8;p2">
              <a:extLst>
                <a:ext uri="{FF2B5EF4-FFF2-40B4-BE49-F238E27FC236}">
                  <a16:creationId xmlns:a16="http://schemas.microsoft.com/office/drawing/2014/main" id="{196F46A5-58A3-D87C-A114-50CDA2DBA0F8}"/>
                </a:ext>
              </a:extLst>
            </p:cNvPr>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9;p2">
              <a:extLst>
                <a:ext uri="{FF2B5EF4-FFF2-40B4-BE49-F238E27FC236}">
                  <a16:creationId xmlns:a16="http://schemas.microsoft.com/office/drawing/2014/main" id="{2DDBA027-6774-2D22-FF05-3BD29826A971}"/>
                </a:ext>
              </a:extLst>
            </p:cNvPr>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0;p2">
              <a:extLst>
                <a:ext uri="{FF2B5EF4-FFF2-40B4-BE49-F238E27FC236}">
                  <a16:creationId xmlns:a16="http://schemas.microsoft.com/office/drawing/2014/main" id="{4C4CEC5E-7EF5-77E5-7DB1-A0A50316E524}"/>
                </a:ext>
              </a:extLst>
            </p:cNvPr>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1;p2">
              <a:extLst>
                <a:ext uri="{FF2B5EF4-FFF2-40B4-BE49-F238E27FC236}">
                  <a16:creationId xmlns:a16="http://schemas.microsoft.com/office/drawing/2014/main" id="{9FD0E0E7-B5D2-BD73-A0B9-917390CDD1E1}"/>
                </a:ext>
              </a:extLst>
            </p:cNvPr>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2;p2">
              <a:extLst>
                <a:ext uri="{FF2B5EF4-FFF2-40B4-BE49-F238E27FC236}">
                  <a16:creationId xmlns:a16="http://schemas.microsoft.com/office/drawing/2014/main" id="{5517D51E-B6CA-206B-DCB0-FB8FFE51F4D2}"/>
                </a:ext>
              </a:extLst>
            </p:cNvPr>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3;p2">
              <a:extLst>
                <a:ext uri="{FF2B5EF4-FFF2-40B4-BE49-F238E27FC236}">
                  <a16:creationId xmlns:a16="http://schemas.microsoft.com/office/drawing/2014/main" id="{5D43C3FB-487C-C0B5-5E13-9DBEB33EC298}"/>
                </a:ext>
              </a:extLst>
            </p:cNvPr>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p2">
              <a:extLst>
                <a:ext uri="{FF2B5EF4-FFF2-40B4-BE49-F238E27FC236}">
                  <a16:creationId xmlns:a16="http://schemas.microsoft.com/office/drawing/2014/main" id="{B8EC402E-C686-BF79-AABE-67A8E8C05778}"/>
                </a:ext>
              </a:extLst>
            </p:cNvPr>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p2">
              <a:extLst>
                <a:ext uri="{FF2B5EF4-FFF2-40B4-BE49-F238E27FC236}">
                  <a16:creationId xmlns:a16="http://schemas.microsoft.com/office/drawing/2014/main" id="{52375AC0-7CF4-914B-A4AF-2B80302F37A8}"/>
                </a:ext>
              </a:extLst>
            </p:cNvPr>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6;p2">
              <a:extLst>
                <a:ext uri="{FF2B5EF4-FFF2-40B4-BE49-F238E27FC236}">
                  <a16:creationId xmlns:a16="http://schemas.microsoft.com/office/drawing/2014/main" id="{3AB89192-9BB9-AC13-8180-06C838AC0623}"/>
                </a:ext>
              </a:extLst>
            </p:cNvPr>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7;p2">
              <a:extLst>
                <a:ext uri="{FF2B5EF4-FFF2-40B4-BE49-F238E27FC236}">
                  <a16:creationId xmlns:a16="http://schemas.microsoft.com/office/drawing/2014/main" id="{94388CDC-F907-1318-E5D3-6BDE541D48D5}"/>
                </a:ext>
              </a:extLst>
            </p:cNvPr>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8;p2">
              <a:extLst>
                <a:ext uri="{FF2B5EF4-FFF2-40B4-BE49-F238E27FC236}">
                  <a16:creationId xmlns:a16="http://schemas.microsoft.com/office/drawing/2014/main" id="{594F71B5-31BB-CA0E-541B-56B223FC3656}"/>
                </a:ext>
              </a:extLst>
            </p:cNvPr>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9;p2">
              <a:extLst>
                <a:ext uri="{FF2B5EF4-FFF2-40B4-BE49-F238E27FC236}">
                  <a16:creationId xmlns:a16="http://schemas.microsoft.com/office/drawing/2014/main" id="{CAA7DA6C-4B7F-36D1-309E-9172007E2856}"/>
                </a:ext>
              </a:extLst>
            </p:cNvPr>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0;p2">
              <a:extLst>
                <a:ext uri="{FF2B5EF4-FFF2-40B4-BE49-F238E27FC236}">
                  <a16:creationId xmlns:a16="http://schemas.microsoft.com/office/drawing/2014/main" id="{DFBBD193-3D11-0A02-606D-59CBC95F8C6B}"/>
                </a:ext>
              </a:extLst>
            </p:cNvPr>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1;p2">
              <a:extLst>
                <a:ext uri="{FF2B5EF4-FFF2-40B4-BE49-F238E27FC236}">
                  <a16:creationId xmlns:a16="http://schemas.microsoft.com/office/drawing/2014/main" id="{C6975239-4A47-743D-DB8E-2B35F43CC12C}"/>
                </a:ext>
              </a:extLst>
            </p:cNvPr>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2;p2">
              <a:extLst>
                <a:ext uri="{FF2B5EF4-FFF2-40B4-BE49-F238E27FC236}">
                  <a16:creationId xmlns:a16="http://schemas.microsoft.com/office/drawing/2014/main" id="{23005E35-4508-EADC-08F6-CABCB810A9D6}"/>
                </a:ext>
              </a:extLst>
            </p:cNvPr>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3;p2">
              <a:extLst>
                <a:ext uri="{FF2B5EF4-FFF2-40B4-BE49-F238E27FC236}">
                  <a16:creationId xmlns:a16="http://schemas.microsoft.com/office/drawing/2014/main" id="{232C226C-E7C2-7E8D-DB36-78CE1CFDFBFF}"/>
                </a:ext>
              </a:extLst>
            </p:cNvPr>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4;p2">
              <a:extLst>
                <a:ext uri="{FF2B5EF4-FFF2-40B4-BE49-F238E27FC236}">
                  <a16:creationId xmlns:a16="http://schemas.microsoft.com/office/drawing/2014/main" id="{86066A5D-94E8-7580-AB0D-41FD072D6717}"/>
                </a:ext>
              </a:extLst>
            </p:cNvPr>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5;p2">
              <a:extLst>
                <a:ext uri="{FF2B5EF4-FFF2-40B4-BE49-F238E27FC236}">
                  <a16:creationId xmlns:a16="http://schemas.microsoft.com/office/drawing/2014/main" id="{4D4229B6-C8FE-DF4C-A00C-8AF7029CD026}"/>
                </a:ext>
              </a:extLst>
            </p:cNvPr>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6;p2">
              <a:extLst>
                <a:ext uri="{FF2B5EF4-FFF2-40B4-BE49-F238E27FC236}">
                  <a16:creationId xmlns:a16="http://schemas.microsoft.com/office/drawing/2014/main" id="{86ADC3C4-D754-17A2-A27D-207EB1F1CBC3}"/>
                </a:ext>
              </a:extLst>
            </p:cNvPr>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7;p2">
              <a:extLst>
                <a:ext uri="{FF2B5EF4-FFF2-40B4-BE49-F238E27FC236}">
                  <a16:creationId xmlns:a16="http://schemas.microsoft.com/office/drawing/2014/main" id="{3DB3215B-1E0D-1E18-D8C7-1CDF593D7A81}"/>
                </a:ext>
              </a:extLst>
            </p:cNvPr>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8;p2">
              <a:extLst>
                <a:ext uri="{FF2B5EF4-FFF2-40B4-BE49-F238E27FC236}">
                  <a16:creationId xmlns:a16="http://schemas.microsoft.com/office/drawing/2014/main" id="{E5FA033C-5883-6E23-823D-7061F55DE022}"/>
                </a:ext>
              </a:extLst>
            </p:cNvPr>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
              <a:extLst>
                <a:ext uri="{FF2B5EF4-FFF2-40B4-BE49-F238E27FC236}">
                  <a16:creationId xmlns:a16="http://schemas.microsoft.com/office/drawing/2014/main" id="{1FF5CDB6-681D-9B9C-5D7A-0FBFE1F8EEAB}"/>
                </a:ext>
              </a:extLst>
            </p:cNvPr>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0;p2">
              <a:extLst>
                <a:ext uri="{FF2B5EF4-FFF2-40B4-BE49-F238E27FC236}">
                  <a16:creationId xmlns:a16="http://schemas.microsoft.com/office/drawing/2014/main" id="{7005A4D6-BEEA-25DD-0A37-A1704CE85402}"/>
                </a:ext>
              </a:extLst>
            </p:cNvPr>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1;p2">
              <a:extLst>
                <a:ext uri="{FF2B5EF4-FFF2-40B4-BE49-F238E27FC236}">
                  <a16:creationId xmlns:a16="http://schemas.microsoft.com/office/drawing/2014/main" id="{357B0A12-BC5E-9998-114D-B3DDEE8216EE}"/>
                </a:ext>
              </a:extLst>
            </p:cNvPr>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2;p2">
              <a:extLst>
                <a:ext uri="{FF2B5EF4-FFF2-40B4-BE49-F238E27FC236}">
                  <a16:creationId xmlns:a16="http://schemas.microsoft.com/office/drawing/2014/main" id="{07BD38FF-D25F-DD4B-AFAF-359450350C92}"/>
                </a:ext>
              </a:extLst>
            </p:cNvPr>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3;p2">
              <a:extLst>
                <a:ext uri="{FF2B5EF4-FFF2-40B4-BE49-F238E27FC236}">
                  <a16:creationId xmlns:a16="http://schemas.microsoft.com/office/drawing/2014/main" id="{ADC96EED-DFB7-E119-2A60-06C9CD4F07B9}"/>
                </a:ext>
              </a:extLst>
            </p:cNvPr>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4;p2">
              <a:extLst>
                <a:ext uri="{FF2B5EF4-FFF2-40B4-BE49-F238E27FC236}">
                  <a16:creationId xmlns:a16="http://schemas.microsoft.com/office/drawing/2014/main" id="{6AFD3F4B-CF5C-AC39-1B0A-D6087A2FCEA4}"/>
                </a:ext>
              </a:extLst>
            </p:cNvPr>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5;p2">
              <a:extLst>
                <a:ext uri="{FF2B5EF4-FFF2-40B4-BE49-F238E27FC236}">
                  <a16:creationId xmlns:a16="http://schemas.microsoft.com/office/drawing/2014/main" id="{9AC6FE43-854F-E725-FE30-BF777C90E38E}"/>
                </a:ext>
              </a:extLst>
            </p:cNvPr>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6;p2">
              <a:extLst>
                <a:ext uri="{FF2B5EF4-FFF2-40B4-BE49-F238E27FC236}">
                  <a16:creationId xmlns:a16="http://schemas.microsoft.com/office/drawing/2014/main" id="{BCBE68F2-328A-D4F4-CFD6-FAF80E1DA112}"/>
                </a:ext>
              </a:extLst>
            </p:cNvPr>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7;p2">
              <a:extLst>
                <a:ext uri="{FF2B5EF4-FFF2-40B4-BE49-F238E27FC236}">
                  <a16:creationId xmlns:a16="http://schemas.microsoft.com/office/drawing/2014/main" id="{A0D6A327-BB36-C5CA-0AFB-C56D0CE9C343}"/>
                </a:ext>
              </a:extLst>
            </p:cNvPr>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8;p2">
              <a:extLst>
                <a:ext uri="{FF2B5EF4-FFF2-40B4-BE49-F238E27FC236}">
                  <a16:creationId xmlns:a16="http://schemas.microsoft.com/office/drawing/2014/main" id="{3177E6B1-87C6-47DA-0877-D204A0860146}"/>
                </a:ext>
              </a:extLst>
            </p:cNvPr>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9;p2">
              <a:extLst>
                <a:ext uri="{FF2B5EF4-FFF2-40B4-BE49-F238E27FC236}">
                  <a16:creationId xmlns:a16="http://schemas.microsoft.com/office/drawing/2014/main" id="{2632A09A-55B5-280B-500C-7C7469C8E34C}"/>
                </a:ext>
              </a:extLst>
            </p:cNvPr>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0;p2">
              <a:extLst>
                <a:ext uri="{FF2B5EF4-FFF2-40B4-BE49-F238E27FC236}">
                  <a16:creationId xmlns:a16="http://schemas.microsoft.com/office/drawing/2014/main" id="{126A9DD5-85E4-BA49-9638-9200C416BB1C}"/>
                </a:ext>
              </a:extLst>
            </p:cNvPr>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1;p2">
              <a:extLst>
                <a:ext uri="{FF2B5EF4-FFF2-40B4-BE49-F238E27FC236}">
                  <a16:creationId xmlns:a16="http://schemas.microsoft.com/office/drawing/2014/main" id="{C730EC32-02AD-2070-A050-51B9A48B0C7D}"/>
                </a:ext>
              </a:extLst>
            </p:cNvPr>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2;p2">
              <a:extLst>
                <a:ext uri="{FF2B5EF4-FFF2-40B4-BE49-F238E27FC236}">
                  <a16:creationId xmlns:a16="http://schemas.microsoft.com/office/drawing/2014/main" id="{453DCDE7-F513-79D4-C3FD-07CACEF20844}"/>
                </a:ext>
              </a:extLst>
            </p:cNvPr>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3;p2">
              <a:extLst>
                <a:ext uri="{FF2B5EF4-FFF2-40B4-BE49-F238E27FC236}">
                  <a16:creationId xmlns:a16="http://schemas.microsoft.com/office/drawing/2014/main" id="{CC584AE4-1E5B-EC0F-6061-E02818AFE594}"/>
                </a:ext>
              </a:extLst>
            </p:cNvPr>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4;p2">
              <a:extLst>
                <a:ext uri="{FF2B5EF4-FFF2-40B4-BE49-F238E27FC236}">
                  <a16:creationId xmlns:a16="http://schemas.microsoft.com/office/drawing/2014/main" id="{02E4E3F5-B74B-66D8-002F-7E884E3E9E11}"/>
                </a:ext>
              </a:extLst>
            </p:cNvPr>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5;p2">
              <a:extLst>
                <a:ext uri="{FF2B5EF4-FFF2-40B4-BE49-F238E27FC236}">
                  <a16:creationId xmlns:a16="http://schemas.microsoft.com/office/drawing/2014/main" id="{90EA3A4B-DB91-2389-DB58-E9E77D62FF34}"/>
                </a:ext>
              </a:extLst>
            </p:cNvPr>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p2">
              <a:extLst>
                <a:ext uri="{FF2B5EF4-FFF2-40B4-BE49-F238E27FC236}">
                  <a16:creationId xmlns:a16="http://schemas.microsoft.com/office/drawing/2014/main" id="{4A49CDF5-97FB-7693-F346-0120FAB568FF}"/>
                </a:ext>
              </a:extLst>
            </p:cNvPr>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7;p2">
              <a:extLst>
                <a:ext uri="{FF2B5EF4-FFF2-40B4-BE49-F238E27FC236}">
                  <a16:creationId xmlns:a16="http://schemas.microsoft.com/office/drawing/2014/main" id="{C670C0B1-1095-1131-C073-1F606D156355}"/>
                </a:ext>
              </a:extLst>
            </p:cNvPr>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8;p2">
              <a:extLst>
                <a:ext uri="{FF2B5EF4-FFF2-40B4-BE49-F238E27FC236}">
                  <a16:creationId xmlns:a16="http://schemas.microsoft.com/office/drawing/2014/main" id="{A65E45DA-2C2C-DE0C-12B3-DDCFD34EC087}"/>
                </a:ext>
              </a:extLst>
            </p:cNvPr>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9;p2">
              <a:extLst>
                <a:ext uri="{FF2B5EF4-FFF2-40B4-BE49-F238E27FC236}">
                  <a16:creationId xmlns:a16="http://schemas.microsoft.com/office/drawing/2014/main" id="{FDA3EDAF-55DD-24A1-C734-9439E3ECE8D1}"/>
                </a:ext>
              </a:extLst>
            </p:cNvPr>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0;p2">
              <a:extLst>
                <a:ext uri="{FF2B5EF4-FFF2-40B4-BE49-F238E27FC236}">
                  <a16:creationId xmlns:a16="http://schemas.microsoft.com/office/drawing/2014/main" id="{66EEAFE3-40A6-045D-0F27-6122EA659022}"/>
                </a:ext>
              </a:extLst>
            </p:cNvPr>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1;p2">
              <a:extLst>
                <a:ext uri="{FF2B5EF4-FFF2-40B4-BE49-F238E27FC236}">
                  <a16:creationId xmlns:a16="http://schemas.microsoft.com/office/drawing/2014/main" id="{DFCF4B15-ECF6-B889-FFE3-6D231886C1FC}"/>
                </a:ext>
              </a:extLst>
            </p:cNvPr>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2;p2">
              <a:extLst>
                <a:ext uri="{FF2B5EF4-FFF2-40B4-BE49-F238E27FC236}">
                  <a16:creationId xmlns:a16="http://schemas.microsoft.com/office/drawing/2014/main" id="{F9292B66-4F8A-481B-06E2-8BAA0557EEDF}"/>
                </a:ext>
              </a:extLst>
            </p:cNvPr>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3;p2">
              <a:extLst>
                <a:ext uri="{FF2B5EF4-FFF2-40B4-BE49-F238E27FC236}">
                  <a16:creationId xmlns:a16="http://schemas.microsoft.com/office/drawing/2014/main" id="{D90CF60C-2EC6-D82F-3ACA-6CB9EE7968D2}"/>
                </a:ext>
              </a:extLst>
            </p:cNvPr>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4;p2">
              <a:extLst>
                <a:ext uri="{FF2B5EF4-FFF2-40B4-BE49-F238E27FC236}">
                  <a16:creationId xmlns:a16="http://schemas.microsoft.com/office/drawing/2014/main" id="{1E5C744A-24FC-6A8E-C6AF-BD3CBA00C60D}"/>
                </a:ext>
              </a:extLst>
            </p:cNvPr>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5;p2">
              <a:extLst>
                <a:ext uri="{FF2B5EF4-FFF2-40B4-BE49-F238E27FC236}">
                  <a16:creationId xmlns:a16="http://schemas.microsoft.com/office/drawing/2014/main" id="{2ED54909-A88E-F030-BD48-E6CC3553D7CD}"/>
                </a:ext>
              </a:extLst>
            </p:cNvPr>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p2">
              <a:extLst>
                <a:ext uri="{FF2B5EF4-FFF2-40B4-BE49-F238E27FC236}">
                  <a16:creationId xmlns:a16="http://schemas.microsoft.com/office/drawing/2014/main" id="{2E235D69-B8C5-651B-C321-5ABBD580AB27}"/>
                </a:ext>
              </a:extLst>
            </p:cNvPr>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7;p2">
              <a:extLst>
                <a:ext uri="{FF2B5EF4-FFF2-40B4-BE49-F238E27FC236}">
                  <a16:creationId xmlns:a16="http://schemas.microsoft.com/office/drawing/2014/main" id="{60115AED-10B4-B61F-E312-2014195B07E0}"/>
                </a:ext>
              </a:extLst>
            </p:cNvPr>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8;p2">
              <a:extLst>
                <a:ext uri="{FF2B5EF4-FFF2-40B4-BE49-F238E27FC236}">
                  <a16:creationId xmlns:a16="http://schemas.microsoft.com/office/drawing/2014/main" id="{B4C4E780-5F45-32FB-EF4D-83C8564500B2}"/>
                </a:ext>
              </a:extLst>
            </p:cNvPr>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9;p2">
              <a:extLst>
                <a:ext uri="{FF2B5EF4-FFF2-40B4-BE49-F238E27FC236}">
                  <a16:creationId xmlns:a16="http://schemas.microsoft.com/office/drawing/2014/main" id="{A03E1650-97BC-4C5D-582D-326FE0FF8F00}"/>
                </a:ext>
              </a:extLst>
            </p:cNvPr>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0;p2">
              <a:extLst>
                <a:ext uri="{FF2B5EF4-FFF2-40B4-BE49-F238E27FC236}">
                  <a16:creationId xmlns:a16="http://schemas.microsoft.com/office/drawing/2014/main" id="{8904AF8A-DA97-3615-58F2-1EB646EB7FB9}"/>
                </a:ext>
              </a:extLst>
            </p:cNvPr>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1;p2">
              <a:extLst>
                <a:ext uri="{FF2B5EF4-FFF2-40B4-BE49-F238E27FC236}">
                  <a16:creationId xmlns:a16="http://schemas.microsoft.com/office/drawing/2014/main" id="{A66D6DFC-DC69-17AC-59C7-8DCB857EBAA1}"/>
                </a:ext>
              </a:extLst>
            </p:cNvPr>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2;p2">
              <a:extLst>
                <a:ext uri="{FF2B5EF4-FFF2-40B4-BE49-F238E27FC236}">
                  <a16:creationId xmlns:a16="http://schemas.microsoft.com/office/drawing/2014/main" id="{A63CD239-9098-62C2-4BEF-AE88B33D1CEE}"/>
                </a:ext>
              </a:extLst>
            </p:cNvPr>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3;p2">
              <a:extLst>
                <a:ext uri="{FF2B5EF4-FFF2-40B4-BE49-F238E27FC236}">
                  <a16:creationId xmlns:a16="http://schemas.microsoft.com/office/drawing/2014/main" id="{AA6859F9-D4D1-01C6-9443-801CB76DB6F3}"/>
                </a:ext>
              </a:extLst>
            </p:cNvPr>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p2">
              <a:extLst>
                <a:ext uri="{FF2B5EF4-FFF2-40B4-BE49-F238E27FC236}">
                  <a16:creationId xmlns:a16="http://schemas.microsoft.com/office/drawing/2014/main" id="{0BF1DDE9-A41F-4F88-BB78-59B5D7284524}"/>
                </a:ext>
              </a:extLst>
            </p:cNvPr>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5;p2">
              <a:extLst>
                <a:ext uri="{FF2B5EF4-FFF2-40B4-BE49-F238E27FC236}">
                  <a16:creationId xmlns:a16="http://schemas.microsoft.com/office/drawing/2014/main" id="{9DC71E03-6A1C-F029-976D-93EAA94CB713}"/>
                </a:ext>
              </a:extLst>
            </p:cNvPr>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6;p2">
              <a:extLst>
                <a:ext uri="{FF2B5EF4-FFF2-40B4-BE49-F238E27FC236}">
                  <a16:creationId xmlns:a16="http://schemas.microsoft.com/office/drawing/2014/main" id="{159C49E8-1043-B876-ABFB-F9129C5F9964}"/>
                </a:ext>
              </a:extLst>
            </p:cNvPr>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7;p2">
              <a:extLst>
                <a:ext uri="{FF2B5EF4-FFF2-40B4-BE49-F238E27FC236}">
                  <a16:creationId xmlns:a16="http://schemas.microsoft.com/office/drawing/2014/main" id="{71FE3890-B500-0E73-E082-908F148551AC}"/>
                </a:ext>
              </a:extLst>
            </p:cNvPr>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8;p2">
              <a:extLst>
                <a:ext uri="{FF2B5EF4-FFF2-40B4-BE49-F238E27FC236}">
                  <a16:creationId xmlns:a16="http://schemas.microsoft.com/office/drawing/2014/main" id="{10C09B1F-BBCE-D093-9341-3E49D7FB4C66}"/>
                </a:ext>
              </a:extLst>
            </p:cNvPr>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9;p2">
              <a:extLst>
                <a:ext uri="{FF2B5EF4-FFF2-40B4-BE49-F238E27FC236}">
                  <a16:creationId xmlns:a16="http://schemas.microsoft.com/office/drawing/2014/main" id="{83AAE6A5-FE22-B06F-8482-CEE2AC8888A4}"/>
                </a:ext>
              </a:extLst>
            </p:cNvPr>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0;p2">
              <a:extLst>
                <a:ext uri="{FF2B5EF4-FFF2-40B4-BE49-F238E27FC236}">
                  <a16:creationId xmlns:a16="http://schemas.microsoft.com/office/drawing/2014/main" id="{7E2A36C5-5EBA-DA31-EC8B-7EA5485079FD}"/>
                </a:ext>
              </a:extLst>
            </p:cNvPr>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p2">
              <a:extLst>
                <a:ext uri="{FF2B5EF4-FFF2-40B4-BE49-F238E27FC236}">
                  <a16:creationId xmlns:a16="http://schemas.microsoft.com/office/drawing/2014/main" id="{00035BE7-AF8D-E33D-0F70-7839FBD19694}"/>
                </a:ext>
              </a:extLst>
            </p:cNvPr>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2;p2">
              <a:extLst>
                <a:ext uri="{FF2B5EF4-FFF2-40B4-BE49-F238E27FC236}">
                  <a16:creationId xmlns:a16="http://schemas.microsoft.com/office/drawing/2014/main" id="{A10E6DC4-69DA-797D-11DA-960C821C27B3}"/>
                </a:ext>
              </a:extLst>
            </p:cNvPr>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3;p2">
              <a:extLst>
                <a:ext uri="{FF2B5EF4-FFF2-40B4-BE49-F238E27FC236}">
                  <a16:creationId xmlns:a16="http://schemas.microsoft.com/office/drawing/2014/main" id="{4B64158E-CDB6-AD10-C4F8-C2ACCD93A88C}"/>
                </a:ext>
              </a:extLst>
            </p:cNvPr>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p2">
              <a:extLst>
                <a:ext uri="{FF2B5EF4-FFF2-40B4-BE49-F238E27FC236}">
                  <a16:creationId xmlns:a16="http://schemas.microsoft.com/office/drawing/2014/main" id="{8E1801A0-EFD4-D925-476D-E4D9A9BE2084}"/>
                </a:ext>
              </a:extLst>
            </p:cNvPr>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p2">
              <a:extLst>
                <a:ext uri="{FF2B5EF4-FFF2-40B4-BE49-F238E27FC236}">
                  <a16:creationId xmlns:a16="http://schemas.microsoft.com/office/drawing/2014/main" id="{4633BB0D-9750-87E6-857A-F5C2EFA65F89}"/>
                </a:ext>
              </a:extLst>
            </p:cNvPr>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6;p2">
              <a:extLst>
                <a:ext uri="{FF2B5EF4-FFF2-40B4-BE49-F238E27FC236}">
                  <a16:creationId xmlns:a16="http://schemas.microsoft.com/office/drawing/2014/main" id="{4791BB9E-F9AD-B886-F2F8-C501A6EE2999}"/>
                </a:ext>
              </a:extLst>
            </p:cNvPr>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7;p2">
              <a:extLst>
                <a:ext uri="{FF2B5EF4-FFF2-40B4-BE49-F238E27FC236}">
                  <a16:creationId xmlns:a16="http://schemas.microsoft.com/office/drawing/2014/main" id="{35B11565-1DDB-305E-7ED3-DC84D003ECA7}"/>
                </a:ext>
              </a:extLst>
            </p:cNvPr>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8;p2">
              <a:extLst>
                <a:ext uri="{FF2B5EF4-FFF2-40B4-BE49-F238E27FC236}">
                  <a16:creationId xmlns:a16="http://schemas.microsoft.com/office/drawing/2014/main" id="{ABDEA791-F922-666F-774A-5204D543637A}"/>
                </a:ext>
              </a:extLst>
            </p:cNvPr>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9;p2">
              <a:extLst>
                <a:ext uri="{FF2B5EF4-FFF2-40B4-BE49-F238E27FC236}">
                  <a16:creationId xmlns:a16="http://schemas.microsoft.com/office/drawing/2014/main" id="{E95C01E7-800B-B45B-A0BE-891C0A31B7D5}"/>
                </a:ext>
              </a:extLst>
            </p:cNvPr>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0;p2">
              <a:extLst>
                <a:ext uri="{FF2B5EF4-FFF2-40B4-BE49-F238E27FC236}">
                  <a16:creationId xmlns:a16="http://schemas.microsoft.com/office/drawing/2014/main" id="{DAC9FDBF-5068-08FF-813E-699E3D3D5181}"/>
                </a:ext>
              </a:extLst>
            </p:cNvPr>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1;p2">
              <a:extLst>
                <a:ext uri="{FF2B5EF4-FFF2-40B4-BE49-F238E27FC236}">
                  <a16:creationId xmlns:a16="http://schemas.microsoft.com/office/drawing/2014/main" id="{A282044A-7BC1-7B0A-02D5-576BB4E9EF2C}"/>
                </a:ext>
              </a:extLst>
            </p:cNvPr>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2;p2">
              <a:extLst>
                <a:ext uri="{FF2B5EF4-FFF2-40B4-BE49-F238E27FC236}">
                  <a16:creationId xmlns:a16="http://schemas.microsoft.com/office/drawing/2014/main" id="{B7396702-2E2C-1D3C-7F27-B2A5EDE8179C}"/>
                </a:ext>
              </a:extLst>
            </p:cNvPr>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3;p2">
              <a:extLst>
                <a:ext uri="{FF2B5EF4-FFF2-40B4-BE49-F238E27FC236}">
                  <a16:creationId xmlns:a16="http://schemas.microsoft.com/office/drawing/2014/main" id="{C96F14F0-99CE-071A-2352-546AAC0294B6}"/>
                </a:ext>
              </a:extLst>
            </p:cNvPr>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4;p2">
              <a:extLst>
                <a:ext uri="{FF2B5EF4-FFF2-40B4-BE49-F238E27FC236}">
                  <a16:creationId xmlns:a16="http://schemas.microsoft.com/office/drawing/2014/main" id="{7E363DBF-B94F-2990-6037-7924846A6861}"/>
                </a:ext>
              </a:extLst>
            </p:cNvPr>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5;p2">
              <a:extLst>
                <a:ext uri="{FF2B5EF4-FFF2-40B4-BE49-F238E27FC236}">
                  <a16:creationId xmlns:a16="http://schemas.microsoft.com/office/drawing/2014/main" id="{8F1960AE-D78F-DC3A-D2AB-459548EE9D9D}"/>
                </a:ext>
              </a:extLst>
            </p:cNvPr>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6;p2">
              <a:extLst>
                <a:ext uri="{FF2B5EF4-FFF2-40B4-BE49-F238E27FC236}">
                  <a16:creationId xmlns:a16="http://schemas.microsoft.com/office/drawing/2014/main" id="{D8AC92BD-CFD3-F942-AE17-E1578C687633}"/>
                </a:ext>
              </a:extLst>
            </p:cNvPr>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p2">
              <a:extLst>
                <a:ext uri="{FF2B5EF4-FFF2-40B4-BE49-F238E27FC236}">
                  <a16:creationId xmlns:a16="http://schemas.microsoft.com/office/drawing/2014/main" id="{203D2958-ADC4-59D5-DEA4-E9AA8BF25587}"/>
                </a:ext>
              </a:extLst>
            </p:cNvPr>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8;p2">
              <a:extLst>
                <a:ext uri="{FF2B5EF4-FFF2-40B4-BE49-F238E27FC236}">
                  <a16:creationId xmlns:a16="http://schemas.microsoft.com/office/drawing/2014/main" id="{4914940A-D161-9C65-1CD6-0DAD973D694D}"/>
                </a:ext>
              </a:extLst>
            </p:cNvPr>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9;p2">
              <a:extLst>
                <a:ext uri="{FF2B5EF4-FFF2-40B4-BE49-F238E27FC236}">
                  <a16:creationId xmlns:a16="http://schemas.microsoft.com/office/drawing/2014/main" id="{A8E53775-BD6C-D147-7CFD-0CD4BC067AB1}"/>
                </a:ext>
              </a:extLst>
            </p:cNvPr>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0;p2">
              <a:extLst>
                <a:ext uri="{FF2B5EF4-FFF2-40B4-BE49-F238E27FC236}">
                  <a16:creationId xmlns:a16="http://schemas.microsoft.com/office/drawing/2014/main" id="{2095C00C-E1AE-3DF4-82D1-E09268197445}"/>
                </a:ext>
              </a:extLst>
            </p:cNvPr>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1;p2">
              <a:extLst>
                <a:ext uri="{FF2B5EF4-FFF2-40B4-BE49-F238E27FC236}">
                  <a16:creationId xmlns:a16="http://schemas.microsoft.com/office/drawing/2014/main" id="{8FEEA9B0-91EE-3D4E-C5A6-8B90AA062DFA}"/>
                </a:ext>
              </a:extLst>
            </p:cNvPr>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2;p2">
              <a:extLst>
                <a:ext uri="{FF2B5EF4-FFF2-40B4-BE49-F238E27FC236}">
                  <a16:creationId xmlns:a16="http://schemas.microsoft.com/office/drawing/2014/main" id="{117DE280-499D-F865-EA80-953E461EB191}"/>
                </a:ext>
              </a:extLst>
            </p:cNvPr>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3;p2">
              <a:extLst>
                <a:ext uri="{FF2B5EF4-FFF2-40B4-BE49-F238E27FC236}">
                  <a16:creationId xmlns:a16="http://schemas.microsoft.com/office/drawing/2014/main" id="{78A5CDBB-B180-981D-03F6-E2E2A485E56E}"/>
                </a:ext>
              </a:extLst>
            </p:cNvPr>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4;p2">
              <a:extLst>
                <a:ext uri="{FF2B5EF4-FFF2-40B4-BE49-F238E27FC236}">
                  <a16:creationId xmlns:a16="http://schemas.microsoft.com/office/drawing/2014/main" id="{8E7FB780-E606-7558-84C3-4C368EE955D4}"/>
                </a:ext>
              </a:extLst>
            </p:cNvPr>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5;p2">
              <a:extLst>
                <a:ext uri="{FF2B5EF4-FFF2-40B4-BE49-F238E27FC236}">
                  <a16:creationId xmlns:a16="http://schemas.microsoft.com/office/drawing/2014/main" id="{BEB29B81-5679-1229-E17E-66F788412814}"/>
                </a:ext>
              </a:extLst>
            </p:cNvPr>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46;p2">
              <a:extLst>
                <a:ext uri="{FF2B5EF4-FFF2-40B4-BE49-F238E27FC236}">
                  <a16:creationId xmlns:a16="http://schemas.microsoft.com/office/drawing/2014/main" id="{96976ADC-49EE-FC58-2D48-9E40FA17FFD2}"/>
                </a:ext>
              </a:extLst>
            </p:cNvPr>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7;p2">
              <a:extLst>
                <a:ext uri="{FF2B5EF4-FFF2-40B4-BE49-F238E27FC236}">
                  <a16:creationId xmlns:a16="http://schemas.microsoft.com/office/drawing/2014/main" id="{0C1FA5BC-316C-A417-8FD9-B665F2D9F80A}"/>
                </a:ext>
              </a:extLst>
            </p:cNvPr>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8;p2">
              <a:extLst>
                <a:ext uri="{FF2B5EF4-FFF2-40B4-BE49-F238E27FC236}">
                  <a16:creationId xmlns:a16="http://schemas.microsoft.com/office/drawing/2014/main" id="{03860A73-D954-A234-C7B2-476B7A9EC5FF}"/>
                </a:ext>
              </a:extLst>
            </p:cNvPr>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9;p2">
              <a:extLst>
                <a:ext uri="{FF2B5EF4-FFF2-40B4-BE49-F238E27FC236}">
                  <a16:creationId xmlns:a16="http://schemas.microsoft.com/office/drawing/2014/main" id="{DD871743-C0D2-A886-76C6-E3BF1B1B50CE}"/>
                </a:ext>
              </a:extLst>
            </p:cNvPr>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0;p2">
              <a:extLst>
                <a:ext uri="{FF2B5EF4-FFF2-40B4-BE49-F238E27FC236}">
                  <a16:creationId xmlns:a16="http://schemas.microsoft.com/office/drawing/2014/main" id="{1E69EAA2-EAD0-7D4C-3575-2FA54482C9CC}"/>
                </a:ext>
              </a:extLst>
            </p:cNvPr>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1;p2">
              <a:extLst>
                <a:ext uri="{FF2B5EF4-FFF2-40B4-BE49-F238E27FC236}">
                  <a16:creationId xmlns:a16="http://schemas.microsoft.com/office/drawing/2014/main" id="{950C4370-477E-0ED2-95A1-5E078ACB355D}"/>
                </a:ext>
              </a:extLst>
            </p:cNvPr>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2;p2">
              <a:extLst>
                <a:ext uri="{FF2B5EF4-FFF2-40B4-BE49-F238E27FC236}">
                  <a16:creationId xmlns:a16="http://schemas.microsoft.com/office/drawing/2014/main" id="{3144255A-1E0B-1A50-EE1D-D6952CB640D9}"/>
                </a:ext>
              </a:extLst>
            </p:cNvPr>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3;p2">
              <a:extLst>
                <a:ext uri="{FF2B5EF4-FFF2-40B4-BE49-F238E27FC236}">
                  <a16:creationId xmlns:a16="http://schemas.microsoft.com/office/drawing/2014/main" id="{EEB9A392-96ED-B492-5D47-C0A4643F2B83}"/>
                </a:ext>
              </a:extLst>
            </p:cNvPr>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4;p2">
              <a:extLst>
                <a:ext uri="{FF2B5EF4-FFF2-40B4-BE49-F238E27FC236}">
                  <a16:creationId xmlns:a16="http://schemas.microsoft.com/office/drawing/2014/main" id="{A7CC56AE-C103-79C3-F15B-CE0E70324BE0}"/>
                </a:ext>
              </a:extLst>
            </p:cNvPr>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5;p2">
              <a:extLst>
                <a:ext uri="{FF2B5EF4-FFF2-40B4-BE49-F238E27FC236}">
                  <a16:creationId xmlns:a16="http://schemas.microsoft.com/office/drawing/2014/main" id="{F88C0ACF-6A98-CD0F-9DBE-DF784C6F3D4A}"/>
                </a:ext>
              </a:extLst>
            </p:cNvPr>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6;p2">
              <a:extLst>
                <a:ext uri="{FF2B5EF4-FFF2-40B4-BE49-F238E27FC236}">
                  <a16:creationId xmlns:a16="http://schemas.microsoft.com/office/drawing/2014/main" id="{805A82B9-B97E-DE90-FC03-FC4E4274D7D6}"/>
                </a:ext>
              </a:extLst>
            </p:cNvPr>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7;p2">
              <a:extLst>
                <a:ext uri="{FF2B5EF4-FFF2-40B4-BE49-F238E27FC236}">
                  <a16:creationId xmlns:a16="http://schemas.microsoft.com/office/drawing/2014/main" id="{1B67442B-E21B-A3C1-F9F0-9342D25CFF12}"/>
                </a:ext>
              </a:extLst>
            </p:cNvPr>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8;p2">
              <a:extLst>
                <a:ext uri="{FF2B5EF4-FFF2-40B4-BE49-F238E27FC236}">
                  <a16:creationId xmlns:a16="http://schemas.microsoft.com/office/drawing/2014/main" id="{AC1D07AE-B25D-797E-F91B-A81570DCDD9C}"/>
                </a:ext>
              </a:extLst>
            </p:cNvPr>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9;p2">
              <a:extLst>
                <a:ext uri="{FF2B5EF4-FFF2-40B4-BE49-F238E27FC236}">
                  <a16:creationId xmlns:a16="http://schemas.microsoft.com/office/drawing/2014/main" id="{CAF84825-5C17-F423-EB2F-F54827E4D8A3}"/>
                </a:ext>
              </a:extLst>
            </p:cNvPr>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0;p2">
              <a:extLst>
                <a:ext uri="{FF2B5EF4-FFF2-40B4-BE49-F238E27FC236}">
                  <a16:creationId xmlns:a16="http://schemas.microsoft.com/office/drawing/2014/main" id="{15DF44D3-9BF4-C544-BCA5-F9A1EA45B806}"/>
                </a:ext>
              </a:extLst>
            </p:cNvPr>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1;p2">
              <a:extLst>
                <a:ext uri="{FF2B5EF4-FFF2-40B4-BE49-F238E27FC236}">
                  <a16:creationId xmlns:a16="http://schemas.microsoft.com/office/drawing/2014/main" id="{5032D538-A51C-6E06-1022-7BD5DA6B0998}"/>
                </a:ext>
              </a:extLst>
            </p:cNvPr>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2;p2">
              <a:extLst>
                <a:ext uri="{FF2B5EF4-FFF2-40B4-BE49-F238E27FC236}">
                  <a16:creationId xmlns:a16="http://schemas.microsoft.com/office/drawing/2014/main" id="{A05F5D65-340E-2AD8-0665-34A60E7715A3}"/>
                </a:ext>
              </a:extLst>
            </p:cNvPr>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3;p2">
              <a:extLst>
                <a:ext uri="{FF2B5EF4-FFF2-40B4-BE49-F238E27FC236}">
                  <a16:creationId xmlns:a16="http://schemas.microsoft.com/office/drawing/2014/main" id="{B0E15DB5-6E86-0B42-D61E-B599ACEEA1E0}"/>
                </a:ext>
              </a:extLst>
            </p:cNvPr>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p2">
              <a:extLst>
                <a:ext uri="{FF2B5EF4-FFF2-40B4-BE49-F238E27FC236}">
                  <a16:creationId xmlns:a16="http://schemas.microsoft.com/office/drawing/2014/main" id="{559C1D00-5EB7-42A3-BE96-8D5AF7417248}"/>
                </a:ext>
              </a:extLst>
            </p:cNvPr>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5;p2">
              <a:extLst>
                <a:ext uri="{FF2B5EF4-FFF2-40B4-BE49-F238E27FC236}">
                  <a16:creationId xmlns:a16="http://schemas.microsoft.com/office/drawing/2014/main" id="{E6C091F9-42F0-F530-D56C-672C19E99D7B}"/>
                </a:ext>
              </a:extLst>
            </p:cNvPr>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1"/>
          <p:cNvSpPr>
            <a:spLocks noGrp="1"/>
          </p:cNvSpPr>
          <p:nvPr>
            <p:ph type="body" sz="quarter" idx="11"/>
          </p:nvPr>
        </p:nvSpPr>
        <p:spPr>
          <a:xfrm>
            <a:off x="180584" y="195325"/>
            <a:ext cx="3451263" cy="1241106"/>
          </a:xfrm>
          <a:solidFill>
            <a:srgbClr val="FFFF00"/>
          </a:solidFill>
        </p:spPr>
        <p:txBody>
          <a:bodyPr/>
          <a:lstStyle/>
          <a:p>
            <a:r>
              <a:rPr lang="en-US" sz="3400" dirty="0"/>
              <a:t>How do we stay safe online?</a:t>
            </a:r>
            <a:endParaRPr lang="en-GB" sz="3400" dirty="0"/>
          </a:p>
        </p:txBody>
      </p:sp>
      <p:pic>
        <p:nvPicPr>
          <p:cNvPr id="5" name="Picture 4">
            <a:extLst>
              <a:ext uri="{FF2B5EF4-FFF2-40B4-BE49-F238E27FC236}">
                <a16:creationId xmlns:a16="http://schemas.microsoft.com/office/drawing/2014/main" id="{F28C551D-8466-AD38-4447-BAACF585201B}"/>
              </a:ext>
            </a:extLst>
          </p:cNvPr>
          <p:cNvPicPr>
            <a:picLocks noChangeAspect="1"/>
          </p:cNvPicPr>
          <p:nvPr/>
        </p:nvPicPr>
        <p:blipFill>
          <a:blip r:embed="rId3"/>
          <a:stretch>
            <a:fillRect/>
          </a:stretch>
        </p:blipFill>
        <p:spPr>
          <a:xfrm>
            <a:off x="387931" y="2474321"/>
            <a:ext cx="5293699" cy="3499393"/>
          </a:xfrm>
          <a:prstGeom prst="rect">
            <a:avLst/>
          </a:prstGeom>
        </p:spPr>
      </p:pic>
      <p:sp>
        <p:nvSpPr>
          <p:cNvPr id="173" name="TextBox 172">
            <a:extLst>
              <a:ext uri="{FF2B5EF4-FFF2-40B4-BE49-F238E27FC236}">
                <a16:creationId xmlns:a16="http://schemas.microsoft.com/office/drawing/2014/main" id="{EB8824C8-355C-8C89-9D7B-C14BE0AFE759}"/>
              </a:ext>
            </a:extLst>
          </p:cNvPr>
          <p:cNvSpPr txBox="1"/>
          <p:nvPr/>
        </p:nvSpPr>
        <p:spPr>
          <a:xfrm>
            <a:off x="6056053" y="324956"/>
            <a:ext cx="5839978" cy="5262979"/>
          </a:xfrm>
          <a:prstGeom prst="rect">
            <a:avLst/>
          </a:prstGeom>
          <a:solidFill>
            <a:srgbClr val="FFFBFA"/>
          </a:solidFill>
        </p:spPr>
        <p:txBody>
          <a:bodyPr wrap="square" rtlCol="0">
            <a:spAutoFit/>
          </a:bodyPr>
          <a:lstStyle/>
          <a:p>
            <a:pPr marL="342900" indent="-342900">
              <a:buAutoNum type="arabicPeriod"/>
            </a:pPr>
            <a:r>
              <a:rPr lang="en-US" sz="2400" dirty="0">
                <a:solidFill>
                  <a:srgbClr val="002060"/>
                </a:solidFill>
              </a:rPr>
              <a:t>Don’t trust everything you see or read online.</a:t>
            </a:r>
          </a:p>
          <a:p>
            <a:pPr marL="342900" indent="-342900">
              <a:buAutoNum type="arabicPeriod"/>
            </a:pPr>
            <a:r>
              <a:rPr lang="en-US" sz="2400" dirty="0">
                <a:solidFill>
                  <a:srgbClr val="002060"/>
                </a:solidFill>
              </a:rPr>
              <a:t>Only talk to people you know in real life.</a:t>
            </a:r>
          </a:p>
          <a:p>
            <a:pPr marL="342900" indent="-342900">
              <a:buAutoNum type="arabicPeriod"/>
            </a:pPr>
            <a:r>
              <a:rPr lang="en-US" sz="2400" dirty="0">
                <a:solidFill>
                  <a:srgbClr val="002060"/>
                </a:solidFill>
              </a:rPr>
              <a:t>Step away, block and report if people are out of line.</a:t>
            </a:r>
          </a:p>
          <a:p>
            <a:pPr marL="342900" indent="-342900">
              <a:buAutoNum type="arabicPeriod"/>
            </a:pPr>
            <a:r>
              <a:rPr lang="en-US" sz="2400" dirty="0">
                <a:solidFill>
                  <a:srgbClr val="002060"/>
                </a:solidFill>
              </a:rPr>
              <a:t>Don’t say disrespectful things you wouldn’t say in real life.</a:t>
            </a:r>
          </a:p>
          <a:p>
            <a:pPr marL="342900" indent="-342900">
              <a:buAutoNum type="arabicPeriod"/>
            </a:pPr>
            <a:r>
              <a:rPr lang="en-US" sz="2400" dirty="0">
                <a:solidFill>
                  <a:srgbClr val="002060"/>
                </a:solidFill>
              </a:rPr>
              <a:t>If something online upsets you, step away and talk to an adult you trust</a:t>
            </a:r>
          </a:p>
          <a:p>
            <a:pPr marL="342900" indent="-342900">
              <a:buAutoNum type="arabicPeriod"/>
            </a:pPr>
            <a:r>
              <a:rPr lang="en-US" sz="2400" dirty="0">
                <a:solidFill>
                  <a:srgbClr val="FF0000"/>
                </a:solidFill>
              </a:rPr>
              <a:t>Keep your identity secret – make your online profiles private and only share them with people you know</a:t>
            </a:r>
          </a:p>
          <a:p>
            <a:pPr marL="342900" indent="-342900">
              <a:buAutoNum type="arabicPeriod"/>
            </a:pPr>
            <a:endParaRPr lang="en-US" sz="2400" dirty="0">
              <a:solidFill>
                <a:srgbClr val="002060"/>
              </a:solidFill>
            </a:endParaRPr>
          </a:p>
          <a:p>
            <a:pPr marL="342900" indent="-342900">
              <a:buAutoNum type="arabicPeriod"/>
            </a:pPr>
            <a:endParaRPr lang="en-GB" sz="2400" dirty="0">
              <a:solidFill>
                <a:srgbClr val="002060"/>
              </a:solidFill>
            </a:endParaRPr>
          </a:p>
        </p:txBody>
      </p:sp>
    </p:spTree>
    <p:extLst>
      <p:ext uri="{BB962C8B-B14F-4D97-AF65-F5344CB8AC3E}">
        <p14:creationId xmlns:p14="http://schemas.microsoft.com/office/powerpoint/2010/main" val="99003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wipe(up)">
                                      <p:cBhvr>
                                        <p:cTn id="11"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25904" y="2766444"/>
            <a:ext cx="5396162" cy="2391616"/>
          </a:xfrm>
        </p:spPr>
        <p:txBody>
          <a:bodyPr/>
          <a:lstStyle/>
          <a:p>
            <a:r>
              <a:rPr lang="en-US" sz="3400" dirty="0"/>
              <a:t>Who can we talk to if we feel worried?</a:t>
            </a:r>
            <a:endParaRPr lang="en-GB" sz="3400" dirty="0"/>
          </a:p>
        </p:txBody>
      </p:sp>
      <p:sp>
        <p:nvSpPr>
          <p:cNvPr id="3" name="Text Placeholder 2"/>
          <p:cNvSpPr>
            <a:spLocks noGrp="1"/>
          </p:cNvSpPr>
          <p:nvPr>
            <p:ph type="body" sz="quarter" idx="12"/>
          </p:nvPr>
        </p:nvSpPr>
        <p:spPr>
          <a:xfrm>
            <a:off x="6265675" y="1233391"/>
            <a:ext cx="5352638" cy="3704077"/>
          </a:xfrm>
        </p:spPr>
        <p:txBody>
          <a:bodyPr/>
          <a:lstStyle/>
          <a:p>
            <a:pPr marL="457200" indent="-457200">
              <a:buFont typeface="Arial" panose="020B0604020202020204" pitchFamily="34" charset="0"/>
              <a:buChar char="•"/>
            </a:pPr>
            <a:r>
              <a:rPr lang="en-GB"/>
              <a:t>Parents or carers</a:t>
            </a:r>
            <a:endParaRPr lang="en-GB" dirty="0"/>
          </a:p>
          <a:p>
            <a:pPr marL="457200" indent="-457200">
              <a:buFont typeface="Arial" panose="020B0604020202020204" pitchFamily="34" charset="0"/>
              <a:buChar char="•"/>
            </a:pPr>
            <a:r>
              <a:rPr lang="en-GB" dirty="0"/>
              <a:t>Other adults in your family</a:t>
            </a:r>
          </a:p>
          <a:p>
            <a:pPr marL="457200" indent="-457200">
              <a:buFont typeface="Arial" panose="020B0604020202020204" pitchFamily="34" charset="0"/>
              <a:buChar char="•"/>
            </a:pPr>
            <a:r>
              <a:rPr lang="en-GB" dirty="0"/>
              <a:t>Teachers</a:t>
            </a:r>
          </a:p>
          <a:p>
            <a:pPr marL="457200" indent="-457200">
              <a:buFont typeface="Arial" panose="020B0604020202020204" pitchFamily="34" charset="0"/>
              <a:buChar char="•"/>
            </a:pPr>
            <a:r>
              <a:rPr lang="en-GB" dirty="0"/>
              <a:t>In our school, you can always talk to your tutor, Head of Year or Mr Lampshire         </a:t>
            </a:r>
            <a:r>
              <a:rPr lang="en-GB" sz="2400" dirty="0"/>
              <a:t>(our Safeguarding Lead).</a:t>
            </a:r>
            <a:endParaRPr lang="en-GB" dirty="0"/>
          </a:p>
        </p:txBody>
      </p:sp>
      <p:sp>
        <p:nvSpPr>
          <p:cNvPr id="6" name="Google Shape;1252;p48">
            <a:extLst>
              <a:ext uri="{FF2B5EF4-FFF2-40B4-BE49-F238E27FC236}">
                <a16:creationId xmlns:a16="http://schemas.microsoft.com/office/drawing/2014/main" id="{7F5A0DFB-7A7C-D1F7-EF1E-DB5C2EB7935C}"/>
              </a:ext>
            </a:extLst>
          </p:cNvPr>
          <p:cNvSpPr/>
          <p:nvPr/>
        </p:nvSpPr>
        <p:spPr>
          <a:xfrm rot="16200000">
            <a:off x="10014914" y="-643484"/>
            <a:ext cx="1831519" cy="286967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01;p2">
            <a:extLst>
              <a:ext uri="{FF2B5EF4-FFF2-40B4-BE49-F238E27FC236}">
                <a16:creationId xmlns:a16="http://schemas.microsoft.com/office/drawing/2014/main" id="{0876AB4D-EC57-5E70-9154-8A7922068F17}"/>
              </a:ext>
            </a:extLst>
          </p:cNvPr>
          <p:cNvGrpSpPr/>
          <p:nvPr/>
        </p:nvGrpSpPr>
        <p:grpSpPr>
          <a:xfrm rot="-5400000">
            <a:off x="1602290" y="-1704016"/>
            <a:ext cx="2413016" cy="5821049"/>
            <a:chOff x="5692625" y="470675"/>
            <a:chExt cx="1669500" cy="4027425"/>
          </a:xfrm>
        </p:grpSpPr>
        <p:sp>
          <p:nvSpPr>
            <p:cNvPr id="8" name="Google Shape;102;p2">
              <a:extLst>
                <a:ext uri="{FF2B5EF4-FFF2-40B4-BE49-F238E27FC236}">
                  <a16:creationId xmlns:a16="http://schemas.microsoft.com/office/drawing/2014/main" id="{CD1BA7FF-9F8E-2B94-7EEF-92F4D98CADAA}"/>
                </a:ext>
              </a:extLst>
            </p:cNvPr>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rgbClr val="FF1F6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03;p2">
              <a:extLst>
                <a:ext uri="{FF2B5EF4-FFF2-40B4-BE49-F238E27FC236}">
                  <a16:creationId xmlns:a16="http://schemas.microsoft.com/office/drawing/2014/main" id="{39F25F66-76DA-6DE1-4AAC-26FF2E816CDA}"/>
                </a:ext>
              </a:extLst>
            </p:cNvPr>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4;p2">
              <a:extLst>
                <a:ext uri="{FF2B5EF4-FFF2-40B4-BE49-F238E27FC236}">
                  <a16:creationId xmlns:a16="http://schemas.microsoft.com/office/drawing/2014/main" id="{EC5A4D6D-B83F-8372-B9ED-55DE37BC1194}"/>
                </a:ext>
              </a:extLst>
            </p:cNvPr>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5;p2">
              <a:extLst>
                <a:ext uri="{FF2B5EF4-FFF2-40B4-BE49-F238E27FC236}">
                  <a16:creationId xmlns:a16="http://schemas.microsoft.com/office/drawing/2014/main" id="{84EBA5BA-F9E6-F17B-E9D2-1A4D74AA7AEA}"/>
                </a:ext>
              </a:extLst>
            </p:cNvPr>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6;p2">
              <a:extLst>
                <a:ext uri="{FF2B5EF4-FFF2-40B4-BE49-F238E27FC236}">
                  <a16:creationId xmlns:a16="http://schemas.microsoft.com/office/drawing/2014/main" id="{8459B1EA-0333-1459-3861-736A1F0D183D}"/>
                </a:ext>
              </a:extLst>
            </p:cNvPr>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7;p2">
              <a:extLst>
                <a:ext uri="{FF2B5EF4-FFF2-40B4-BE49-F238E27FC236}">
                  <a16:creationId xmlns:a16="http://schemas.microsoft.com/office/drawing/2014/main" id="{AEB6E45A-3C52-9120-01BE-C18BCD98D88A}"/>
                </a:ext>
              </a:extLst>
            </p:cNvPr>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8;p2">
              <a:extLst>
                <a:ext uri="{FF2B5EF4-FFF2-40B4-BE49-F238E27FC236}">
                  <a16:creationId xmlns:a16="http://schemas.microsoft.com/office/drawing/2014/main" id="{1C2A53AA-BD7E-1E55-7436-D175A570E306}"/>
                </a:ext>
              </a:extLst>
            </p:cNvPr>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p2">
              <a:extLst>
                <a:ext uri="{FF2B5EF4-FFF2-40B4-BE49-F238E27FC236}">
                  <a16:creationId xmlns:a16="http://schemas.microsoft.com/office/drawing/2014/main" id="{3FD22E54-C731-26C0-BF44-9FEEFA5DE02E}"/>
                </a:ext>
              </a:extLst>
            </p:cNvPr>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0;p2">
              <a:extLst>
                <a:ext uri="{FF2B5EF4-FFF2-40B4-BE49-F238E27FC236}">
                  <a16:creationId xmlns:a16="http://schemas.microsoft.com/office/drawing/2014/main" id="{56DAA3B8-7540-ECBC-8BF9-2EFCCB5D0005}"/>
                </a:ext>
              </a:extLst>
            </p:cNvPr>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1;p2">
              <a:extLst>
                <a:ext uri="{FF2B5EF4-FFF2-40B4-BE49-F238E27FC236}">
                  <a16:creationId xmlns:a16="http://schemas.microsoft.com/office/drawing/2014/main" id="{552842EE-8507-35D0-02D6-CAFB5483CB79}"/>
                </a:ext>
              </a:extLst>
            </p:cNvPr>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2;p2">
              <a:extLst>
                <a:ext uri="{FF2B5EF4-FFF2-40B4-BE49-F238E27FC236}">
                  <a16:creationId xmlns:a16="http://schemas.microsoft.com/office/drawing/2014/main" id="{E03C308E-4C97-C243-C9AF-D942833507D0}"/>
                </a:ext>
              </a:extLst>
            </p:cNvPr>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3;p2">
              <a:extLst>
                <a:ext uri="{FF2B5EF4-FFF2-40B4-BE49-F238E27FC236}">
                  <a16:creationId xmlns:a16="http://schemas.microsoft.com/office/drawing/2014/main" id="{AB8C7E4E-8283-661E-4143-849B3DF6E6CA}"/>
                </a:ext>
              </a:extLst>
            </p:cNvPr>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4;p2">
              <a:extLst>
                <a:ext uri="{FF2B5EF4-FFF2-40B4-BE49-F238E27FC236}">
                  <a16:creationId xmlns:a16="http://schemas.microsoft.com/office/drawing/2014/main" id="{150B0C89-9D87-1DAE-1358-6281D54072E9}"/>
                </a:ext>
              </a:extLst>
            </p:cNvPr>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5;p2">
              <a:extLst>
                <a:ext uri="{FF2B5EF4-FFF2-40B4-BE49-F238E27FC236}">
                  <a16:creationId xmlns:a16="http://schemas.microsoft.com/office/drawing/2014/main" id="{99066E39-67C1-3D37-35F1-114AA71C438B}"/>
                </a:ext>
              </a:extLst>
            </p:cNvPr>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6;p2">
              <a:extLst>
                <a:ext uri="{FF2B5EF4-FFF2-40B4-BE49-F238E27FC236}">
                  <a16:creationId xmlns:a16="http://schemas.microsoft.com/office/drawing/2014/main" id="{F25168C5-0C9B-A3DE-4D53-BAFA01031A11}"/>
                </a:ext>
              </a:extLst>
            </p:cNvPr>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7;p2">
              <a:extLst>
                <a:ext uri="{FF2B5EF4-FFF2-40B4-BE49-F238E27FC236}">
                  <a16:creationId xmlns:a16="http://schemas.microsoft.com/office/drawing/2014/main" id="{82E1633F-EFE2-850E-0183-7146E5CDD152}"/>
                </a:ext>
              </a:extLst>
            </p:cNvPr>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8;p2">
              <a:extLst>
                <a:ext uri="{FF2B5EF4-FFF2-40B4-BE49-F238E27FC236}">
                  <a16:creationId xmlns:a16="http://schemas.microsoft.com/office/drawing/2014/main" id="{73583324-F9CE-7869-0A6B-0B2F3D507BDE}"/>
                </a:ext>
              </a:extLst>
            </p:cNvPr>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9;p2">
              <a:extLst>
                <a:ext uri="{FF2B5EF4-FFF2-40B4-BE49-F238E27FC236}">
                  <a16:creationId xmlns:a16="http://schemas.microsoft.com/office/drawing/2014/main" id="{F0878F86-C677-8885-9753-FE983041F44A}"/>
                </a:ext>
              </a:extLst>
            </p:cNvPr>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0;p2">
              <a:extLst>
                <a:ext uri="{FF2B5EF4-FFF2-40B4-BE49-F238E27FC236}">
                  <a16:creationId xmlns:a16="http://schemas.microsoft.com/office/drawing/2014/main" id="{9A7B557D-5246-5371-3DAE-7883CF8118E1}"/>
                </a:ext>
              </a:extLst>
            </p:cNvPr>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1;p2">
              <a:extLst>
                <a:ext uri="{FF2B5EF4-FFF2-40B4-BE49-F238E27FC236}">
                  <a16:creationId xmlns:a16="http://schemas.microsoft.com/office/drawing/2014/main" id="{DAE58FE4-0D92-0F0D-2FCE-15F47F733225}"/>
                </a:ext>
              </a:extLst>
            </p:cNvPr>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2;p2">
              <a:extLst>
                <a:ext uri="{FF2B5EF4-FFF2-40B4-BE49-F238E27FC236}">
                  <a16:creationId xmlns:a16="http://schemas.microsoft.com/office/drawing/2014/main" id="{E41FC052-E25E-934E-D9E1-BA874B4CF1B7}"/>
                </a:ext>
              </a:extLst>
            </p:cNvPr>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3;p2">
              <a:extLst>
                <a:ext uri="{FF2B5EF4-FFF2-40B4-BE49-F238E27FC236}">
                  <a16:creationId xmlns:a16="http://schemas.microsoft.com/office/drawing/2014/main" id="{1287B852-FEF0-594A-F415-D203A0805CA7}"/>
                </a:ext>
              </a:extLst>
            </p:cNvPr>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4;p2">
              <a:extLst>
                <a:ext uri="{FF2B5EF4-FFF2-40B4-BE49-F238E27FC236}">
                  <a16:creationId xmlns:a16="http://schemas.microsoft.com/office/drawing/2014/main" id="{99A748CF-A17E-7DD1-3F96-0C7A5D2D2B4C}"/>
                </a:ext>
              </a:extLst>
            </p:cNvPr>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5;p2">
              <a:extLst>
                <a:ext uri="{FF2B5EF4-FFF2-40B4-BE49-F238E27FC236}">
                  <a16:creationId xmlns:a16="http://schemas.microsoft.com/office/drawing/2014/main" id="{0D43B262-DB36-A9CE-9312-401381C16B68}"/>
                </a:ext>
              </a:extLst>
            </p:cNvPr>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p2">
              <a:extLst>
                <a:ext uri="{FF2B5EF4-FFF2-40B4-BE49-F238E27FC236}">
                  <a16:creationId xmlns:a16="http://schemas.microsoft.com/office/drawing/2014/main" id="{DDE16D55-0C44-0C3A-01A6-814854785FE9}"/>
                </a:ext>
              </a:extLst>
            </p:cNvPr>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p2">
              <a:extLst>
                <a:ext uri="{FF2B5EF4-FFF2-40B4-BE49-F238E27FC236}">
                  <a16:creationId xmlns:a16="http://schemas.microsoft.com/office/drawing/2014/main" id="{F6B333D0-651C-49AB-A7FC-B76A0A605CF0}"/>
                </a:ext>
              </a:extLst>
            </p:cNvPr>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8;p2">
              <a:extLst>
                <a:ext uri="{FF2B5EF4-FFF2-40B4-BE49-F238E27FC236}">
                  <a16:creationId xmlns:a16="http://schemas.microsoft.com/office/drawing/2014/main" id="{A0FD368A-082A-627A-2A4F-5A84E4E5B804}"/>
                </a:ext>
              </a:extLst>
            </p:cNvPr>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9;p2">
              <a:extLst>
                <a:ext uri="{FF2B5EF4-FFF2-40B4-BE49-F238E27FC236}">
                  <a16:creationId xmlns:a16="http://schemas.microsoft.com/office/drawing/2014/main" id="{280170A9-3698-5E0C-37EA-0961E74AD8FF}"/>
                </a:ext>
              </a:extLst>
            </p:cNvPr>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0;p2">
              <a:extLst>
                <a:ext uri="{FF2B5EF4-FFF2-40B4-BE49-F238E27FC236}">
                  <a16:creationId xmlns:a16="http://schemas.microsoft.com/office/drawing/2014/main" id="{6143469F-8462-7531-85A2-879312AA6D15}"/>
                </a:ext>
              </a:extLst>
            </p:cNvPr>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1;p2">
              <a:extLst>
                <a:ext uri="{FF2B5EF4-FFF2-40B4-BE49-F238E27FC236}">
                  <a16:creationId xmlns:a16="http://schemas.microsoft.com/office/drawing/2014/main" id="{39BF4F0B-4E69-0A38-A19C-47B4032E50AE}"/>
                </a:ext>
              </a:extLst>
            </p:cNvPr>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2;p2">
              <a:extLst>
                <a:ext uri="{FF2B5EF4-FFF2-40B4-BE49-F238E27FC236}">
                  <a16:creationId xmlns:a16="http://schemas.microsoft.com/office/drawing/2014/main" id="{6988010E-BB6C-9D9A-45EB-B123235CC872}"/>
                </a:ext>
              </a:extLst>
            </p:cNvPr>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3;p2">
              <a:extLst>
                <a:ext uri="{FF2B5EF4-FFF2-40B4-BE49-F238E27FC236}">
                  <a16:creationId xmlns:a16="http://schemas.microsoft.com/office/drawing/2014/main" id="{0EE519C6-2B3D-37F3-86E9-3F60DF1CB29C}"/>
                </a:ext>
              </a:extLst>
            </p:cNvPr>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4;p2">
              <a:extLst>
                <a:ext uri="{FF2B5EF4-FFF2-40B4-BE49-F238E27FC236}">
                  <a16:creationId xmlns:a16="http://schemas.microsoft.com/office/drawing/2014/main" id="{77CA0D8D-9982-F6BF-D83B-948CC9D29DE1}"/>
                </a:ext>
              </a:extLst>
            </p:cNvPr>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5;p2">
              <a:extLst>
                <a:ext uri="{FF2B5EF4-FFF2-40B4-BE49-F238E27FC236}">
                  <a16:creationId xmlns:a16="http://schemas.microsoft.com/office/drawing/2014/main" id="{D29423FA-6AB9-AE37-1F93-354A1B34C446}"/>
                </a:ext>
              </a:extLst>
            </p:cNvPr>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6;p2">
              <a:extLst>
                <a:ext uri="{FF2B5EF4-FFF2-40B4-BE49-F238E27FC236}">
                  <a16:creationId xmlns:a16="http://schemas.microsoft.com/office/drawing/2014/main" id="{36DA78CC-DB59-399A-9CE5-355764C726DC}"/>
                </a:ext>
              </a:extLst>
            </p:cNvPr>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7;p2">
              <a:extLst>
                <a:ext uri="{FF2B5EF4-FFF2-40B4-BE49-F238E27FC236}">
                  <a16:creationId xmlns:a16="http://schemas.microsoft.com/office/drawing/2014/main" id="{83724E74-1F51-4BF2-17AD-73A95E23AEB6}"/>
                </a:ext>
              </a:extLst>
            </p:cNvPr>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p2">
              <a:extLst>
                <a:ext uri="{FF2B5EF4-FFF2-40B4-BE49-F238E27FC236}">
                  <a16:creationId xmlns:a16="http://schemas.microsoft.com/office/drawing/2014/main" id="{EE7A1653-DBC0-747E-3C99-86C5437CFCE1}"/>
                </a:ext>
              </a:extLst>
            </p:cNvPr>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9;p2">
              <a:extLst>
                <a:ext uri="{FF2B5EF4-FFF2-40B4-BE49-F238E27FC236}">
                  <a16:creationId xmlns:a16="http://schemas.microsoft.com/office/drawing/2014/main" id="{F90626FA-B0C2-8C65-9A8D-3B4C72697768}"/>
                </a:ext>
              </a:extLst>
            </p:cNvPr>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p2">
              <a:extLst>
                <a:ext uri="{FF2B5EF4-FFF2-40B4-BE49-F238E27FC236}">
                  <a16:creationId xmlns:a16="http://schemas.microsoft.com/office/drawing/2014/main" id="{632C405E-EC37-6FF8-4910-97B8D85B0A7D}"/>
                </a:ext>
              </a:extLst>
            </p:cNvPr>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1;p2">
              <a:extLst>
                <a:ext uri="{FF2B5EF4-FFF2-40B4-BE49-F238E27FC236}">
                  <a16:creationId xmlns:a16="http://schemas.microsoft.com/office/drawing/2014/main" id="{1828BA33-4719-CA1D-5571-AB192E37ED13}"/>
                </a:ext>
              </a:extLst>
            </p:cNvPr>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2;p2">
              <a:extLst>
                <a:ext uri="{FF2B5EF4-FFF2-40B4-BE49-F238E27FC236}">
                  <a16:creationId xmlns:a16="http://schemas.microsoft.com/office/drawing/2014/main" id="{74E14A28-C1A0-A53E-4E3F-03C0BD9AF897}"/>
                </a:ext>
              </a:extLst>
            </p:cNvPr>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3;p2">
              <a:extLst>
                <a:ext uri="{FF2B5EF4-FFF2-40B4-BE49-F238E27FC236}">
                  <a16:creationId xmlns:a16="http://schemas.microsoft.com/office/drawing/2014/main" id="{938FFB89-530E-875A-39BD-E59B6A896286}"/>
                </a:ext>
              </a:extLst>
            </p:cNvPr>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4;p2">
              <a:extLst>
                <a:ext uri="{FF2B5EF4-FFF2-40B4-BE49-F238E27FC236}">
                  <a16:creationId xmlns:a16="http://schemas.microsoft.com/office/drawing/2014/main" id="{C71DFCB8-EBF5-37AB-1256-1A501CD4FBB3}"/>
                </a:ext>
              </a:extLst>
            </p:cNvPr>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5;p2">
              <a:extLst>
                <a:ext uri="{FF2B5EF4-FFF2-40B4-BE49-F238E27FC236}">
                  <a16:creationId xmlns:a16="http://schemas.microsoft.com/office/drawing/2014/main" id="{988CF2E5-E2B3-A3AA-C440-46ABE958FC42}"/>
                </a:ext>
              </a:extLst>
            </p:cNvPr>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6;p2">
              <a:extLst>
                <a:ext uri="{FF2B5EF4-FFF2-40B4-BE49-F238E27FC236}">
                  <a16:creationId xmlns:a16="http://schemas.microsoft.com/office/drawing/2014/main" id="{4D7144D8-04B5-A1E9-B629-478BCB0C5CD7}"/>
                </a:ext>
              </a:extLst>
            </p:cNvPr>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7;p2">
              <a:extLst>
                <a:ext uri="{FF2B5EF4-FFF2-40B4-BE49-F238E27FC236}">
                  <a16:creationId xmlns:a16="http://schemas.microsoft.com/office/drawing/2014/main" id="{4F296D1F-2A6B-47D4-3B34-65CFBDA4BBDD}"/>
                </a:ext>
              </a:extLst>
            </p:cNvPr>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p2">
              <a:extLst>
                <a:ext uri="{FF2B5EF4-FFF2-40B4-BE49-F238E27FC236}">
                  <a16:creationId xmlns:a16="http://schemas.microsoft.com/office/drawing/2014/main" id="{0FA27965-181D-7D80-8F06-6CD64A53D62A}"/>
                </a:ext>
              </a:extLst>
            </p:cNvPr>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9;p2">
              <a:extLst>
                <a:ext uri="{FF2B5EF4-FFF2-40B4-BE49-F238E27FC236}">
                  <a16:creationId xmlns:a16="http://schemas.microsoft.com/office/drawing/2014/main" id="{16832DC8-E5E2-82C2-534D-74F3B2756F0D}"/>
                </a:ext>
              </a:extLst>
            </p:cNvPr>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0;p2">
              <a:extLst>
                <a:ext uri="{FF2B5EF4-FFF2-40B4-BE49-F238E27FC236}">
                  <a16:creationId xmlns:a16="http://schemas.microsoft.com/office/drawing/2014/main" id="{ECC7AAF7-4DAB-2DFD-2944-F7666BD1EE37}"/>
                </a:ext>
              </a:extLst>
            </p:cNvPr>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1;p2">
              <a:extLst>
                <a:ext uri="{FF2B5EF4-FFF2-40B4-BE49-F238E27FC236}">
                  <a16:creationId xmlns:a16="http://schemas.microsoft.com/office/drawing/2014/main" id="{49179E83-40B4-CB31-E0C0-810A092F4699}"/>
                </a:ext>
              </a:extLst>
            </p:cNvPr>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2;p2">
              <a:extLst>
                <a:ext uri="{FF2B5EF4-FFF2-40B4-BE49-F238E27FC236}">
                  <a16:creationId xmlns:a16="http://schemas.microsoft.com/office/drawing/2014/main" id="{7D2E7EAE-0660-8C97-2291-84B7555A6F9D}"/>
                </a:ext>
              </a:extLst>
            </p:cNvPr>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3;p2">
              <a:extLst>
                <a:ext uri="{FF2B5EF4-FFF2-40B4-BE49-F238E27FC236}">
                  <a16:creationId xmlns:a16="http://schemas.microsoft.com/office/drawing/2014/main" id="{04A827A8-2CD2-DFD5-FC1E-94D8229646C3}"/>
                </a:ext>
              </a:extLst>
            </p:cNvPr>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4;p2">
              <a:extLst>
                <a:ext uri="{FF2B5EF4-FFF2-40B4-BE49-F238E27FC236}">
                  <a16:creationId xmlns:a16="http://schemas.microsoft.com/office/drawing/2014/main" id="{079A98AD-44FC-8811-6E53-B69D00543BB2}"/>
                </a:ext>
              </a:extLst>
            </p:cNvPr>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5;p2">
              <a:extLst>
                <a:ext uri="{FF2B5EF4-FFF2-40B4-BE49-F238E27FC236}">
                  <a16:creationId xmlns:a16="http://schemas.microsoft.com/office/drawing/2014/main" id="{2D0A6DB0-EF35-1E10-F605-CE086024CF7E}"/>
                </a:ext>
              </a:extLst>
            </p:cNvPr>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6;p2">
              <a:extLst>
                <a:ext uri="{FF2B5EF4-FFF2-40B4-BE49-F238E27FC236}">
                  <a16:creationId xmlns:a16="http://schemas.microsoft.com/office/drawing/2014/main" id="{5333AC3C-3A89-2E00-9B36-E698D42F6473}"/>
                </a:ext>
              </a:extLst>
            </p:cNvPr>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7;p2">
              <a:extLst>
                <a:ext uri="{FF2B5EF4-FFF2-40B4-BE49-F238E27FC236}">
                  <a16:creationId xmlns:a16="http://schemas.microsoft.com/office/drawing/2014/main" id="{B0202666-0C23-14ED-A35E-658A04F96ABA}"/>
                </a:ext>
              </a:extLst>
            </p:cNvPr>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8;p2">
              <a:extLst>
                <a:ext uri="{FF2B5EF4-FFF2-40B4-BE49-F238E27FC236}">
                  <a16:creationId xmlns:a16="http://schemas.microsoft.com/office/drawing/2014/main" id="{E9389F98-63D9-27B8-F443-1755A97065C5}"/>
                </a:ext>
              </a:extLst>
            </p:cNvPr>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9;p2">
              <a:extLst>
                <a:ext uri="{FF2B5EF4-FFF2-40B4-BE49-F238E27FC236}">
                  <a16:creationId xmlns:a16="http://schemas.microsoft.com/office/drawing/2014/main" id="{D5BCA71C-A59F-5898-1FEA-C58C066DBAAF}"/>
                </a:ext>
              </a:extLst>
            </p:cNvPr>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0;p2">
              <a:extLst>
                <a:ext uri="{FF2B5EF4-FFF2-40B4-BE49-F238E27FC236}">
                  <a16:creationId xmlns:a16="http://schemas.microsoft.com/office/drawing/2014/main" id="{474A39D3-7E0D-6483-C4C2-B2F1BFC1FEEF}"/>
                </a:ext>
              </a:extLst>
            </p:cNvPr>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1;p2">
              <a:extLst>
                <a:ext uri="{FF2B5EF4-FFF2-40B4-BE49-F238E27FC236}">
                  <a16:creationId xmlns:a16="http://schemas.microsoft.com/office/drawing/2014/main" id="{0A986BB5-7341-D17A-F48F-3EA634E838C6}"/>
                </a:ext>
              </a:extLst>
            </p:cNvPr>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2;p2">
              <a:extLst>
                <a:ext uri="{FF2B5EF4-FFF2-40B4-BE49-F238E27FC236}">
                  <a16:creationId xmlns:a16="http://schemas.microsoft.com/office/drawing/2014/main" id="{35B725CA-9767-362F-AE82-5119DBAED63B}"/>
                </a:ext>
              </a:extLst>
            </p:cNvPr>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3;p2">
              <a:extLst>
                <a:ext uri="{FF2B5EF4-FFF2-40B4-BE49-F238E27FC236}">
                  <a16:creationId xmlns:a16="http://schemas.microsoft.com/office/drawing/2014/main" id="{B58E4512-877B-A11E-67DF-F208B6827445}"/>
                </a:ext>
              </a:extLst>
            </p:cNvPr>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4;p2">
              <a:extLst>
                <a:ext uri="{FF2B5EF4-FFF2-40B4-BE49-F238E27FC236}">
                  <a16:creationId xmlns:a16="http://schemas.microsoft.com/office/drawing/2014/main" id="{CC737900-3AFD-262E-1754-37516DCA43F5}"/>
                </a:ext>
              </a:extLst>
            </p:cNvPr>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p2">
              <a:extLst>
                <a:ext uri="{FF2B5EF4-FFF2-40B4-BE49-F238E27FC236}">
                  <a16:creationId xmlns:a16="http://schemas.microsoft.com/office/drawing/2014/main" id="{9CBBAEEE-3270-907B-CBDE-1FCA7BC30F1D}"/>
                </a:ext>
              </a:extLst>
            </p:cNvPr>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6;p2">
              <a:extLst>
                <a:ext uri="{FF2B5EF4-FFF2-40B4-BE49-F238E27FC236}">
                  <a16:creationId xmlns:a16="http://schemas.microsoft.com/office/drawing/2014/main" id="{8D905FF1-D081-85A5-6517-1612C60EFF16}"/>
                </a:ext>
              </a:extLst>
            </p:cNvPr>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7;p2">
              <a:extLst>
                <a:ext uri="{FF2B5EF4-FFF2-40B4-BE49-F238E27FC236}">
                  <a16:creationId xmlns:a16="http://schemas.microsoft.com/office/drawing/2014/main" id="{8BE972E3-64F7-F398-2F3C-A9499B441557}"/>
                </a:ext>
              </a:extLst>
            </p:cNvPr>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8;p2">
              <a:extLst>
                <a:ext uri="{FF2B5EF4-FFF2-40B4-BE49-F238E27FC236}">
                  <a16:creationId xmlns:a16="http://schemas.microsoft.com/office/drawing/2014/main" id="{0031E2E7-132C-C4D5-6DFD-7028EF65C5D7}"/>
                </a:ext>
              </a:extLst>
            </p:cNvPr>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9;p2">
              <a:extLst>
                <a:ext uri="{FF2B5EF4-FFF2-40B4-BE49-F238E27FC236}">
                  <a16:creationId xmlns:a16="http://schemas.microsoft.com/office/drawing/2014/main" id="{AA97352D-C340-CB3D-9F4C-3B820F77C35C}"/>
                </a:ext>
              </a:extLst>
            </p:cNvPr>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0;p2">
              <a:extLst>
                <a:ext uri="{FF2B5EF4-FFF2-40B4-BE49-F238E27FC236}">
                  <a16:creationId xmlns:a16="http://schemas.microsoft.com/office/drawing/2014/main" id="{C214DA94-8BBD-D1A4-F34F-447CC9AE08B7}"/>
                </a:ext>
              </a:extLst>
            </p:cNvPr>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1;p2">
              <a:extLst>
                <a:ext uri="{FF2B5EF4-FFF2-40B4-BE49-F238E27FC236}">
                  <a16:creationId xmlns:a16="http://schemas.microsoft.com/office/drawing/2014/main" id="{E38A1D68-1ED7-37DA-9B6C-BE56236953FA}"/>
                </a:ext>
              </a:extLst>
            </p:cNvPr>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2;p2">
              <a:extLst>
                <a:ext uri="{FF2B5EF4-FFF2-40B4-BE49-F238E27FC236}">
                  <a16:creationId xmlns:a16="http://schemas.microsoft.com/office/drawing/2014/main" id="{986374BB-ED9C-D412-E3AE-51D0ED41C1F4}"/>
                </a:ext>
              </a:extLst>
            </p:cNvPr>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3;p2">
              <a:extLst>
                <a:ext uri="{FF2B5EF4-FFF2-40B4-BE49-F238E27FC236}">
                  <a16:creationId xmlns:a16="http://schemas.microsoft.com/office/drawing/2014/main" id="{8E8E908B-331D-45EA-6CD5-C99EC3F0841A}"/>
                </a:ext>
              </a:extLst>
            </p:cNvPr>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4;p2">
              <a:extLst>
                <a:ext uri="{FF2B5EF4-FFF2-40B4-BE49-F238E27FC236}">
                  <a16:creationId xmlns:a16="http://schemas.microsoft.com/office/drawing/2014/main" id="{3EC56FB7-F2A8-BAD3-1202-F6A42AC52116}"/>
                </a:ext>
              </a:extLst>
            </p:cNvPr>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5;p2">
              <a:extLst>
                <a:ext uri="{FF2B5EF4-FFF2-40B4-BE49-F238E27FC236}">
                  <a16:creationId xmlns:a16="http://schemas.microsoft.com/office/drawing/2014/main" id="{85D84C18-9984-D872-AB42-719A8896BA80}"/>
                </a:ext>
              </a:extLst>
            </p:cNvPr>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6;p2">
              <a:extLst>
                <a:ext uri="{FF2B5EF4-FFF2-40B4-BE49-F238E27FC236}">
                  <a16:creationId xmlns:a16="http://schemas.microsoft.com/office/drawing/2014/main" id="{2AFD03F4-85C8-2AA7-59B4-8C6A7EFCBFEC}"/>
                </a:ext>
              </a:extLst>
            </p:cNvPr>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7;p2">
              <a:extLst>
                <a:ext uri="{FF2B5EF4-FFF2-40B4-BE49-F238E27FC236}">
                  <a16:creationId xmlns:a16="http://schemas.microsoft.com/office/drawing/2014/main" id="{2C5A8F92-AC64-5701-894E-9477518A2BBB}"/>
                </a:ext>
              </a:extLst>
            </p:cNvPr>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8;p2">
              <a:extLst>
                <a:ext uri="{FF2B5EF4-FFF2-40B4-BE49-F238E27FC236}">
                  <a16:creationId xmlns:a16="http://schemas.microsoft.com/office/drawing/2014/main" id="{916EF801-68A1-8B14-DF71-BA69DE56EDA1}"/>
                </a:ext>
              </a:extLst>
            </p:cNvPr>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p2">
              <a:extLst>
                <a:ext uri="{FF2B5EF4-FFF2-40B4-BE49-F238E27FC236}">
                  <a16:creationId xmlns:a16="http://schemas.microsoft.com/office/drawing/2014/main" id="{FA04A392-307F-CF63-6FA5-7E2FB944CFEA}"/>
                </a:ext>
              </a:extLst>
            </p:cNvPr>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0;p2">
              <a:extLst>
                <a:ext uri="{FF2B5EF4-FFF2-40B4-BE49-F238E27FC236}">
                  <a16:creationId xmlns:a16="http://schemas.microsoft.com/office/drawing/2014/main" id="{DA8AE415-309C-9701-8462-99557FCE3571}"/>
                </a:ext>
              </a:extLst>
            </p:cNvPr>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1;p2">
              <a:extLst>
                <a:ext uri="{FF2B5EF4-FFF2-40B4-BE49-F238E27FC236}">
                  <a16:creationId xmlns:a16="http://schemas.microsoft.com/office/drawing/2014/main" id="{2FF84F36-4E47-79CD-2D46-B36095995769}"/>
                </a:ext>
              </a:extLst>
            </p:cNvPr>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2;p2">
              <a:extLst>
                <a:ext uri="{FF2B5EF4-FFF2-40B4-BE49-F238E27FC236}">
                  <a16:creationId xmlns:a16="http://schemas.microsoft.com/office/drawing/2014/main" id="{08AB661E-81A5-8017-30EC-280845A8C6BA}"/>
                </a:ext>
              </a:extLst>
            </p:cNvPr>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3;p2">
              <a:extLst>
                <a:ext uri="{FF2B5EF4-FFF2-40B4-BE49-F238E27FC236}">
                  <a16:creationId xmlns:a16="http://schemas.microsoft.com/office/drawing/2014/main" id="{61FC6B07-4DF9-6866-672F-D7EA882C5870}"/>
                </a:ext>
              </a:extLst>
            </p:cNvPr>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4;p2">
              <a:extLst>
                <a:ext uri="{FF2B5EF4-FFF2-40B4-BE49-F238E27FC236}">
                  <a16:creationId xmlns:a16="http://schemas.microsoft.com/office/drawing/2014/main" id="{AFF6D45C-38C2-67BB-044A-89370F97E072}"/>
                </a:ext>
              </a:extLst>
            </p:cNvPr>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5;p2">
              <a:extLst>
                <a:ext uri="{FF2B5EF4-FFF2-40B4-BE49-F238E27FC236}">
                  <a16:creationId xmlns:a16="http://schemas.microsoft.com/office/drawing/2014/main" id="{9171E4B4-43C9-AE95-57A4-F807548FDCD5}"/>
                </a:ext>
              </a:extLst>
            </p:cNvPr>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6;p2">
              <a:extLst>
                <a:ext uri="{FF2B5EF4-FFF2-40B4-BE49-F238E27FC236}">
                  <a16:creationId xmlns:a16="http://schemas.microsoft.com/office/drawing/2014/main" id="{C834A28C-59B2-A8AE-0507-47D0F765B7FD}"/>
                </a:ext>
              </a:extLst>
            </p:cNvPr>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7;p2">
              <a:extLst>
                <a:ext uri="{FF2B5EF4-FFF2-40B4-BE49-F238E27FC236}">
                  <a16:creationId xmlns:a16="http://schemas.microsoft.com/office/drawing/2014/main" id="{F39F53A0-B8F7-4113-CFAE-D38662C7B0D2}"/>
                </a:ext>
              </a:extLst>
            </p:cNvPr>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8;p2">
              <a:extLst>
                <a:ext uri="{FF2B5EF4-FFF2-40B4-BE49-F238E27FC236}">
                  <a16:creationId xmlns:a16="http://schemas.microsoft.com/office/drawing/2014/main" id="{27FF53CD-E7A9-05F5-3B04-DB8098E7F43B}"/>
                </a:ext>
              </a:extLst>
            </p:cNvPr>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9;p2">
              <a:extLst>
                <a:ext uri="{FF2B5EF4-FFF2-40B4-BE49-F238E27FC236}">
                  <a16:creationId xmlns:a16="http://schemas.microsoft.com/office/drawing/2014/main" id="{CF7ED95C-FB20-6DC7-DB5D-D9EA32DD6099}"/>
                </a:ext>
              </a:extLst>
            </p:cNvPr>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0;p2">
              <a:extLst>
                <a:ext uri="{FF2B5EF4-FFF2-40B4-BE49-F238E27FC236}">
                  <a16:creationId xmlns:a16="http://schemas.microsoft.com/office/drawing/2014/main" id="{6BBB6B79-88C8-08CE-6657-0601A1B95CC9}"/>
                </a:ext>
              </a:extLst>
            </p:cNvPr>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1;p2">
              <a:extLst>
                <a:ext uri="{FF2B5EF4-FFF2-40B4-BE49-F238E27FC236}">
                  <a16:creationId xmlns:a16="http://schemas.microsoft.com/office/drawing/2014/main" id="{D8B89196-6EAC-04D8-EEA7-CBA2A270442E}"/>
                </a:ext>
              </a:extLst>
            </p:cNvPr>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2;p2">
              <a:extLst>
                <a:ext uri="{FF2B5EF4-FFF2-40B4-BE49-F238E27FC236}">
                  <a16:creationId xmlns:a16="http://schemas.microsoft.com/office/drawing/2014/main" id="{AFB0B1B6-69EC-F271-A68A-9B14F51433E6}"/>
                </a:ext>
              </a:extLst>
            </p:cNvPr>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3;p2">
              <a:extLst>
                <a:ext uri="{FF2B5EF4-FFF2-40B4-BE49-F238E27FC236}">
                  <a16:creationId xmlns:a16="http://schemas.microsoft.com/office/drawing/2014/main" id="{25BEAC93-F814-8404-F9B3-BBB5DDD73556}"/>
                </a:ext>
              </a:extLst>
            </p:cNvPr>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4;p2">
              <a:extLst>
                <a:ext uri="{FF2B5EF4-FFF2-40B4-BE49-F238E27FC236}">
                  <a16:creationId xmlns:a16="http://schemas.microsoft.com/office/drawing/2014/main" id="{3CCC7EE2-E7EE-AB53-5C7A-F49E345E3A0A}"/>
                </a:ext>
              </a:extLst>
            </p:cNvPr>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5;p2">
              <a:extLst>
                <a:ext uri="{FF2B5EF4-FFF2-40B4-BE49-F238E27FC236}">
                  <a16:creationId xmlns:a16="http://schemas.microsoft.com/office/drawing/2014/main" id="{4808330A-1EB2-C568-4B79-864E49743317}"/>
                </a:ext>
              </a:extLst>
            </p:cNvPr>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p2">
              <a:extLst>
                <a:ext uri="{FF2B5EF4-FFF2-40B4-BE49-F238E27FC236}">
                  <a16:creationId xmlns:a16="http://schemas.microsoft.com/office/drawing/2014/main" id="{D2AE74AF-B226-3B76-46A6-CC42EF1D7C06}"/>
                </a:ext>
              </a:extLst>
            </p:cNvPr>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7;p2">
              <a:extLst>
                <a:ext uri="{FF2B5EF4-FFF2-40B4-BE49-F238E27FC236}">
                  <a16:creationId xmlns:a16="http://schemas.microsoft.com/office/drawing/2014/main" id="{508B8ABF-F253-D503-AD2A-8D198F537171}"/>
                </a:ext>
              </a:extLst>
            </p:cNvPr>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8;p2">
              <a:extLst>
                <a:ext uri="{FF2B5EF4-FFF2-40B4-BE49-F238E27FC236}">
                  <a16:creationId xmlns:a16="http://schemas.microsoft.com/office/drawing/2014/main" id="{6C4A30F3-ABCA-F18A-B9C0-3CDB3FD6C860}"/>
                </a:ext>
              </a:extLst>
            </p:cNvPr>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9;p2">
              <a:extLst>
                <a:ext uri="{FF2B5EF4-FFF2-40B4-BE49-F238E27FC236}">
                  <a16:creationId xmlns:a16="http://schemas.microsoft.com/office/drawing/2014/main" id="{21CB9821-F032-9619-B907-2E8A169D18E4}"/>
                </a:ext>
              </a:extLst>
            </p:cNvPr>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0;p2">
              <a:extLst>
                <a:ext uri="{FF2B5EF4-FFF2-40B4-BE49-F238E27FC236}">
                  <a16:creationId xmlns:a16="http://schemas.microsoft.com/office/drawing/2014/main" id="{92692D59-064B-504E-890B-C7F901E29C45}"/>
                </a:ext>
              </a:extLst>
            </p:cNvPr>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1;p2">
              <a:extLst>
                <a:ext uri="{FF2B5EF4-FFF2-40B4-BE49-F238E27FC236}">
                  <a16:creationId xmlns:a16="http://schemas.microsoft.com/office/drawing/2014/main" id="{62E64EF4-1AD7-BA29-C016-E455A1EA6A9B}"/>
                </a:ext>
              </a:extLst>
            </p:cNvPr>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2;p2">
              <a:extLst>
                <a:ext uri="{FF2B5EF4-FFF2-40B4-BE49-F238E27FC236}">
                  <a16:creationId xmlns:a16="http://schemas.microsoft.com/office/drawing/2014/main" id="{8F28F1A2-13BA-D431-9BD9-CD21FD133470}"/>
                </a:ext>
              </a:extLst>
            </p:cNvPr>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3;p2">
              <a:extLst>
                <a:ext uri="{FF2B5EF4-FFF2-40B4-BE49-F238E27FC236}">
                  <a16:creationId xmlns:a16="http://schemas.microsoft.com/office/drawing/2014/main" id="{C189F37D-1EA3-B7F1-113A-E95504C69368}"/>
                </a:ext>
              </a:extLst>
            </p:cNvPr>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4;p2">
              <a:extLst>
                <a:ext uri="{FF2B5EF4-FFF2-40B4-BE49-F238E27FC236}">
                  <a16:creationId xmlns:a16="http://schemas.microsoft.com/office/drawing/2014/main" id="{FFB4F848-F219-4039-89B8-526E94F9B9A1}"/>
                </a:ext>
              </a:extLst>
            </p:cNvPr>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5;p2">
              <a:extLst>
                <a:ext uri="{FF2B5EF4-FFF2-40B4-BE49-F238E27FC236}">
                  <a16:creationId xmlns:a16="http://schemas.microsoft.com/office/drawing/2014/main" id="{63B8233E-B798-7B20-BFD6-8E26D94EF583}"/>
                </a:ext>
              </a:extLst>
            </p:cNvPr>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6;p2">
              <a:extLst>
                <a:ext uri="{FF2B5EF4-FFF2-40B4-BE49-F238E27FC236}">
                  <a16:creationId xmlns:a16="http://schemas.microsoft.com/office/drawing/2014/main" id="{0D83186B-73D0-D543-962D-E248F26EF0B1}"/>
                </a:ext>
              </a:extLst>
            </p:cNvPr>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7;p2">
              <a:extLst>
                <a:ext uri="{FF2B5EF4-FFF2-40B4-BE49-F238E27FC236}">
                  <a16:creationId xmlns:a16="http://schemas.microsoft.com/office/drawing/2014/main" id="{ACFB8DBA-A169-A8C5-3AF8-9A823958E8D4}"/>
                </a:ext>
              </a:extLst>
            </p:cNvPr>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8;p2">
              <a:extLst>
                <a:ext uri="{FF2B5EF4-FFF2-40B4-BE49-F238E27FC236}">
                  <a16:creationId xmlns:a16="http://schemas.microsoft.com/office/drawing/2014/main" id="{4F095D93-896C-967F-4FE8-030B80CC2C4D}"/>
                </a:ext>
              </a:extLst>
            </p:cNvPr>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9;p2">
              <a:extLst>
                <a:ext uri="{FF2B5EF4-FFF2-40B4-BE49-F238E27FC236}">
                  <a16:creationId xmlns:a16="http://schemas.microsoft.com/office/drawing/2014/main" id="{D4563203-5284-6053-5708-88E016449249}"/>
                </a:ext>
              </a:extLst>
            </p:cNvPr>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0;p2">
              <a:extLst>
                <a:ext uri="{FF2B5EF4-FFF2-40B4-BE49-F238E27FC236}">
                  <a16:creationId xmlns:a16="http://schemas.microsoft.com/office/drawing/2014/main" id="{8E806175-9860-1925-6BB6-15450F8478B6}"/>
                </a:ext>
              </a:extLst>
            </p:cNvPr>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1;p2">
              <a:extLst>
                <a:ext uri="{FF2B5EF4-FFF2-40B4-BE49-F238E27FC236}">
                  <a16:creationId xmlns:a16="http://schemas.microsoft.com/office/drawing/2014/main" id="{311557AA-0F8E-58B2-C932-28F3C5EC6A58}"/>
                </a:ext>
              </a:extLst>
            </p:cNvPr>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2;p2">
              <a:extLst>
                <a:ext uri="{FF2B5EF4-FFF2-40B4-BE49-F238E27FC236}">
                  <a16:creationId xmlns:a16="http://schemas.microsoft.com/office/drawing/2014/main" id="{264136A9-BFF6-17AD-A29C-763E7C6A94D4}"/>
                </a:ext>
              </a:extLst>
            </p:cNvPr>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3;p2">
              <a:extLst>
                <a:ext uri="{FF2B5EF4-FFF2-40B4-BE49-F238E27FC236}">
                  <a16:creationId xmlns:a16="http://schemas.microsoft.com/office/drawing/2014/main" id="{5D55F222-48B8-47BD-260F-A284127C7F24}"/>
                </a:ext>
              </a:extLst>
            </p:cNvPr>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p2">
              <a:extLst>
                <a:ext uri="{FF2B5EF4-FFF2-40B4-BE49-F238E27FC236}">
                  <a16:creationId xmlns:a16="http://schemas.microsoft.com/office/drawing/2014/main" id="{D84F8F12-9245-ED3B-0494-2E53535E02AD}"/>
                </a:ext>
              </a:extLst>
            </p:cNvPr>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5;p2">
              <a:extLst>
                <a:ext uri="{FF2B5EF4-FFF2-40B4-BE49-F238E27FC236}">
                  <a16:creationId xmlns:a16="http://schemas.microsoft.com/office/drawing/2014/main" id="{8A45D1B5-894F-A9D3-2C84-B8607DE97EAD}"/>
                </a:ext>
              </a:extLst>
            </p:cNvPr>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6;p2">
              <a:extLst>
                <a:ext uri="{FF2B5EF4-FFF2-40B4-BE49-F238E27FC236}">
                  <a16:creationId xmlns:a16="http://schemas.microsoft.com/office/drawing/2014/main" id="{775F0F3C-1D3C-565C-83E8-9BDD67D0DA51}"/>
                </a:ext>
              </a:extLst>
            </p:cNvPr>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7;p2">
              <a:extLst>
                <a:ext uri="{FF2B5EF4-FFF2-40B4-BE49-F238E27FC236}">
                  <a16:creationId xmlns:a16="http://schemas.microsoft.com/office/drawing/2014/main" id="{21C0426C-00FE-6271-B68C-A780579CD1D3}"/>
                </a:ext>
              </a:extLst>
            </p:cNvPr>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8;p2">
              <a:extLst>
                <a:ext uri="{FF2B5EF4-FFF2-40B4-BE49-F238E27FC236}">
                  <a16:creationId xmlns:a16="http://schemas.microsoft.com/office/drawing/2014/main" id="{FFC6AEB3-2C0A-0F76-C4C6-0180EBBA8557}"/>
                </a:ext>
              </a:extLst>
            </p:cNvPr>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9;p2">
              <a:extLst>
                <a:ext uri="{FF2B5EF4-FFF2-40B4-BE49-F238E27FC236}">
                  <a16:creationId xmlns:a16="http://schemas.microsoft.com/office/drawing/2014/main" id="{AC2D485C-C980-CEF2-B694-6F23A6DED45D}"/>
                </a:ext>
              </a:extLst>
            </p:cNvPr>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0;p2">
              <a:extLst>
                <a:ext uri="{FF2B5EF4-FFF2-40B4-BE49-F238E27FC236}">
                  <a16:creationId xmlns:a16="http://schemas.microsoft.com/office/drawing/2014/main" id="{D99B9EA3-9400-8163-DE64-519A38E1C4A7}"/>
                </a:ext>
              </a:extLst>
            </p:cNvPr>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1;p2">
              <a:extLst>
                <a:ext uri="{FF2B5EF4-FFF2-40B4-BE49-F238E27FC236}">
                  <a16:creationId xmlns:a16="http://schemas.microsoft.com/office/drawing/2014/main" id="{9C85801A-8326-EA77-92F2-F8D31F14F21F}"/>
                </a:ext>
              </a:extLst>
            </p:cNvPr>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2;p2">
              <a:extLst>
                <a:ext uri="{FF2B5EF4-FFF2-40B4-BE49-F238E27FC236}">
                  <a16:creationId xmlns:a16="http://schemas.microsoft.com/office/drawing/2014/main" id="{F21C0A6C-3593-337F-FA87-2A9A64C98A15}"/>
                </a:ext>
              </a:extLst>
            </p:cNvPr>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3;p2">
              <a:extLst>
                <a:ext uri="{FF2B5EF4-FFF2-40B4-BE49-F238E27FC236}">
                  <a16:creationId xmlns:a16="http://schemas.microsoft.com/office/drawing/2014/main" id="{F10C8B85-6979-39C8-CACD-5651DFCEACC8}"/>
                </a:ext>
              </a:extLst>
            </p:cNvPr>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4;p2">
              <a:extLst>
                <a:ext uri="{FF2B5EF4-FFF2-40B4-BE49-F238E27FC236}">
                  <a16:creationId xmlns:a16="http://schemas.microsoft.com/office/drawing/2014/main" id="{B237AB00-4186-0F86-96C3-6F2D9AB3E3E4}"/>
                </a:ext>
              </a:extLst>
            </p:cNvPr>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p2">
              <a:extLst>
                <a:ext uri="{FF2B5EF4-FFF2-40B4-BE49-F238E27FC236}">
                  <a16:creationId xmlns:a16="http://schemas.microsoft.com/office/drawing/2014/main" id="{D058E22D-0600-1A64-1087-DD2C2EB225FD}"/>
                </a:ext>
              </a:extLst>
            </p:cNvPr>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6;p2">
              <a:extLst>
                <a:ext uri="{FF2B5EF4-FFF2-40B4-BE49-F238E27FC236}">
                  <a16:creationId xmlns:a16="http://schemas.microsoft.com/office/drawing/2014/main" id="{60149EB0-764F-C444-C91B-9F1E7DD83079}"/>
                </a:ext>
              </a:extLst>
            </p:cNvPr>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7;p2">
              <a:extLst>
                <a:ext uri="{FF2B5EF4-FFF2-40B4-BE49-F238E27FC236}">
                  <a16:creationId xmlns:a16="http://schemas.microsoft.com/office/drawing/2014/main" id="{0EF1F187-DD80-F746-0B51-B42C0BCCCF74}"/>
                </a:ext>
              </a:extLst>
            </p:cNvPr>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8;p2">
              <a:extLst>
                <a:ext uri="{FF2B5EF4-FFF2-40B4-BE49-F238E27FC236}">
                  <a16:creationId xmlns:a16="http://schemas.microsoft.com/office/drawing/2014/main" id="{C4EF3E95-431C-4C08-B09B-2ED5A1599217}"/>
                </a:ext>
              </a:extLst>
            </p:cNvPr>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9;p2">
              <a:extLst>
                <a:ext uri="{FF2B5EF4-FFF2-40B4-BE49-F238E27FC236}">
                  <a16:creationId xmlns:a16="http://schemas.microsoft.com/office/drawing/2014/main" id="{2C58FA34-D796-075F-8555-209672C8ECB0}"/>
                </a:ext>
              </a:extLst>
            </p:cNvPr>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0;p2">
              <a:extLst>
                <a:ext uri="{FF2B5EF4-FFF2-40B4-BE49-F238E27FC236}">
                  <a16:creationId xmlns:a16="http://schemas.microsoft.com/office/drawing/2014/main" id="{44FE39EF-9308-3255-1415-FE00006C5547}"/>
                </a:ext>
              </a:extLst>
            </p:cNvPr>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1;p2">
              <a:extLst>
                <a:ext uri="{FF2B5EF4-FFF2-40B4-BE49-F238E27FC236}">
                  <a16:creationId xmlns:a16="http://schemas.microsoft.com/office/drawing/2014/main" id="{BE92568B-6408-6CA9-9446-129F6A81EBDB}"/>
                </a:ext>
              </a:extLst>
            </p:cNvPr>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2;p2">
              <a:extLst>
                <a:ext uri="{FF2B5EF4-FFF2-40B4-BE49-F238E27FC236}">
                  <a16:creationId xmlns:a16="http://schemas.microsoft.com/office/drawing/2014/main" id="{4FC984E2-AD63-7074-B684-041F29B8D0BA}"/>
                </a:ext>
              </a:extLst>
            </p:cNvPr>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3;p2">
              <a:extLst>
                <a:ext uri="{FF2B5EF4-FFF2-40B4-BE49-F238E27FC236}">
                  <a16:creationId xmlns:a16="http://schemas.microsoft.com/office/drawing/2014/main" id="{9BFF4656-5379-7149-3B17-1A8BC2DCC21D}"/>
                </a:ext>
              </a:extLst>
            </p:cNvPr>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4;p2">
              <a:extLst>
                <a:ext uri="{FF2B5EF4-FFF2-40B4-BE49-F238E27FC236}">
                  <a16:creationId xmlns:a16="http://schemas.microsoft.com/office/drawing/2014/main" id="{735C79B2-7149-EF08-3425-9F977894D7F1}"/>
                </a:ext>
              </a:extLst>
            </p:cNvPr>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5;p2">
              <a:extLst>
                <a:ext uri="{FF2B5EF4-FFF2-40B4-BE49-F238E27FC236}">
                  <a16:creationId xmlns:a16="http://schemas.microsoft.com/office/drawing/2014/main" id="{DA9B07EA-2E98-5B03-258E-370EFB0939A5}"/>
                </a:ext>
              </a:extLst>
            </p:cNvPr>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6;p2">
              <a:extLst>
                <a:ext uri="{FF2B5EF4-FFF2-40B4-BE49-F238E27FC236}">
                  <a16:creationId xmlns:a16="http://schemas.microsoft.com/office/drawing/2014/main" id="{C905888A-8388-6DC2-06EA-A35F0E838EE2}"/>
                </a:ext>
              </a:extLst>
            </p:cNvPr>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7;p2">
              <a:extLst>
                <a:ext uri="{FF2B5EF4-FFF2-40B4-BE49-F238E27FC236}">
                  <a16:creationId xmlns:a16="http://schemas.microsoft.com/office/drawing/2014/main" id="{62BF107F-BF3A-968B-8477-8234371BB145}"/>
                </a:ext>
              </a:extLst>
            </p:cNvPr>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8;p2">
              <a:extLst>
                <a:ext uri="{FF2B5EF4-FFF2-40B4-BE49-F238E27FC236}">
                  <a16:creationId xmlns:a16="http://schemas.microsoft.com/office/drawing/2014/main" id="{0576CAED-7A22-4A76-B088-082A1A98A33A}"/>
                </a:ext>
              </a:extLst>
            </p:cNvPr>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9;p2">
              <a:extLst>
                <a:ext uri="{FF2B5EF4-FFF2-40B4-BE49-F238E27FC236}">
                  <a16:creationId xmlns:a16="http://schemas.microsoft.com/office/drawing/2014/main" id="{F4FC2DAA-F94C-DF06-F043-D9E753B8F07A}"/>
                </a:ext>
              </a:extLst>
            </p:cNvPr>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0;p2">
              <a:extLst>
                <a:ext uri="{FF2B5EF4-FFF2-40B4-BE49-F238E27FC236}">
                  <a16:creationId xmlns:a16="http://schemas.microsoft.com/office/drawing/2014/main" id="{E7579FCA-3240-D443-98A7-5725FA411863}"/>
                </a:ext>
              </a:extLst>
            </p:cNvPr>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1;p2">
              <a:extLst>
                <a:ext uri="{FF2B5EF4-FFF2-40B4-BE49-F238E27FC236}">
                  <a16:creationId xmlns:a16="http://schemas.microsoft.com/office/drawing/2014/main" id="{5623AD68-D158-7F87-2A9F-BE18C0B09F8D}"/>
                </a:ext>
              </a:extLst>
            </p:cNvPr>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2;p2">
              <a:extLst>
                <a:ext uri="{FF2B5EF4-FFF2-40B4-BE49-F238E27FC236}">
                  <a16:creationId xmlns:a16="http://schemas.microsoft.com/office/drawing/2014/main" id="{4B2B0193-7F00-9BD8-AC07-F47A2A718CFB}"/>
                </a:ext>
              </a:extLst>
            </p:cNvPr>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3;p2">
              <a:extLst>
                <a:ext uri="{FF2B5EF4-FFF2-40B4-BE49-F238E27FC236}">
                  <a16:creationId xmlns:a16="http://schemas.microsoft.com/office/drawing/2014/main" id="{B930A16C-A4C0-8213-22EA-0E09768BEF2A}"/>
                </a:ext>
              </a:extLst>
            </p:cNvPr>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4;p2">
              <a:extLst>
                <a:ext uri="{FF2B5EF4-FFF2-40B4-BE49-F238E27FC236}">
                  <a16:creationId xmlns:a16="http://schemas.microsoft.com/office/drawing/2014/main" id="{86BBE3FB-C0BA-3262-6B1C-E65577996DE8}"/>
                </a:ext>
              </a:extLst>
            </p:cNvPr>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45;p2">
              <a:extLst>
                <a:ext uri="{FF2B5EF4-FFF2-40B4-BE49-F238E27FC236}">
                  <a16:creationId xmlns:a16="http://schemas.microsoft.com/office/drawing/2014/main" id="{EFCB10A2-DFD4-1321-C6E8-D95E4DFF8383}"/>
                </a:ext>
              </a:extLst>
            </p:cNvPr>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6;p2">
              <a:extLst>
                <a:ext uri="{FF2B5EF4-FFF2-40B4-BE49-F238E27FC236}">
                  <a16:creationId xmlns:a16="http://schemas.microsoft.com/office/drawing/2014/main" id="{5BB04B50-3E7E-8FEA-0BAE-A08E7B9E306D}"/>
                </a:ext>
              </a:extLst>
            </p:cNvPr>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7;p2">
              <a:extLst>
                <a:ext uri="{FF2B5EF4-FFF2-40B4-BE49-F238E27FC236}">
                  <a16:creationId xmlns:a16="http://schemas.microsoft.com/office/drawing/2014/main" id="{0E615ABF-78B2-FCA0-9A19-AB2472B9CF94}"/>
                </a:ext>
              </a:extLst>
            </p:cNvPr>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8;p2">
              <a:extLst>
                <a:ext uri="{FF2B5EF4-FFF2-40B4-BE49-F238E27FC236}">
                  <a16:creationId xmlns:a16="http://schemas.microsoft.com/office/drawing/2014/main" id="{FFA66FC7-9DA9-F33C-5CD0-549EA3FF8827}"/>
                </a:ext>
              </a:extLst>
            </p:cNvPr>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49;p2">
              <a:extLst>
                <a:ext uri="{FF2B5EF4-FFF2-40B4-BE49-F238E27FC236}">
                  <a16:creationId xmlns:a16="http://schemas.microsoft.com/office/drawing/2014/main" id="{6945D930-A84E-376F-A761-10836A1DDCC2}"/>
                </a:ext>
              </a:extLst>
            </p:cNvPr>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0;p2">
              <a:extLst>
                <a:ext uri="{FF2B5EF4-FFF2-40B4-BE49-F238E27FC236}">
                  <a16:creationId xmlns:a16="http://schemas.microsoft.com/office/drawing/2014/main" id="{0D36AF9B-911B-A479-4118-A873C417B47F}"/>
                </a:ext>
              </a:extLst>
            </p:cNvPr>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1;p2">
              <a:extLst>
                <a:ext uri="{FF2B5EF4-FFF2-40B4-BE49-F238E27FC236}">
                  <a16:creationId xmlns:a16="http://schemas.microsoft.com/office/drawing/2014/main" id="{BBACCC07-F8B2-8946-2EFD-E559822F478A}"/>
                </a:ext>
              </a:extLst>
            </p:cNvPr>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2;p2">
              <a:extLst>
                <a:ext uri="{FF2B5EF4-FFF2-40B4-BE49-F238E27FC236}">
                  <a16:creationId xmlns:a16="http://schemas.microsoft.com/office/drawing/2014/main" id="{AB8CC796-349E-4852-1E02-E3F7A92C4DAA}"/>
                </a:ext>
              </a:extLst>
            </p:cNvPr>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3;p2">
              <a:extLst>
                <a:ext uri="{FF2B5EF4-FFF2-40B4-BE49-F238E27FC236}">
                  <a16:creationId xmlns:a16="http://schemas.microsoft.com/office/drawing/2014/main" id="{7D91D0C4-870D-9744-8A9E-83322A8E9B22}"/>
                </a:ext>
              </a:extLst>
            </p:cNvPr>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4;p2">
              <a:extLst>
                <a:ext uri="{FF2B5EF4-FFF2-40B4-BE49-F238E27FC236}">
                  <a16:creationId xmlns:a16="http://schemas.microsoft.com/office/drawing/2014/main" id="{61C6461E-D72B-0B9E-4851-6AB76AACCEF4}"/>
                </a:ext>
              </a:extLst>
            </p:cNvPr>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5;p2">
              <a:extLst>
                <a:ext uri="{FF2B5EF4-FFF2-40B4-BE49-F238E27FC236}">
                  <a16:creationId xmlns:a16="http://schemas.microsoft.com/office/drawing/2014/main" id="{D6913485-05F5-7CDA-F50B-6EBAF5F8AEC4}"/>
                </a:ext>
              </a:extLst>
            </p:cNvPr>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6;p2">
              <a:extLst>
                <a:ext uri="{FF2B5EF4-FFF2-40B4-BE49-F238E27FC236}">
                  <a16:creationId xmlns:a16="http://schemas.microsoft.com/office/drawing/2014/main" id="{D2A9B233-971B-DE53-1ACF-46BA7912AB51}"/>
                </a:ext>
              </a:extLst>
            </p:cNvPr>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7;p2">
              <a:extLst>
                <a:ext uri="{FF2B5EF4-FFF2-40B4-BE49-F238E27FC236}">
                  <a16:creationId xmlns:a16="http://schemas.microsoft.com/office/drawing/2014/main" id="{9EBAB6D4-1977-10AB-6E18-0E60D72EB892}"/>
                </a:ext>
              </a:extLst>
            </p:cNvPr>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8;p2">
              <a:extLst>
                <a:ext uri="{FF2B5EF4-FFF2-40B4-BE49-F238E27FC236}">
                  <a16:creationId xmlns:a16="http://schemas.microsoft.com/office/drawing/2014/main" id="{34308DF7-8B7E-CC83-64C4-4AB97159D857}"/>
                </a:ext>
              </a:extLst>
            </p:cNvPr>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59;p2">
              <a:extLst>
                <a:ext uri="{FF2B5EF4-FFF2-40B4-BE49-F238E27FC236}">
                  <a16:creationId xmlns:a16="http://schemas.microsoft.com/office/drawing/2014/main" id="{0505492C-9017-5D77-CE35-DFB44A1934A2}"/>
                </a:ext>
              </a:extLst>
            </p:cNvPr>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0;p2">
              <a:extLst>
                <a:ext uri="{FF2B5EF4-FFF2-40B4-BE49-F238E27FC236}">
                  <a16:creationId xmlns:a16="http://schemas.microsoft.com/office/drawing/2014/main" id="{DB4BD5C5-5A25-CD58-E584-3219DEBC0555}"/>
                </a:ext>
              </a:extLst>
            </p:cNvPr>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1;p2">
              <a:extLst>
                <a:ext uri="{FF2B5EF4-FFF2-40B4-BE49-F238E27FC236}">
                  <a16:creationId xmlns:a16="http://schemas.microsoft.com/office/drawing/2014/main" id="{D43DD7EF-6EBD-761C-CAE7-91BA998F90F4}"/>
                </a:ext>
              </a:extLst>
            </p:cNvPr>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2;p2">
              <a:extLst>
                <a:ext uri="{FF2B5EF4-FFF2-40B4-BE49-F238E27FC236}">
                  <a16:creationId xmlns:a16="http://schemas.microsoft.com/office/drawing/2014/main" id="{03D20BBE-3A8C-8681-E0D1-F8AB31237640}"/>
                </a:ext>
              </a:extLst>
            </p:cNvPr>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3;p2">
              <a:extLst>
                <a:ext uri="{FF2B5EF4-FFF2-40B4-BE49-F238E27FC236}">
                  <a16:creationId xmlns:a16="http://schemas.microsoft.com/office/drawing/2014/main" id="{256EC401-706A-4F0A-649A-C79E4F9623BA}"/>
                </a:ext>
              </a:extLst>
            </p:cNvPr>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p2">
              <a:extLst>
                <a:ext uri="{FF2B5EF4-FFF2-40B4-BE49-F238E27FC236}">
                  <a16:creationId xmlns:a16="http://schemas.microsoft.com/office/drawing/2014/main" id="{EC909361-5719-586D-D748-7CEA02CC288E}"/>
                </a:ext>
              </a:extLst>
            </p:cNvPr>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5;p2">
              <a:extLst>
                <a:ext uri="{FF2B5EF4-FFF2-40B4-BE49-F238E27FC236}">
                  <a16:creationId xmlns:a16="http://schemas.microsoft.com/office/drawing/2014/main" id="{647B73C5-124A-C42C-8E53-5EE2A7FFA048}"/>
                </a:ext>
              </a:extLst>
            </p:cNvPr>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DAFC2AA0-375D-3E3C-67FE-7964044F437D}"/>
              </a:ext>
            </a:extLst>
          </p:cNvPr>
          <p:cNvPicPr>
            <a:picLocks noChangeAspect="1"/>
          </p:cNvPicPr>
          <p:nvPr/>
        </p:nvPicPr>
        <p:blipFill>
          <a:blip r:embed="rId3"/>
          <a:stretch>
            <a:fillRect/>
          </a:stretch>
        </p:blipFill>
        <p:spPr>
          <a:xfrm>
            <a:off x="-635521" y="4478131"/>
            <a:ext cx="4604124" cy="1517843"/>
          </a:xfrm>
          <a:prstGeom prst="rect">
            <a:avLst/>
          </a:prstGeom>
        </p:spPr>
      </p:pic>
      <p:pic>
        <p:nvPicPr>
          <p:cNvPr id="172" name="Picture 171">
            <a:extLst>
              <a:ext uri="{FF2B5EF4-FFF2-40B4-BE49-F238E27FC236}">
                <a16:creationId xmlns:a16="http://schemas.microsoft.com/office/drawing/2014/main" id="{11B53760-B04F-47A6-89AC-FF451A55C2EA}"/>
              </a:ext>
            </a:extLst>
          </p:cNvPr>
          <p:cNvPicPr>
            <a:picLocks noChangeAspect="1"/>
          </p:cNvPicPr>
          <p:nvPr/>
        </p:nvPicPr>
        <p:blipFill>
          <a:blip r:embed="rId4"/>
          <a:stretch>
            <a:fillRect/>
          </a:stretch>
        </p:blipFill>
        <p:spPr>
          <a:xfrm>
            <a:off x="9892934" y="4478131"/>
            <a:ext cx="2098978" cy="2098978"/>
          </a:xfrm>
          <a:prstGeom prst="rect">
            <a:avLst/>
          </a:prstGeom>
        </p:spPr>
      </p:pic>
    </p:spTree>
    <p:extLst>
      <p:ext uri="{BB962C8B-B14F-4D97-AF65-F5344CB8AC3E}">
        <p14:creationId xmlns:p14="http://schemas.microsoft.com/office/powerpoint/2010/main" val="167310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172"/>
                                        </p:tgtEl>
                                        <p:attrNameLst>
                                          <p:attrName>style.visibility</p:attrName>
                                        </p:attrNameLst>
                                      </p:cBhvr>
                                      <p:to>
                                        <p:strVal val="visible"/>
                                      </p:to>
                                    </p:set>
                                    <p:animEffect transition="in" filter="fade">
                                      <p:cBhvr>
                                        <p:cTn id="22"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4" name="Group 503">
            <a:extLst>
              <a:ext uri="{FF2B5EF4-FFF2-40B4-BE49-F238E27FC236}">
                <a16:creationId xmlns:a16="http://schemas.microsoft.com/office/drawing/2014/main" id="{A00F6959-3183-DC90-4610-47D76949616F}"/>
              </a:ext>
            </a:extLst>
          </p:cNvPr>
          <p:cNvGrpSpPr/>
          <p:nvPr/>
        </p:nvGrpSpPr>
        <p:grpSpPr>
          <a:xfrm>
            <a:off x="0" y="0"/>
            <a:ext cx="5107827" cy="2924792"/>
            <a:chOff x="0" y="4192790"/>
            <a:chExt cx="4307652" cy="2466604"/>
          </a:xfrm>
        </p:grpSpPr>
        <p:sp>
          <p:nvSpPr>
            <p:cNvPr id="505" name="Rectangle 504">
              <a:extLst>
                <a:ext uri="{FF2B5EF4-FFF2-40B4-BE49-F238E27FC236}">
                  <a16:creationId xmlns:a16="http://schemas.microsoft.com/office/drawing/2014/main" id="{9AC1E00B-4697-D645-5F61-7324BE81C3EC}"/>
                </a:ext>
              </a:extLst>
            </p:cNvPr>
            <p:cNvSpPr/>
            <p:nvPr/>
          </p:nvSpPr>
          <p:spPr>
            <a:xfrm>
              <a:off x="0" y="4192790"/>
              <a:ext cx="4307651" cy="1847769"/>
            </a:xfrm>
            <a:prstGeom prst="rect">
              <a:avLst/>
            </a:prstGeom>
            <a:solidFill>
              <a:srgbClr val="FBC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12263F"/>
                </a:solidFill>
                <a:latin typeface="Arial" panose="020B0604020202020204" pitchFamily="34" charset="0"/>
                <a:cs typeface="Arial" panose="020B0604020202020204" pitchFamily="34" charset="0"/>
              </a:endParaRPr>
            </a:p>
          </p:txBody>
        </p:sp>
        <p:sp>
          <p:nvSpPr>
            <p:cNvPr id="506" name="Triangle 505">
              <a:extLst>
                <a:ext uri="{FF2B5EF4-FFF2-40B4-BE49-F238E27FC236}">
                  <a16:creationId xmlns:a16="http://schemas.microsoft.com/office/drawing/2014/main" id="{AE6E0E42-A1DA-E53B-DAC8-05E9E83B681E}"/>
                </a:ext>
              </a:extLst>
            </p:cNvPr>
            <p:cNvSpPr/>
            <p:nvPr/>
          </p:nvSpPr>
          <p:spPr>
            <a:xfrm rot="16200000">
              <a:off x="3185545" y="5537288"/>
              <a:ext cx="1403661" cy="840552"/>
            </a:xfrm>
            <a:prstGeom prst="triangle">
              <a:avLst>
                <a:gd name="adj" fmla="val 50000"/>
              </a:avLst>
            </a:prstGeom>
            <a:solidFill>
              <a:srgbClr val="FBC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 Placeholder 1"/>
          <p:cNvSpPr>
            <a:spLocks noGrp="1"/>
          </p:cNvSpPr>
          <p:nvPr>
            <p:ph type="body" sz="quarter" idx="11"/>
          </p:nvPr>
        </p:nvSpPr>
        <p:spPr>
          <a:xfrm>
            <a:off x="907061" y="486943"/>
            <a:ext cx="3612092" cy="1456198"/>
          </a:xfrm>
        </p:spPr>
        <p:txBody>
          <a:bodyPr/>
          <a:lstStyle/>
          <a:p>
            <a:r>
              <a:rPr lang="en-US" dirty="0"/>
              <a:t>Keeping safe online</a:t>
            </a:r>
            <a:endParaRPr lang="en-GB" dirty="0"/>
          </a:p>
        </p:txBody>
      </p:sp>
      <p:grpSp>
        <p:nvGrpSpPr>
          <p:cNvPr id="228" name="Google Shape;2459;p14">
            <a:extLst>
              <a:ext uri="{FF2B5EF4-FFF2-40B4-BE49-F238E27FC236}">
                <a16:creationId xmlns:a16="http://schemas.microsoft.com/office/drawing/2014/main" id="{6853B73F-600F-2797-68DF-5AA5343AB62E}"/>
              </a:ext>
            </a:extLst>
          </p:cNvPr>
          <p:cNvGrpSpPr/>
          <p:nvPr/>
        </p:nvGrpSpPr>
        <p:grpSpPr>
          <a:xfrm>
            <a:off x="-75771" y="3356818"/>
            <a:ext cx="3099261" cy="3686607"/>
            <a:chOff x="-67200" y="2374350"/>
            <a:chExt cx="2452911" cy="2917766"/>
          </a:xfrm>
        </p:grpSpPr>
        <p:sp>
          <p:nvSpPr>
            <p:cNvPr id="229" name="Google Shape;2460;p14">
              <a:extLst>
                <a:ext uri="{FF2B5EF4-FFF2-40B4-BE49-F238E27FC236}">
                  <a16:creationId xmlns:a16="http://schemas.microsoft.com/office/drawing/2014/main" id="{83EEC496-A4AE-018D-574B-0150CFF9F3E1}"/>
                </a:ext>
              </a:extLst>
            </p:cNvPr>
            <p:cNvSpPr/>
            <p:nvPr/>
          </p:nvSpPr>
          <p:spPr>
            <a:xfrm>
              <a:off x="-67200" y="2374350"/>
              <a:ext cx="2452911" cy="2917766"/>
            </a:xfrm>
            <a:custGeom>
              <a:avLst/>
              <a:gdLst/>
              <a:ahLst/>
              <a:cxnLst/>
              <a:rect l="l" t="t" r="r" b="b"/>
              <a:pathLst>
                <a:path w="103772" h="123438" extrusionOk="0">
                  <a:moveTo>
                    <a:pt x="0" y="1"/>
                  </a:moveTo>
                  <a:lnTo>
                    <a:pt x="0" y="123437"/>
                  </a:lnTo>
                  <a:lnTo>
                    <a:pt x="103771" y="123437"/>
                  </a:lnTo>
                  <a:lnTo>
                    <a:pt x="0" y="1"/>
                  </a:lnTo>
                  <a:close/>
                </a:path>
              </a:pathLst>
            </a:custGeom>
            <a:solidFill>
              <a:srgbClr val="FBCD03">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461;p14">
              <a:extLst>
                <a:ext uri="{FF2B5EF4-FFF2-40B4-BE49-F238E27FC236}">
                  <a16:creationId xmlns:a16="http://schemas.microsoft.com/office/drawing/2014/main" id="{0C88396E-F26F-26EA-9DD0-4D3F463532E4}"/>
                </a:ext>
              </a:extLst>
            </p:cNvPr>
            <p:cNvSpPr/>
            <p:nvPr/>
          </p:nvSpPr>
          <p:spPr>
            <a:xfrm>
              <a:off x="-67200" y="2374350"/>
              <a:ext cx="2340822" cy="2917766"/>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03" name="Picture 502" descr="A picture containing text, queen, computer&#10;&#10;Description automatically generated">
            <a:extLst>
              <a:ext uri="{FF2B5EF4-FFF2-40B4-BE49-F238E27FC236}">
                <a16:creationId xmlns:a16="http://schemas.microsoft.com/office/drawing/2014/main" id="{9EB35E68-C7A2-9B14-B436-81921D6B4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5693" y="4037213"/>
            <a:ext cx="2905465" cy="2445866"/>
          </a:xfrm>
          <a:prstGeom prst="rect">
            <a:avLst/>
          </a:prstGeom>
        </p:spPr>
      </p:pic>
      <p:pic>
        <p:nvPicPr>
          <p:cNvPr id="5" name="Picture 4">
            <a:extLst>
              <a:ext uri="{FF2B5EF4-FFF2-40B4-BE49-F238E27FC236}">
                <a16:creationId xmlns:a16="http://schemas.microsoft.com/office/drawing/2014/main" id="{57B576C4-D4BA-1253-DB28-D091552FA8D2}"/>
              </a:ext>
            </a:extLst>
          </p:cNvPr>
          <p:cNvPicPr>
            <a:picLocks noChangeAspect="1"/>
          </p:cNvPicPr>
          <p:nvPr/>
        </p:nvPicPr>
        <p:blipFill>
          <a:blip r:embed="rId4"/>
          <a:stretch>
            <a:fillRect/>
          </a:stretch>
        </p:blipFill>
        <p:spPr>
          <a:xfrm>
            <a:off x="9549798" y="-750200"/>
            <a:ext cx="694458" cy="4085047"/>
          </a:xfrm>
          <a:prstGeom prst="rect">
            <a:avLst/>
          </a:prstGeom>
        </p:spPr>
      </p:pic>
      <p:pic>
        <p:nvPicPr>
          <p:cNvPr id="8" name="Picture 7">
            <a:extLst>
              <a:ext uri="{FF2B5EF4-FFF2-40B4-BE49-F238E27FC236}">
                <a16:creationId xmlns:a16="http://schemas.microsoft.com/office/drawing/2014/main" id="{B5566D07-5126-E150-66FC-C91F83F5A691}"/>
              </a:ext>
            </a:extLst>
          </p:cNvPr>
          <p:cNvPicPr>
            <a:picLocks noChangeAspect="1"/>
          </p:cNvPicPr>
          <p:nvPr/>
        </p:nvPicPr>
        <p:blipFill>
          <a:blip r:embed="rId5"/>
          <a:stretch>
            <a:fillRect/>
          </a:stretch>
        </p:blipFill>
        <p:spPr>
          <a:xfrm>
            <a:off x="58170" y="72735"/>
            <a:ext cx="6854241" cy="579901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A182669-6FDA-13D8-D842-A0C75795F91F}"/>
              </a:ext>
            </a:extLst>
          </p:cNvPr>
          <p:cNvPicPr>
            <a:picLocks noChangeAspect="1"/>
          </p:cNvPicPr>
          <p:nvPr/>
        </p:nvPicPr>
        <p:blipFill>
          <a:blip r:embed="rId6"/>
          <a:stretch>
            <a:fillRect/>
          </a:stretch>
        </p:blipFill>
        <p:spPr>
          <a:xfrm>
            <a:off x="5107826" y="2480810"/>
            <a:ext cx="6854241" cy="40022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754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4B56B-C6B5-028B-9085-D823DF61A018}"/>
              </a:ext>
            </a:extLst>
          </p:cNvPr>
          <p:cNvPicPr>
            <a:picLocks noChangeAspect="1"/>
          </p:cNvPicPr>
          <p:nvPr/>
        </p:nvPicPr>
        <p:blipFill>
          <a:blip r:embed="rId3"/>
          <a:stretch>
            <a:fillRect/>
          </a:stretch>
        </p:blipFill>
        <p:spPr>
          <a:xfrm>
            <a:off x="28562" y="25430"/>
            <a:ext cx="12192000" cy="6832570"/>
          </a:xfrm>
          <a:prstGeom prst="rect">
            <a:avLst/>
          </a:prstGeom>
        </p:spPr>
      </p:pic>
      <p:sp>
        <p:nvSpPr>
          <p:cNvPr id="2" name="Text Placeholder 1"/>
          <p:cNvSpPr>
            <a:spLocks noGrp="1"/>
          </p:cNvSpPr>
          <p:nvPr>
            <p:ph type="body" sz="quarter" idx="11"/>
          </p:nvPr>
        </p:nvSpPr>
        <p:spPr>
          <a:xfrm>
            <a:off x="86012" y="105562"/>
            <a:ext cx="6459568" cy="822312"/>
          </a:xfrm>
          <a:solidFill>
            <a:srgbClr val="FFF2CC">
              <a:alpha val="60000"/>
            </a:srgbClr>
          </a:solidFill>
        </p:spPr>
        <p:txBody>
          <a:bodyPr/>
          <a:lstStyle/>
          <a:p>
            <a:r>
              <a:rPr lang="en-US" dirty="0"/>
              <a:t>Keeping safe online</a:t>
            </a:r>
            <a:endParaRPr lang="en-GB" dirty="0"/>
          </a:p>
        </p:txBody>
      </p:sp>
      <p:grpSp>
        <p:nvGrpSpPr>
          <p:cNvPr id="228" name="Google Shape;2459;p14">
            <a:extLst>
              <a:ext uri="{FF2B5EF4-FFF2-40B4-BE49-F238E27FC236}">
                <a16:creationId xmlns:a16="http://schemas.microsoft.com/office/drawing/2014/main" id="{6853B73F-600F-2797-68DF-5AA5343AB62E}"/>
              </a:ext>
            </a:extLst>
          </p:cNvPr>
          <p:cNvGrpSpPr/>
          <p:nvPr/>
        </p:nvGrpSpPr>
        <p:grpSpPr>
          <a:xfrm>
            <a:off x="-75771" y="3356818"/>
            <a:ext cx="3099261" cy="3686607"/>
            <a:chOff x="-67200" y="2374350"/>
            <a:chExt cx="2452911" cy="2917766"/>
          </a:xfrm>
        </p:grpSpPr>
        <p:sp>
          <p:nvSpPr>
            <p:cNvPr id="229" name="Google Shape;2460;p14">
              <a:extLst>
                <a:ext uri="{FF2B5EF4-FFF2-40B4-BE49-F238E27FC236}">
                  <a16:creationId xmlns:a16="http://schemas.microsoft.com/office/drawing/2014/main" id="{83EEC496-A4AE-018D-574B-0150CFF9F3E1}"/>
                </a:ext>
              </a:extLst>
            </p:cNvPr>
            <p:cNvSpPr/>
            <p:nvPr/>
          </p:nvSpPr>
          <p:spPr>
            <a:xfrm>
              <a:off x="-67200" y="2374350"/>
              <a:ext cx="2452911" cy="2917766"/>
            </a:xfrm>
            <a:custGeom>
              <a:avLst/>
              <a:gdLst/>
              <a:ahLst/>
              <a:cxnLst/>
              <a:rect l="l" t="t" r="r" b="b"/>
              <a:pathLst>
                <a:path w="103772" h="123438" extrusionOk="0">
                  <a:moveTo>
                    <a:pt x="0" y="1"/>
                  </a:moveTo>
                  <a:lnTo>
                    <a:pt x="0" y="123437"/>
                  </a:lnTo>
                  <a:lnTo>
                    <a:pt x="103771" y="123437"/>
                  </a:lnTo>
                  <a:lnTo>
                    <a:pt x="0" y="1"/>
                  </a:lnTo>
                  <a:close/>
                </a:path>
              </a:pathLst>
            </a:custGeom>
            <a:solidFill>
              <a:srgbClr val="FBCD03">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461;p14">
              <a:extLst>
                <a:ext uri="{FF2B5EF4-FFF2-40B4-BE49-F238E27FC236}">
                  <a16:creationId xmlns:a16="http://schemas.microsoft.com/office/drawing/2014/main" id="{0C88396E-F26F-26EA-9DD0-4D3F463532E4}"/>
                </a:ext>
              </a:extLst>
            </p:cNvPr>
            <p:cNvSpPr/>
            <p:nvPr/>
          </p:nvSpPr>
          <p:spPr>
            <a:xfrm>
              <a:off x="-67200" y="2374350"/>
              <a:ext cx="2340822" cy="2917766"/>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03" name="Picture 502" descr="A picture containing text, queen, computer&#10;&#10;Description automatically generated">
            <a:extLst>
              <a:ext uri="{FF2B5EF4-FFF2-40B4-BE49-F238E27FC236}">
                <a16:creationId xmlns:a16="http://schemas.microsoft.com/office/drawing/2014/main" id="{9EB35E68-C7A2-9B14-B436-81921D6B48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693" y="4037213"/>
            <a:ext cx="2905465" cy="2445866"/>
          </a:xfrm>
          <a:prstGeom prst="rect">
            <a:avLst/>
          </a:prstGeom>
        </p:spPr>
      </p:pic>
      <p:pic>
        <p:nvPicPr>
          <p:cNvPr id="5" name="Picture 4">
            <a:extLst>
              <a:ext uri="{FF2B5EF4-FFF2-40B4-BE49-F238E27FC236}">
                <a16:creationId xmlns:a16="http://schemas.microsoft.com/office/drawing/2014/main" id="{57B576C4-D4BA-1253-DB28-D091552FA8D2}"/>
              </a:ext>
            </a:extLst>
          </p:cNvPr>
          <p:cNvPicPr>
            <a:picLocks noChangeAspect="1"/>
          </p:cNvPicPr>
          <p:nvPr/>
        </p:nvPicPr>
        <p:blipFill>
          <a:blip r:embed="rId5"/>
          <a:stretch>
            <a:fillRect/>
          </a:stretch>
        </p:blipFill>
        <p:spPr>
          <a:xfrm>
            <a:off x="9549798" y="-750200"/>
            <a:ext cx="694458" cy="4085047"/>
          </a:xfrm>
          <a:prstGeom prst="rect">
            <a:avLst/>
          </a:prstGeom>
        </p:spPr>
      </p:pic>
      <p:pic>
        <p:nvPicPr>
          <p:cNvPr id="7" name="Picture 6">
            <a:extLst>
              <a:ext uri="{FF2B5EF4-FFF2-40B4-BE49-F238E27FC236}">
                <a16:creationId xmlns:a16="http://schemas.microsoft.com/office/drawing/2014/main" id="{A2E6F9E4-A3E9-CAB9-853A-47B5BA13D69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151" b="96953" l="1582" r="97012">
                        <a14:foregroundMark x1="20562" y1="2240" x2="82250" y2="7437"/>
                        <a14:foregroundMark x1="82250" y1="7437" x2="91213" y2="13710"/>
                        <a14:foregroundMark x1="91213" y1="13710" x2="94552" y2="48029"/>
                        <a14:foregroundMark x1="94552" y1="48029" x2="90334" y2="66308"/>
                        <a14:foregroundMark x1="90334" y1="66308" x2="96837" y2="76703"/>
                        <a14:foregroundMark x1="96837" y1="76703" x2="90685" y2="91129"/>
                        <a14:foregroundMark x1="90685" y1="91129" x2="69772" y2="96237"/>
                        <a14:foregroundMark x1="69772" y1="96237" x2="36555" y2="93728"/>
                        <a14:foregroundMark x1="36555" y1="93728" x2="20035" y2="90143"/>
                        <a14:foregroundMark x1="20035" y1="90143" x2="7206" y2="75269"/>
                        <a14:foregroundMark x1="7206" y1="75269" x2="14587" y2="8333"/>
                        <a14:foregroundMark x1="14587" y1="8333" x2="21265" y2="2151"/>
                        <a14:foregroundMark x1="14763" y1="3226" x2="70826" y2="5466"/>
                        <a14:foregroundMark x1="41125" y1="5108" x2="4921" y2="9588"/>
                        <a14:foregroundMark x1="6151" y1="10125" x2="14060" y2="92563"/>
                        <a14:foregroundMark x1="17575" y1="22312" x2="58699" y2="85753"/>
                        <a14:foregroundMark x1="52373" y1="25896" x2="64851" y2="66846"/>
                        <a14:foregroundMark x1="72583" y1="13620" x2="42179" y2="18817"/>
                        <a14:foregroundMark x1="42179" y1="18817" x2="54130" y2="24731"/>
                        <a14:foregroundMark x1="54130" y1="24731" x2="54482" y2="39516"/>
                        <a14:foregroundMark x1="54482" y1="39516" x2="32337" y2="65681"/>
                        <a14:foregroundMark x1="32337" y1="65681" x2="58875" y2="72670"/>
                        <a14:foregroundMark x1="58875" y1="72670" x2="66432" y2="79659"/>
                        <a14:foregroundMark x1="81898" y1="75448" x2="75923" y2="30018"/>
                        <a14:foregroundMark x1="76274" y1="67921" x2="67838" y2="28047"/>
                        <a14:foregroundMark x1="72056" y1="64695" x2="71705" y2="43369"/>
                        <a14:foregroundMark x1="69420" y1="63620" x2="71705" y2="31810"/>
                        <a14:foregroundMark x1="89807" y1="18190" x2="10193" y2="18459"/>
                        <a14:foregroundMark x1="10193" y1="18459" x2="17750" y2="75717"/>
                        <a14:foregroundMark x1="17750" y1="75717" x2="28295" y2="83065"/>
                        <a14:foregroundMark x1="28295" y1="83065" x2="62390" y2="84498"/>
                        <a14:foregroundMark x1="62390" y1="84498" x2="79789" y2="83781"/>
                        <a14:foregroundMark x1="79789" y1="83781" x2="92970" y2="21237"/>
                        <a14:foregroundMark x1="92970" y1="21237" x2="90158" y2="18817"/>
                        <a14:foregroundMark x1="90685" y1="17294" x2="20387" y2="16219"/>
                        <a14:foregroundMark x1="20387" y1="16219" x2="9139" y2="11201"/>
                        <a14:foregroundMark x1="9139" y1="11201" x2="29525" y2="4570"/>
                        <a14:foregroundMark x1="29525" y1="4570" x2="44288" y2="9946"/>
                        <a14:foregroundMark x1="44288" y1="9946" x2="70650" y2="7796"/>
                        <a14:foregroundMark x1="70650" y1="7796" x2="84359" y2="11559"/>
                        <a14:foregroundMark x1="84359" y1="11559" x2="90158" y2="17921"/>
                        <a14:foregroundMark x1="90158" y1="17921" x2="90158" y2="17921"/>
                        <a14:foregroundMark x1="95255" y1="16667" x2="11775" y2="11201"/>
                        <a14:foregroundMark x1="11775" y1="11201" x2="24956" y2="5645"/>
                        <a14:foregroundMark x1="24956" y1="5645" x2="64323" y2="5466"/>
                        <a14:foregroundMark x1="64323" y1="5466" x2="85062" y2="12903"/>
                        <a14:foregroundMark x1="13708" y1="6362" x2="13708" y2="6362"/>
                        <a14:foregroundMark x1="26362" y1="8781" x2="26362" y2="8781"/>
                        <a14:foregroundMark x1="42004" y1="2419" x2="42004" y2="2419"/>
                        <a14:foregroundMark x1="56063" y1="2867" x2="56063" y2="2867"/>
                        <a14:foregroundMark x1="66608" y1="2599" x2="66608" y2="2599"/>
                        <a14:foregroundMark x1="76274" y1="4570" x2="76274" y2="4570"/>
                        <a14:foregroundMark x1="82777" y1="6183" x2="82777" y2="6183"/>
                        <a14:foregroundMark x1="88752" y1="8513" x2="88752" y2="8513"/>
                        <a14:foregroundMark x1="91037" y1="10305" x2="91037" y2="10305"/>
                        <a14:foregroundMark x1="92619" y1="11380" x2="92619" y2="11380"/>
                        <a14:foregroundMark x1="27417" y1="87545" x2="27417" y2="87545"/>
                        <a14:foregroundMark x1="28295" y1="89875" x2="28295" y2="89875"/>
                        <a14:foregroundMark x1="2285" y1="10932" x2="9315" y2="57706"/>
                        <a14:foregroundMark x1="9315" y1="57706" x2="6854" y2="89337"/>
                        <a14:foregroundMark x1="6854" y1="89337" x2="13708" y2="95520"/>
                        <a14:foregroundMark x1="13708" y1="95520" x2="27241" y2="99014"/>
                        <a14:foregroundMark x1="27241" y1="99014" x2="48330" y2="96685"/>
                        <a14:foregroundMark x1="48330" y1="96685" x2="68190" y2="98118"/>
                        <a14:foregroundMark x1="68190" y1="98118" x2="86995" y2="96237"/>
                        <a14:foregroundMark x1="86995" y1="96237" x2="94552" y2="77599"/>
                        <a14:foregroundMark x1="94552" y1="77599" x2="98418" y2="15143"/>
                        <a14:foregroundMark x1="98418" y1="15143" x2="89104" y2="7616"/>
                        <a14:foregroundMark x1="89104" y1="7616" x2="72583" y2="3047"/>
                        <a14:foregroundMark x1="72583" y1="3047" x2="28822" y2="3226"/>
                        <a14:foregroundMark x1="28822" y1="3226" x2="10545" y2="5466"/>
                        <a14:foregroundMark x1="10545" y1="5466" x2="1582" y2="11380"/>
                        <a14:foregroundMark x1="1582" y1="11380" x2="1582" y2="11559"/>
                        <a14:foregroundMark x1="89279" y1="3763" x2="69947" y2="3943"/>
                        <a14:foregroundMark x1="69947" y1="3943" x2="84183" y2="9498"/>
                        <a14:foregroundMark x1="84183" y1="9498" x2="88401" y2="4211"/>
                        <a14:foregroundMark x1="83304" y1="4122" x2="93497" y2="12366"/>
                        <a14:foregroundMark x1="93497" y1="12366" x2="89631" y2="4122"/>
                        <a14:foregroundMark x1="89631" y1="4122" x2="88401" y2="3943"/>
                        <a14:foregroundMark x1="7030" y1="89247" x2="27592" y2="96595"/>
                        <a14:foregroundMark x1="27592" y1="96595" x2="46924" y2="97581"/>
                        <a14:foregroundMark x1="46924" y1="97581" x2="70299" y2="94624"/>
                        <a14:foregroundMark x1="70299" y1="94624" x2="59051" y2="84498"/>
                        <a14:foregroundMark x1="59051" y1="84498" x2="27065" y2="83333"/>
                        <a14:foregroundMark x1="27065" y1="83333" x2="12127" y2="86380"/>
                        <a14:foregroundMark x1="12127" y1="86380" x2="7206" y2="88978"/>
                        <a14:foregroundMark x1="84007" y1="85125" x2="41828" y2="95878"/>
                        <a14:foregroundMark x1="41828" y1="95878" x2="30931" y2="87186"/>
                        <a14:foregroundMark x1="30931" y1="87186" x2="65378" y2="82706"/>
                        <a14:foregroundMark x1="65378" y1="82706" x2="77504" y2="85842"/>
                        <a14:foregroundMark x1="77504" y1="85842" x2="83656" y2="85484"/>
                        <a14:foregroundMark x1="34974" y1="85484" x2="56063" y2="93996"/>
                        <a14:foregroundMark x1="56063" y1="93996" x2="59227" y2="85125"/>
                        <a14:foregroundMark x1="59227" y1="85125" x2="36204" y2="84229"/>
                        <a14:foregroundMark x1="36204" y1="84229" x2="32162" y2="85484"/>
                        <a14:foregroundMark x1="72583" y1="87724" x2="78910" y2="95161"/>
                        <a14:foregroundMark x1="78910" y1="95161" x2="92091" y2="84588"/>
                        <a14:foregroundMark x1="92091" y1="84588" x2="71705" y2="87545"/>
                        <a14:foregroundMark x1="71705" y1="87545" x2="70826" y2="87903"/>
                        <a14:foregroundMark x1="97364" y1="82079" x2="97364" y2="91846"/>
                        <a14:foregroundMark x1="97364" y1="91846" x2="89694" y2="97639"/>
                        <a14:foregroundMark x1="86929" y1="98894" x2="71705" y2="96953"/>
                        <a14:foregroundMark x1="87873" y1="99014" x2="87051" y2="98909"/>
                        <a14:foregroundMark x1="71705" y1="96953" x2="97012" y2="82706"/>
                        <a14:foregroundMark x1="1582" y1="88441" x2="3691" y2="31989"/>
                        <a14:foregroundMark x1="29877" y1="26075" x2="27241" y2="24821"/>
                        <a14:foregroundMark x1="25132" y1="29570" x2="39719" y2="29211"/>
                        <a14:foregroundMark x1="22496" y1="29122" x2="38840" y2="28763"/>
                        <a14:foregroundMark x1="24780" y1="52867" x2="40773" y2="53763"/>
                        <a14:foregroundMark x1="24429" y1="55018" x2="34271" y2="54659"/>
                        <a14:foregroundMark x1="27241" y1="54391" x2="34974" y2="54211"/>
                        <a14:backgroundMark x1="87170" y1="99104" x2="87170" y2="99104"/>
                        <a14:backgroundMark x1="87873" y1="98925" x2="89279" y2="98925"/>
                        <a14:backgroundMark x1="86643" y1="99283" x2="87170" y2="98746"/>
                      </a14:backgroundRemoval>
                    </a14:imgEffect>
                  </a14:imgLayer>
                </a14:imgProps>
              </a:ext>
            </a:extLst>
          </a:blip>
          <a:stretch>
            <a:fillRect/>
          </a:stretch>
        </p:blipFill>
        <p:spPr>
          <a:xfrm>
            <a:off x="8723966" y="0"/>
            <a:ext cx="3496596" cy="6858000"/>
          </a:xfrm>
          <a:prstGeom prst="rect">
            <a:avLst/>
          </a:prstGeom>
        </p:spPr>
      </p:pic>
      <p:pic>
        <p:nvPicPr>
          <p:cNvPr id="12" name="Picture 11">
            <a:extLst>
              <a:ext uri="{FF2B5EF4-FFF2-40B4-BE49-F238E27FC236}">
                <a16:creationId xmlns:a16="http://schemas.microsoft.com/office/drawing/2014/main" id="{ED5AD7BD-4452-9B4B-2EA6-F68FB5EB3C2F}"/>
              </a:ext>
            </a:extLst>
          </p:cNvPr>
          <p:cNvPicPr>
            <a:picLocks noChangeAspect="1"/>
          </p:cNvPicPr>
          <p:nvPr/>
        </p:nvPicPr>
        <p:blipFill>
          <a:blip r:embed="rId8">
            <a:alphaModFix amt="85000"/>
          </a:blip>
          <a:stretch>
            <a:fillRect/>
          </a:stretch>
        </p:blipFill>
        <p:spPr>
          <a:xfrm>
            <a:off x="86012" y="1089010"/>
            <a:ext cx="8275533" cy="5607871"/>
          </a:xfrm>
          <a:prstGeom prst="rect">
            <a:avLst/>
          </a:prstGeom>
          <a:solidFill>
            <a:srgbClr val="FFF2CC">
              <a:alpha val="60000"/>
            </a:srgbClr>
          </a:solidFill>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13327A39-1B43-9FE7-DCAD-3428982F8D22}"/>
              </a:ext>
            </a:extLst>
          </p:cNvPr>
          <p:cNvSpPr txBox="1"/>
          <p:nvPr/>
        </p:nvSpPr>
        <p:spPr>
          <a:xfrm>
            <a:off x="1285336" y="1113299"/>
            <a:ext cx="7076209" cy="769441"/>
          </a:xfrm>
          <a:prstGeom prst="rect">
            <a:avLst/>
          </a:prstGeom>
          <a:noFill/>
        </p:spPr>
        <p:txBody>
          <a:bodyPr wrap="square">
            <a:spAutoFit/>
          </a:bodyPr>
          <a:lstStyle/>
          <a:p>
            <a:r>
              <a:rPr lang="en-US" sz="2200" dirty="0">
                <a:solidFill>
                  <a:srgbClr val="002060"/>
                </a:solidFill>
              </a:rPr>
              <a:t>Reach of leading social networking sites used by those aged 15 to 25 in the United Kingdom (UK) as of 3rd quarter 2020</a:t>
            </a:r>
            <a:endParaRPr lang="en-GB" sz="2200" dirty="0">
              <a:solidFill>
                <a:srgbClr val="002060"/>
              </a:solidFill>
            </a:endParaRPr>
          </a:p>
        </p:txBody>
      </p:sp>
      <p:sp>
        <p:nvSpPr>
          <p:cNvPr id="6" name="Oval 5">
            <a:extLst>
              <a:ext uri="{FF2B5EF4-FFF2-40B4-BE49-F238E27FC236}">
                <a16:creationId xmlns:a16="http://schemas.microsoft.com/office/drawing/2014/main" id="{12368EA2-00C6-2428-10C4-208EC094192C}"/>
              </a:ext>
            </a:extLst>
          </p:cNvPr>
          <p:cNvSpPr/>
          <p:nvPr/>
        </p:nvSpPr>
        <p:spPr>
          <a:xfrm>
            <a:off x="1859973" y="2005445"/>
            <a:ext cx="602672" cy="486742"/>
          </a:xfrm>
          <a:prstGeom prst="ellipse">
            <a:avLst/>
          </a:prstGeom>
          <a:noFill/>
          <a:ln w="28575">
            <a:solidFill>
              <a:srgbClr val="FF1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43C199B-7462-C76F-D48F-03FEBF23F60B}"/>
              </a:ext>
            </a:extLst>
          </p:cNvPr>
          <p:cNvSpPr/>
          <p:nvPr/>
        </p:nvSpPr>
        <p:spPr>
          <a:xfrm>
            <a:off x="10539931" y="3429000"/>
            <a:ext cx="602672" cy="486742"/>
          </a:xfrm>
          <a:prstGeom prst="ellipse">
            <a:avLst/>
          </a:prstGeom>
          <a:noFill/>
          <a:ln w="28575">
            <a:solidFill>
              <a:srgbClr val="FF1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383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4B56B-C6B5-028B-9085-D823DF61A018}"/>
              </a:ext>
            </a:extLst>
          </p:cNvPr>
          <p:cNvPicPr>
            <a:picLocks noChangeAspect="1"/>
          </p:cNvPicPr>
          <p:nvPr/>
        </p:nvPicPr>
        <p:blipFill>
          <a:blip r:embed="rId3"/>
          <a:stretch>
            <a:fillRect/>
          </a:stretch>
        </p:blipFill>
        <p:spPr>
          <a:xfrm>
            <a:off x="28562" y="25430"/>
            <a:ext cx="12192000" cy="6832570"/>
          </a:xfrm>
          <a:prstGeom prst="rect">
            <a:avLst/>
          </a:prstGeom>
        </p:spPr>
      </p:pic>
      <p:grpSp>
        <p:nvGrpSpPr>
          <p:cNvPr id="228" name="Google Shape;2459;p14">
            <a:extLst>
              <a:ext uri="{FF2B5EF4-FFF2-40B4-BE49-F238E27FC236}">
                <a16:creationId xmlns:a16="http://schemas.microsoft.com/office/drawing/2014/main" id="{6853B73F-600F-2797-68DF-5AA5343AB62E}"/>
              </a:ext>
            </a:extLst>
          </p:cNvPr>
          <p:cNvGrpSpPr/>
          <p:nvPr/>
        </p:nvGrpSpPr>
        <p:grpSpPr>
          <a:xfrm>
            <a:off x="-75771" y="3356818"/>
            <a:ext cx="3099261" cy="3686607"/>
            <a:chOff x="-67200" y="2374350"/>
            <a:chExt cx="2452911" cy="2917766"/>
          </a:xfrm>
        </p:grpSpPr>
        <p:sp>
          <p:nvSpPr>
            <p:cNvPr id="229" name="Google Shape;2460;p14">
              <a:extLst>
                <a:ext uri="{FF2B5EF4-FFF2-40B4-BE49-F238E27FC236}">
                  <a16:creationId xmlns:a16="http://schemas.microsoft.com/office/drawing/2014/main" id="{83EEC496-A4AE-018D-574B-0150CFF9F3E1}"/>
                </a:ext>
              </a:extLst>
            </p:cNvPr>
            <p:cNvSpPr/>
            <p:nvPr/>
          </p:nvSpPr>
          <p:spPr>
            <a:xfrm>
              <a:off x="-67200" y="2374350"/>
              <a:ext cx="2452911" cy="2917766"/>
            </a:xfrm>
            <a:custGeom>
              <a:avLst/>
              <a:gdLst/>
              <a:ahLst/>
              <a:cxnLst/>
              <a:rect l="l" t="t" r="r" b="b"/>
              <a:pathLst>
                <a:path w="103772" h="123438" extrusionOk="0">
                  <a:moveTo>
                    <a:pt x="0" y="1"/>
                  </a:moveTo>
                  <a:lnTo>
                    <a:pt x="0" y="123437"/>
                  </a:lnTo>
                  <a:lnTo>
                    <a:pt x="103771" y="123437"/>
                  </a:lnTo>
                  <a:lnTo>
                    <a:pt x="0" y="1"/>
                  </a:lnTo>
                  <a:close/>
                </a:path>
              </a:pathLst>
            </a:custGeom>
            <a:solidFill>
              <a:srgbClr val="FBCD03">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461;p14">
              <a:extLst>
                <a:ext uri="{FF2B5EF4-FFF2-40B4-BE49-F238E27FC236}">
                  <a16:creationId xmlns:a16="http://schemas.microsoft.com/office/drawing/2014/main" id="{0C88396E-F26F-26EA-9DD0-4D3F463532E4}"/>
                </a:ext>
              </a:extLst>
            </p:cNvPr>
            <p:cNvSpPr/>
            <p:nvPr/>
          </p:nvSpPr>
          <p:spPr>
            <a:xfrm>
              <a:off x="-67200" y="2374350"/>
              <a:ext cx="2340822" cy="2917766"/>
            </a:xfrm>
            <a:custGeom>
              <a:avLst/>
              <a:gdLst/>
              <a:ahLst/>
              <a:cxnLst/>
              <a:rect l="l" t="t" r="r" b="b"/>
              <a:pathLst>
                <a:path w="99030" h="123438" extrusionOk="0">
                  <a:moveTo>
                    <a:pt x="8876" y="13101"/>
                  </a:moveTo>
                  <a:lnTo>
                    <a:pt x="8876" y="21186"/>
                  </a:lnTo>
                  <a:lnTo>
                    <a:pt x="851" y="21186"/>
                  </a:lnTo>
                  <a:lnTo>
                    <a:pt x="851" y="13101"/>
                  </a:lnTo>
                  <a:close/>
                  <a:moveTo>
                    <a:pt x="8876" y="22706"/>
                  </a:moveTo>
                  <a:lnTo>
                    <a:pt x="8876" y="30700"/>
                  </a:lnTo>
                  <a:lnTo>
                    <a:pt x="851" y="30700"/>
                  </a:lnTo>
                  <a:lnTo>
                    <a:pt x="851" y="22706"/>
                  </a:lnTo>
                  <a:close/>
                  <a:moveTo>
                    <a:pt x="18420" y="22706"/>
                  </a:moveTo>
                  <a:lnTo>
                    <a:pt x="18420" y="30700"/>
                  </a:lnTo>
                  <a:lnTo>
                    <a:pt x="10395" y="30700"/>
                  </a:lnTo>
                  <a:lnTo>
                    <a:pt x="10395" y="22706"/>
                  </a:lnTo>
                  <a:close/>
                  <a:moveTo>
                    <a:pt x="8876" y="32129"/>
                  </a:moveTo>
                  <a:lnTo>
                    <a:pt x="8876" y="40214"/>
                  </a:lnTo>
                  <a:lnTo>
                    <a:pt x="851" y="40214"/>
                  </a:lnTo>
                  <a:lnTo>
                    <a:pt x="851" y="32129"/>
                  </a:lnTo>
                  <a:close/>
                  <a:moveTo>
                    <a:pt x="18420" y="32129"/>
                  </a:moveTo>
                  <a:lnTo>
                    <a:pt x="18420" y="40214"/>
                  </a:lnTo>
                  <a:lnTo>
                    <a:pt x="10395" y="40214"/>
                  </a:lnTo>
                  <a:lnTo>
                    <a:pt x="10395" y="32129"/>
                  </a:lnTo>
                  <a:close/>
                  <a:moveTo>
                    <a:pt x="8876" y="41673"/>
                  </a:moveTo>
                  <a:lnTo>
                    <a:pt x="8876" y="49728"/>
                  </a:lnTo>
                  <a:lnTo>
                    <a:pt x="851" y="49728"/>
                  </a:lnTo>
                  <a:lnTo>
                    <a:pt x="851" y="41673"/>
                  </a:lnTo>
                  <a:close/>
                  <a:moveTo>
                    <a:pt x="18420" y="41673"/>
                  </a:moveTo>
                  <a:lnTo>
                    <a:pt x="18420" y="49728"/>
                  </a:lnTo>
                  <a:lnTo>
                    <a:pt x="10395" y="49728"/>
                  </a:lnTo>
                  <a:lnTo>
                    <a:pt x="10395" y="41673"/>
                  </a:lnTo>
                  <a:close/>
                  <a:moveTo>
                    <a:pt x="27934" y="41673"/>
                  </a:moveTo>
                  <a:lnTo>
                    <a:pt x="27934" y="49728"/>
                  </a:lnTo>
                  <a:lnTo>
                    <a:pt x="19940" y="49728"/>
                  </a:lnTo>
                  <a:lnTo>
                    <a:pt x="19940" y="41673"/>
                  </a:lnTo>
                  <a:close/>
                  <a:moveTo>
                    <a:pt x="8876" y="51187"/>
                  </a:moveTo>
                  <a:lnTo>
                    <a:pt x="8876" y="59242"/>
                  </a:lnTo>
                  <a:lnTo>
                    <a:pt x="851" y="59242"/>
                  </a:lnTo>
                  <a:lnTo>
                    <a:pt x="851" y="51187"/>
                  </a:lnTo>
                  <a:close/>
                  <a:moveTo>
                    <a:pt x="18420" y="51187"/>
                  </a:moveTo>
                  <a:lnTo>
                    <a:pt x="18420" y="59242"/>
                  </a:lnTo>
                  <a:lnTo>
                    <a:pt x="10395" y="59242"/>
                  </a:lnTo>
                  <a:lnTo>
                    <a:pt x="10395" y="51187"/>
                  </a:lnTo>
                  <a:close/>
                  <a:moveTo>
                    <a:pt x="27934" y="51187"/>
                  </a:moveTo>
                  <a:lnTo>
                    <a:pt x="27934" y="59242"/>
                  </a:lnTo>
                  <a:lnTo>
                    <a:pt x="19940" y="59242"/>
                  </a:lnTo>
                  <a:lnTo>
                    <a:pt x="19940" y="51187"/>
                  </a:lnTo>
                  <a:close/>
                  <a:moveTo>
                    <a:pt x="37478" y="51187"/>
                  </a:moveTo>
                  <a:lnTo>
                    <a:pt x="37478" y="59242"/>
                  </a:lnTo>
                  <a:lnTo>
                    <a:pt x="29454" y="59242"/>
                  </a:lnTo>
                  <a:lnTo>
                    <a:pt x="29454" y="51187"/>
                  </a:lnTo>
                  <a:close/>
                  <a:moveTo>
                    <a:pt x="8876" y="60761"/>
                  </a:moveTo>
                  <a:lnTo>
                    <a:pt x="8876" y="68755"/>
                  </a:lnTo>
                  <a:lnTo>
                    <a:pt x="851" y="68755"/>
                  </a:lnTo>
                  <a:lnTo>
                    <a:pt x="851" y="60761"/>
                  </a:lnTo>
                  <a:close/>
                  <a:moveTo>
                    <a:pt x="18420" y="60761"/>
                  </a:moveTo>
                  <a:lnTo>
                    <a:pt x="18420" y="68755"/>
                  </a:lnTo>
                  <a:lnTo>
                    <a:pt x="10395" y="68755"/>
                  </a:lnTo>
                  <a:lnTo>
                    <a:pt x="10395" y="60761"/>
                  </a:lnTo>
                  <a:close/>
                  <a:moveTo>
                    <a:pt x="27934" y="60761"/>
                  </a:moveTo>
                  <a:lnTo>
                    <a:pt x="27934" y="68755"/>
                  </a:lnTo>
                  <a:lnTo>
                    <a:pt x="19940" y="68755"/>
                  </a:lnTo>
                  <a:lnTo>
                    <a:pt x="19940" y="60761"/>
                  </a:lnTo>
                  <a:close/>
                  <a:moveTo>
                    <a:pt x="37478" y="60761"/>
                  </a:moveTo>
                  <a:lnTo>
                    <a:pt x="37478" y="68755"/>
                  </a:lnTo>
                  <a:lnTo>
                    <a:pt x="29454" y="68755"/>
                  </a:lnTo>
                  <a:lnTo>
                    <a:pt x="29454" y="60761"/>
                  </a:lnTo>
                  <a:close/>
                  <a:moveTo>
                    <a:pt x="46992" y="60822"/>
                  </a:moveTo>
                  <a:lnTo>
                    <a:pt x="46992" y="68816"/>
                  </a:lnTo>
                  <a:lnTo>
                    <a:pt x="38998" y="68816"/>
                  </a:lnTo>
                  <a:lnTo>
                    <a:pt x="38998" y="60822"/>
                  </a:lnTo>
                  <a:close/>
                  <a:moveTo>
                    <a:pt x="8876" y="70275"/>
                  </a:moveTo>
                  <a:lnTo>
                    <a:pt x="8876" y="78239"/>
                  </a:lnTo>
                  <a:lnTo>
                    <a:pt x="851" y="78239"/>
                  </a:lnTo>
                  <a:lnTo>
                    <a:pt x="851" y="70275"/>
                  </a:lnTo>
                  <a:close/>
                  <a:moveTo>
                    <a:pt x="18420" y="70275"/>
                  </a:moveTo>
                  <a:lnTo>
                    <a:pt x="18420" y="78239"/>
                  </a:lnTo>
                  <a:lnTo>
                    <a:pt x="10395" y="78239"/>
                  </a:lnTo>
                  <a:lnTo>
                    <a:pt x="10395" y="70275"/>
                  </a:lnTo>
                  <a:close/>
                  <a:moveTo>
                    <a:pt x="27934" y="70275"/>
                  </a:moveTo>
                  <a:lnTo>
                    <a:pt x="27934" y="78239"/>
                  </a:lnTo>
                  <a:lnTo>
                    <a:pt x="19940" y="78239"/>
                  </a:lnTo>
                  <a:lnTo>
                    <a:pt x="19940" y="70275"/>
                  </a:lnTo>
                  <a:close/>
                  <a:moveTo>
                    <a:pt x="37478" y="70275"/>
                  </a:moveTo>
                  <a:lnTo>
                    <a:pt x="37478" y="78239"/>
                  </a:lnTo>
                  <a:lnTo>
                    <a:pt x="29454" y="78239"/>
                  </a:lnTo>
                  <a:lnTo>
                    <a:pt x="29454" y="70275"/>
                  </a:lnTo>
                  <a:close/>
                  <a:moveTo>
                    <a:pt x="46992" y="70336"/>
                  </a:moveTo>
                  <a:lnTo>
                    <a:pt x="46992" y="78300"/>
                  </a:lnTo>
                  <a:lnTo>
                    <a:pt x="38998" y="78300"/>
                  </a:lnTo>
                  <a:lnTo>
                    <a:pt x="38998" y="70336"/>
                  </a:lnTo>
                  <a:close/>
                  <a:moveTo>
                    <a:pt x="56536" y="70397"/>
                  </a:moveTo>
                  <a:lnTo>
                    <a:pt x="56536" y="78360"/>
                  </a:lnTo>
                  <a:lnTo>
                    <a:pt x="48512" y="78360"/>
                  </a:lnTo>
                  <a:lnTo>
                    <a:pt x="48512" y="70397"/>
                  </a:lnTo>
                  <a:close/>
                  <a:moveTo>
                    <a:pt x="8876" y="79728"/>
                  </a:moveTo>
                  <a:lnTo>
                    <a:pt x="8876" y="87753"/>
                  </a:lnTo>
                  <a:lnTo>
                    <a:pt x="851" y="87753"/>
                  </a:lnTo>
                  <a:lnTo>
                    <a:pt x="851" y="79728"/>
                  </a:lnTo>
                  <a:close/>
                  <a:moveTo>
                    <a:pt x="18420" y="79728"/>
                  </a:moveTo>
                  <a:lnTo>
                    <a:pt x="18420" y="87753"/>
                  </a:lnTo>
                  <a:lnTo>
                    <a:pt x="10395" y="87753"/>
                  </a:lnTo>
                  <a:lnTo>
                    <a:pt x="10395" y="79728"/>
                  </a:lnTo>
                  <a:close/>
                  <a:moveTo>
                    <a:pt x="27934" y="79728"/>
                  </a:moveTo>
                  <a:lnTo>
                    <a:pt x="27934" y="87753"/>
                  </a:lnTo>
                  <a:lnTo>
                    <a:pt x="19940" y="87753"/>
                  </a:lnTo>
                  <a:lnTo>
                    <a:pt x="19940" y="79728"/>
                  </a:lnTo>
                  <a:close/>
                  <a:moveTo>
                    <a:pt x="37478" y="79728"/>
                  </a:moveTo>
                  <a:lnTo>
                    <a:pt x="37478" y="87753"/>
                  </a:lnTo>
                  <a:lnTo>
                    <a:pt x="29454" y="87753"/>
                  </a:lnTo>
                  <a:lnTo>
                    <a:pt x="29454" y="79728"/>
                  </a:lnTo>
                  <a:close/>
                  <a:moveTo>
                    <a:pt x="66050" y="79728"/>
                  </a:moveTo>
                  <a:lnTo>
                    <a:pt x="66050" y="87753"/>
                  </a:lnTo>
                  <a:lnTo>
                    <a:pt x="58056" y="87753"/>
                  </a:lnTo>
                  <a:lnTo>
                    <a:pt x="58056" y="79728"/>
                  </a:lnTo>
                  <a:close/>
                  <a:moveTo>
                    <a:pt x="46992" y="79728"/>
                  </a:moveTo>
                  <a:lnTo>
                    <a:pt x="46992" y="87844"/>
                  </a:lnTo>
                  <a:lnTo>
                    <a:pt x="38998" y="87844"/>
                  </a:lnTo>
                  <a:lnTo>
                    <a:pt x="38998" y="79728"/>
                  </a:lnTo>
                  <a:close/>
                  <a:moveTo>
                    <a:pt x="56536" y="79728"/>
                  </a:moveTo>
                  <a:lnTo>
                    <a:pt x="56536" y="87874"/>
                  </a:lnTo>
                  <a:lnTo>
                    <a:pt x="48512" y="87874"/>
                  </a:lnTo>
                  <a:lnTo>
                    <a:pt x="48512" y="79728"/>
                  </a:lnTo>
                  <a:close/>
                  <a:moveTo>
                    <a:pt x="8876" y="89272"/>
                  </a:moveTo>
                  <a:lnTo>
                    <a:pt x="8876" y="97267"/>
                  </a:lnTo>
                  <a:lnTo>
                    <a:pt x="851" y="97267"/>
                  </a:lnTo>
                  <a:lnTo>
                    <a:pt x="851" y="89272"/>
                  </a:lnTo>
                  <a:close/>
                  <a:moveTo>
                    <a:pt x="18420" y="89272"/>
                  </a:moveTo>
                  <a:lnTo>
                    <a:pt x="18420" y="97267"/>
                  </a:lnTo>
                  <a:lnTo>
                    <a:pt x="10395" y="97267"/>
                  </a:lnTo>
                  <a:lnTo>
                    <a:pt x="10395" y="89272"/>
                  </a:lnTo>
                  <a:close/>
                  <a:moveTo>
                    <a:pt x="27934" y="89272"/>
                  </a:moveTo>
                  <a:lnTo>
                    <a:pt x="27934" y="97267"/>
                  </a:lnTo>
                  <a:lnTo>
                    <a:pt x="19940" y="97267"/>
                  </a:lnTo>
                  <a:lnTo>
                    <a:pt x="19940" y="89272"/>
                  </a:lnTo>
                  <a:close/>
                  <a:moveTo>
                    <a:pt x="37478" y="89272"/>
                  </a:moveTo>
                  <a:lnTo>
                    <a:pt x="37478" y="97267"/>
                  </a:lnTo>
                  <a:lnTo>
                    <a:pt x="29454" y="97267"/>
                  </a:lnTo>
                  <a:lnTo>
                    <a:pt x="29454" y="89272"/>
                  </a:lnTo>
                  <a:close/>
                  <a:moveTo>
                    <a:pt x="66050" y="89272"/>
                  </a:moveTo>
                  <a:lnTo>
                    <a:pt x="66050" y="97267"/>
                  </a:lnTo>
                  <a:lnTo>
                    <a:pt x="58056" y="97267"/>
                  </a:lnTo>
                  <a:lnTo>
                    <a:pt x="58056" y="89272"/>
                  </a:lnTo>
                  <a:close/>
                  <a:moveTo>
                    <a:pt x="46992" y="89364"/>
                  </a:moveTo>
                  <a:lnTo>
                    <a:pt x="46992" y="97327"/>
                  </a:lnTo>
                  <a:lnTo>
                    <a:pt x="38998" y="97327"/>
                  </a:lnTo>
                  <a:lnTo>
                    <a:pt x="38998" y="89364"/>
                  </a:lnTo>
                  <a:close/>
                  <a:moveTo>
                    <a:pt x="56536" y="89394"/>
                  </a:moveTo>
                  <a:lnTo>
                    <a:pt x="56536" y="97388"/>
                  </a:lnTo>
                  <a:lnTo>
                    <a:pt x="48512" y="97388"/>
                  </a:lnTo>
                  <a:lnTo>
                    <a:pt x="48512" y="89394"/>
                  </a:lnTo>
                  <a:close/>
                  <a:moveTo>
                    <a:pt x="8876" y="98756"/>
                  </a:moveTo>
                  <a:lnTo>
                    <a:pt x="8876" y="106780"/>
                  </a:lnTo>
                  <a:lnTo>
                    <a:pt x="851" y="106780"/>
                  </a:lnTo>
                  <a:lnTo>
                    <a:pt x="851" y="98756"/>
                  </a:lnTo>
                  <a:close/>
                  <a:moveTo>
                    <a:pt x="18420" y="98756"/>
                  </a:moveTo>
                  <a:lnTo>
                    <a:pt x="18420" y="106780"/>
                  </a:lnTo>
                  <a:lnTo>
                    <a:pt x="10395" y="106780"/>
                  </a:lnTo>
                  <a:lnTo>
                    <a:pt x="10395" y="98756"/>
                  </a:lnTo>
                  <a:close/>
                  <a:moveTo>
                    <a:pt x="27934" y="98756"/>
                  </a:moveTo>
                  <a:lnTo>
                    <a:pt x="27934" y="106780"/>
                  </a:lnTo>
                  <a:lnTo>
                    <a:pt x="19940" y="106780"/>
                  </a:lnTo>
                  <a:lnTo>
                    <a:pt x="19940" y="98756"/>
                  </a:lnTo>
                  <a:close/>
                  <a:moveTo>
                    <a:pt x="37478" y="98756"/>
                  </a:moveTo>
                  <a:lnTo>
                    <a:pt x="37478" y="106780"/>
                  </a:lnTo>
                  <a:lnTo>
                    <a:pt x="29454" y="106780"/>
                  </a:lnTo>
                  <a:lnTo>
                    <a:pt x="29454" y="98756"/>
                  </a:lnTo>
                  <a:close/>
                  <a:moveTo>
                    <a:pt x="66050" y="98756"/>
                  </a:moveTo>
                  <a:lnTo>
                    <a:pt x="66050" y="106780"/>
                  </a:lnTo>
                  <a:lnTo>
                    <a:pt x="58056" y="106780"/>
                  </a:lnTo>
                  <a:lnTo>
                    <a:pt x="58056" y="98756"/>
                  </a:lnTo>
                  <a:close/>
                  <a:moveTo>
                    <a:pt x="75594" y="98756"/>
                  </a:moveTo>
                  <a:lnTo>
                    <a:pt x="75594" y="106780"/>
                  </a:lnTo>
                  <a:lnTo>
                    <a:pt x="67570" y="106780"/>
                  </a:lnTo>
                  <a:lnTo>
                    <a:pt x="67570" y="98756"/>
                  </a:lnTo>
                  <a:close/>
                  <a:moveTo>
                    <a:pt x="46992" y="98756"/>
                  </a:moveTo>
                  <a:lnTo>
                    <a:pt x="46992" y="106841"/>
                  </a:lnTo>
                  <a:lnTo>
                    <a:pt x="38998" y="106841"/>
                  </a:lnTo>
                  <a:lnTo>
                    <a:pt x="38998" y="98756"/>
                  </a:lnTo>
                  <a:close/>
                  <a:moveTo>
                    <a:pt x="56536" y="98756"/>
                  </a:moveTo>
                  <a:lnTo>
                    <a:pt x="56536" y="106902"/>
                  </a:lnTo>
                  <a:lnTo>
                    <a:pt x="48512" y="106902"/>
                  </a:lnTo>
                  <a:lnTo>
                    <a:pt x="48512" y="98756"/>
                  </a:lnTo>
                  <a:close/>
                  <a:moveTo>
                    <a:pt x="8876" y="108300"/>
                  </a:moveTo>
                  <a:lnTo>
                    <a:pt x="8876" y="116264"/>
                  </a:lnTo>
                  <a:lnTo>
                    <a:pt x="851" y="116264"/>
                  </a:lnTo>
                  <a:lnTo>
                    <a:pt x="851" y="108300"/>
                  </a:lnTo>
                  <a:close/>
                  <a:moveTo>
                    <a:pt x="18420" y="108300"/>
                  </a:moveTo>
                  <a:lnTo>
                    <a:pt x="18420" y="116264"/>
                  </a:lnTo>
                  <a:lnTo>
                    <a:pt x="10395" y="116264"/>
                  </a:lnTo>
                  <a:lnTo>
                    <a:pt x="10395" y="108300"/>
                  </a:lnTo>
                  <a:close/>
                  <a:moveTo>
                    <a:pt x="27934" y="108300"/>
                  </a:moveTo>
                  <a:lnTo>
                    <a:pt x="27934" y="116264"/>
                  </a:lnTo>
                  <a:lnTo>
                    <a:pt x="19940" y="116264"/>
                  </a:lnTo>
                  <a:lnTo>
                    <a:pt x="19940" y="108300"/>
                  </a:lnTo>
                  <a:close/>
                  <a:moveTo>
                    <a:pt x="37478" y="108300"/>
                  </a:moveTo>
                  <a:lnTo>
                    <a:pt x="37478" y="116264"/>
                  </a:lnTo>
                  <a:lnTo>
                    <a:pt x="29454" y="116264"/>
                  </a:lnTo>
                  <a:lnTo>
                    <a:pt x="29454" y="108300"/>
                  </a:lnTo>
                  <a:close/>
                  <a:moveTo>
                    <a:pt x="66050" y="108300"/>
                  </a:moveTo>
                  <a:lnTo>
                    <a:pt x="66050" y="116264"/>
                  </a:lnTo>
                  <a:lnTo>
                    <a:pt x="58056" y="116264"/>
                  </a:lnTo>
                  <a:lnTo>
                    <a:pt x="58056" y="108300"/>
                  </a:lnTo>
                  <a:close/>
                  <a:moveTo>
                    <a:pt x="75594" y="108300"/>
                  </a:moveTo>
                  <a:lnTo>
                    <a:pt x="75594" y="116264"/>
                  </a:lnTo>
                  <a:lnTo>
                    <a:pt x="67570" y="116264"/>
                  </a:lnTo>
                  <a:lnTo>
                    <a:pt x="67570" y="108300"/>
                  </a:lnTo>
                  <a:close/>
                  <a:moveTo>
                    <a:pt x="85139" y="108300"/>
                  </a:moveTo>
                  <a:lnTo>
                    <a:pt x="85139" y="116264"/>
                  </a:lnTo>
                  <a:lnTo>
                    <a:pt x="77114" y="116264"/>
                  </a:lnTo>
                  <a:lnTo>
                    <a:pt x="77114" y="108300"/>
                  </a:lnTo>
                  <a:close/>
                  <a:moveTo>
                    <a:pt x="46992" y="108361"/>
                  </a:moveTo>
                  <a:lnTo>
                    <a:pt x="46992" y="116355"/>
                  </a:lnTo>
                  <a:lnTo>
                    <a:pt x="38998" y="116355"/>
                  </a:lnTo>
                  <a:lnTo>
                    <a:pt x="38998" y="108361"/>
                  </a:lnTo>
                  <a:close/>
                  <a:moveTo>
                    <a:pt x="56536" y="108422"/>
                  </a:moveTo>
                  <a:lnTo>
                    <a:pt x="56536" y="116385"/>
                  </a:lnTo>
                  <a:lnTo>
                    <a:pt x="48512" y="116385"/>
                  </a:lnTo>
                  <a:lnTo>
                    <a:pt x="48512" y="108422"/>
                  </a:lnTo>
                  <a:close/>
                  <a:moveTo>
                    <a:pt x="0" y="1"/>
                  </a:moveTo>
                  <a:lnTo>
                    <a:pt x="0" y="123437"/>
                  </a:lnTo>
                  <a:lnTo>
                    <a:pt x="851" y="123437"/>
                  </a:lnTo>
                  <a:lnTo>
                    <a:pt x="851" y="117784"/>
                  </a:lnTo>
                  <a:lnTo>
                    <a:pt x="8876" y="117784"/>
                  </a:lnTo>
                  <a:lnTo>
                    <a:pt x="8876" y="123437"/>
                  </a:lnTo>
                  <a:lnTo>
                    <a:pt x="10395" y="123437"/>
                  </a:lnTo>
                  <a:lnTo>
                    <a:pt x="10395" y="117784"/>
                  </a:lnTo>
                  <a:lnTo>
                    <a:pt x="18420" y="117784"/>
                  </a:lnTo>
                  <a:lnTo>
                    <a:pt x="18420" y="123437"/>
                  </a:lnTo>
                  <a:lnTo>
                    <a:pt x="19940" y="123437"/>
                  </a:lnTo>
                  <a:lnTo>
                    <a:pt x="19940" y="117784"/>
                  </a:lnTo>
                  <a:lnTo>
                    <a:pt x="27934" y="117784"/>
                  </a:lnTo>
                  <a:lnTo>
                    <a:pt x="27934" y="123437"/>
                  </a:lnTo>
                  <a:lnTo>
                    <a:pt x="29454" y="123437"/>
                  </a:lnTo>
                  <a:lnTo>
                    <a:pt x="29454" y="117784"/>
                  </a:lnTo>
                  <a:lnTo>
                    <a:pt x="37478" y="117784"/>
                  </a:lnTo>
                  <a:lnTo>
                    <a:pt x="37478" y="123437"/>
                  </a:lnTo>
                  <a:lnTo>
                    <a:pt x="38998" y="123437"/>
                  </a:lnTo>
                  <a:lnTo>
                    <a:pt x="38998" y="117784"/>
                  </a:lnTo>
                  <a:lnTo>
                    <a:pt x="46992" y="117784"/>
                  </a:lnTo>
                  <a:lnTo>
                    <a:pt x="46992" y="123437"/>
                  </a:lnTo>
                  <a:lnTo>
                    <a:pt x="48512" y="123437"/>
                  </a:lnTo>
                  <a:lnTo>
                    <a:pt x="48512" y="117784"/>
                  </a:lnTo>
                  <a:lnTo>
                    <a:pt x="56536" y="117784"/>
                  </a:lnTo>
                  <a:lnTo>
                    <a:pt x="56536" y="123437"/>
                  </a:lnTo>
                  <a:lnTo>
                    <a:pt x="58056" y="123437"/>
                  </a:lnTo>
                  <a:lnTo>
                    <a:pt x="58056" y="117784"/>
                  </a:lnTo>
                  <a:lnTo>
                    <a:pt x="66050" y="117784"/>
                  </a:lnTo>
                  <a:lnTo>
                    <a:pt x="66050" y="123437"/>
                  </a:lnTo>
                  <a:lnTo>
                    <a:pt x="67570" y="123437"/>
                  </a:lnTo>
                  <a:lnTo>
                    <a:pt x="67570" y="117784"/>
                  </a:lnTo>
                  <a:lnTo>
                    <a:pt x="75594" y="117784"/>
                  </a:lnTo>
                  <a:lnTo>
                    <a:pt x="75594" y="123437"/>
                  </a:lnTo>
                  <a:lnTo>
                    <a:pt x="77114" y="123437"/>
                  </a:lnTo>
                  <a:lnTo>
                    <a:pt x="77114" y="117784"/>
                  </a:lnTo>
                  <a:lnTo>
                    <a:pt x="85139" y="117784"/>
                  </a:lnTo>
                  <a:lnTo>
                    <a:pt x="85139" y="123437"/>
                  </a:lnTo>
                  <a:lnTo>
                    <a:pt x="86658" y="123437"/>
                  </a:lnTo>
                  <a:lnTo>
                    <a:pt x="86658" y="117784"/>
                  </a:lnTo>
                  <a:lnTo>
                    <a:pt x="94652" y="117784"/>
                  </a:lnTo>
                  <a:lnTo>
                    <a:pt x="94652" y="123437"/>
                  </a:lnTo>
                  <a:lnTo>
                    <a:pt x="96172" y="123437"/>
                  </a:lnTo>
                  <a:lnTo>
                    <a:pt x="96172" y="117784"/>
                  </a:lnTo>
                  <a:lnTo>
                    <a:pt x="99029" y="117784"/>
                  </a:lnTo>
                  <a:lnTo>
                    <a:pt x="97753" y="116264"/>
                  </a:lnTo>
                  <a:lnTo>
                    <a:pt x="96172" y="116264"/>
                  </a:lnTo>
                  <a:lnTo>
                    <a:pt x="96172" y="114379"/>
                  </a:lnTo>
                  <a:lnTo>
                    <a:pt x="94652" y="112586"/>
                  </a:lnTo>
                  <a:lnTo>
                    <a:pt x="94652" y="116294"/>
                  </a:lnTo>
                  <a:lnTo>
                    <a:pt x="86628" y="116294"/>
                  </a:lnTo>
                  <a:lnTo>
                    <a:pt x="86628" y="108300"/>
                  </a:lnTo>
                  <a:lnTo>
                    <a:pt x="91035" y="108300"/>
                  </a:lnTo>
                  <a:lnTo>
                    <a:pt x="89759" y="106780"/>
                  </a:lnTo>
                  <a:lnTo>
                    <a:pt x="86628" y="106780"/>
                  </a:lnTo>
                  <a:lnTo>
                    <a:pt x="86628" y="103042"/>
                  </a:lnTo>
                  <a:lnTo>
                    <a:pt x="85108" y="101248"/>
                  </a:lnTo>
                  <a:lnTo>
                    <a:pt x="85108" y="106750"/>
                  </a:lnTo>
                  <a:lnTo>
                    <a:pt x="77114" y="106750"/>
                  </a:lnTo>
                  <a:lnTo>
                    <a:pt x="77114" y="98756"/>
                  </a:lnTo>
                  <a:lnTo>
                    <a:pt x="83041" y="98756"/>
                  </a:lnTo>
                  <a:lnTo>
                    <a:pt x="81765" y="97236"/>
                  </a:lnTo>
                  <a:lnTo>
                    <a:pt x="77114" y="97236"/>
                  </a:lnTo>
                  <a:lnTo>
                    <a:pt x="77114" y="91704"/>
                  </a:lnTo>
                  <a:lnTo>
                    <a:pt x="75594" y="89911"/>
                  </a:lnTo>
                  <a:lnTo>
                    <a:pt x="75594" y="97236"/>
                  </a:lnTo>
                  <a:lnTo>
                    <a:pt x="67570" y="97236"/>
                  </a:lnTo>
                  <a:lnTo>
                    <a:pt x="67570" y="89272"/>
                  </a:lnTo>
                  <a:lnTo>
                    <a:pt x="75047" y="89272"/>
                  </a:lnTo>
                  <a:lnTo>
                    <a:pt x="73771" y="87753"/>
                  </a:lnTo>
                  <a:lnTo>
                    <a:pt x="67570" y="87753"/>
                  </a:lnTo>
                  <a:lnTo>
                    <a:pt x="67570" y="80367"/>
                  </a:lnTo>
                  <a:lnTo>
                    <a:pt x="65746" y="78209"/>
                  </a:lnTo>
                  <a:lnTo>
                    <a:pt x="58056" y="78209"/>
                  </a:lnTo>
                  <a:lnTo>
                    <a:pt x="58056" y="70245"/>
                  </a:lnTo>
                  <a:lnTo>
                    <a:pt x="59029" y="70245"/>
                  </a:lnTo>
                  <a:lnTo>
                    <a:pt x="56536" y="67236"/>
                  </a:lnTo>
                  <a:lnTo>
                    <a:pt x="56536" y="68725"/>
                  </a:lnTo>
                  <a:lnTo>
                    <a:pt x="48512" y="68725"/>
                  </a:lnTo>
                  <a:lnTo>
                    <a:pt x="48512" y="60731"/>
                  </a:lnTo>
                  <a:lnTo>
                    <a:pt x="51035" y="60731"/>
                  </a:lnTo>
                  <a:lnTo>
                    <a:pt x="49758" y="59211"/>
                  </a:lnTo>
                  <a:lnTo>
                    <a:pt x="48512" y="59211"/>
                  </a:lnTo>
                  <a:lnTo>
                    <a:pt x="48512" y="57722"/>
                  </a:lnTo>
                  <a:lnTo>
                    <a:pt x="46992" y="55929"/>
                  </a:lnTo>
                  <a:lnTo>
                    <a:pt x="46992" y="59211"/>
                  </a:lnTo>
                  <a:lnTo>
                    <a:pt x="38998" y="59211"/>
                  </a:lnTo>
                  <a:lnTo>
                    <a:pt x="38998" y="51187"/>
                  </a:lnTo>
                  <a:lnTo>
                    <a:pt x="43040" y="51187"/>
                  </a:lnTo>
                  <a:lnTo>
                    <a:pt x="41764" y="49667"/>
                  </a:lnTo>
                  <a:lnTo>
                    <a:pt x="38998" y="49667"/>
                  </a:lnTo>
                  <a:lnTo>
                    <a:pt x="38998" y="46354"/>
                  </a:lnTo>
                  <a:lnTo>
                    <a:pt x="37478" y="44561"/>
                  </a:lnTo>
                  <a:lnTo>
                    <a:pt x="37478" y="49667"/>
                  </a:lnTo>
                  <a:lnTo>
                    <a:pt x="29454" y="49667"/>
                  </a:lnTo>
                  <a:lnTo>
                    <a:pt x="29454" y="41673"/>
                  </a:lnTo>
                  <a:lnTo>
                    <a:pt x="35046" y="41673"/>
                  </a:lnTo>
                  <a:lnTo>
                    <a:pt x="33770" y="40153"/>
                  </a:lnTo>
                  <a:lnTo>
                    <a:pt x="29454" y="40153"/>
                  </a:lnTo>
                  <a:lnTo>
                    <a:pt x="29454" y="35016"/>
                  </a:lnTo>
                  <a:lnTo>
                    <a:pt x="27934" y="33223"/>
                  </a:lnTo>
                  <a:lnTo>
                    <a:pt x="27934" y="40153"/>
                  </a:lnTo>
                  <a:lnTo>
                    <a:pt x="19940" y="40153"/>
                  </a:lnTo>
                  <a:lnTo>
                    <a:pt x="19940" y="32129"/>
                  </a:lnTo>
                  <a:lnTo>
                    <a:pt x="27052" y="32129"/>
                  </a:lnTo>
                  <a:lnTo>
                    <a:pt x="25776" y="30609"/>
                  </a:lnTo>
                  <a:lnTo>
                    <a:pt x="19940" y="30609"/>
                  </a:lnTo>
                  <a:lnTo>
                    <a:pt x="19940" y="23679"/>
                  </a:lnTo>
                  <a:lnTo>
                    <a:pt x="17782" y="21126"/>
                  </a:lnTo>
                  <a:lnTo>
                    <a:pt x="10395" y="21126"/>
                  </a:lnTo>
                  <a:lnTo>
                    <a:pt x="10395" y="13101"/>
                  </a:lnTo>
                  <a:lnTo>
                    <a:pt x="11034" y="13101"/>
                  </a:lnTo>
                  <a:lnTo>
                    <a:pt x="8876" y="10518"/>
                  </a:lnTo>
                  <a:lnTo>
                    <a:pt x="8876" y="11581"/>
                  </a:lnTo>
                  <a:lnTo>
                    <a:pt x="851" y="11581"/>
                  </a:lnTo>
                  <a:lnTo>
                    <a:pt x="851" y="3587"/>
                  </a:lnTo>
                  <a:lnTo>
                    <a:pt x="3040" y="3587"/>
                  </a:lnTo>
                  <a:lnTo>
                    <a:pt x="1763" y="2068"/>
                  </a:lnTo>
                  <a:lnTo>
                    <a:pt x="851" y="2068"/>
                  </a:lnTo>
                  <a:lnTo>
                    <a:pt x="851" y="1004"/>
                  </a:lnTo>
                  <a:lnTo>
                    <a:pt x="0" y="1"/>
                  </a:ln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03" name="Picture 502" descr="A picture containing text, queen, computer&#10;&#10;Description automatically generated">
            <a:extLst>
              <a:ext uri="{FF2B5EF4-FFF2-40B4-BE49-F238E27FC236}">
                <a16:creationId xmlns:a16="http://schemas.microsoft.com/office/drawing/2014/main" id="{9EB35E68-C7A2-9B14-B436-81921D6B48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693" y="4037213"/>
            <a:ext cx="2905465" cy="2445866"/>
          </a:xfrm>
          <a:prstGeom prst="rect">
            <a:avLst/>
          </a:prstGeom>
        </p:spPr>
      </p:pic>
      <p:pic>
        <p:nvPicPr>
          <p:cNvPr id="5" name="Picture 4">
            <a:extLst>
              <a:ext uri="{FF2B5EF4-FFF2-40B4-BE49-F238E27FC236}">
                <a16:creationId xmlns:a16="http://schemas.microsoft.com/office/drawing/2014/main" id="{57B576C4-D4BA-1253-DB28-D091552FA8D2}"/>
              </a:ext>
            </a:extLst>
          </p:cNvPr>
          <p:cNvPicPr>
            <a:picLocks noChangeAspect="1"/>
          </p:cNvPicPr>
          <p:nvPr/>
        </p:nvPicPr>
        <p:blipFill>
          <a:blip r:embed="rId5"/>
          <a:stretch>
            <a:fillRect/>
          </a:stretch>
        </p:blipFill>
        <p:spPr>
          <a:xfrm>
            <a:off x="9549798" y="-750200"/>
            <a:ext cx="694458" cy="4085047"/>
          </a:xfrm>
          <a:prstGeom prst="rect">
            <a:avLst/>
          </a:prstGeom>
        </p:spPr>
      </p:pic>
      <p:pic>
        <p:nvPicPr>
          <p:cNvPr id="7" name="Picture 6">
            <a:extLst>
              <a:ext uri="{FF2B5EF4-FFF2-40B4-BE49-F238E27FC236}">
                <a16:creationId xmlns:a16="http://schemas.microsoft.com/office/drawing/2014/main" id="{A2E6F9E4-A3E9-CAB9-853A-47B5BA13D69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151" b="96953" l="1582" r="97012">
                        <a14:foregroundMark x1="20562" y1="2240" x2="82250" y2="7437"/>
                        <a14:foregroundMark x1="82250" y1="7437" x2="91213" y2="13710"/>
                        <a14:foregroundMark x1="91213" y1="13710" x2="94552" y2="48029"/>
                        <a14:foregroundMark x1="94552" y1="48029" x2="90334" y2="66308"/>
                        <a14:foregroundMark x1="90334" y1="66308" x2="96837" y2="76703"/>
                        <a14:foregroundMark x1="96837" y1="76703" x2="90685" y2="91129"/>
                        <a14:foregroundMark x1="90685" y1="91129" x2="69772" y2="96237"/>
                        <a14:foregroundMark x1="69772" y1="96237" x2="36555" y2="93728"/>
                        <a14:foregroundMark x1="36555" y1="93728" x2="20035" y2="90143"/>
                        <a14:foregroundMark x1="20035" y1="90143" x2="7206" y2="75269"/>
                        <a14:foregroundMark x1="7206" y1="75269" x2="14587" y2="8333"/>
                        <a14:foregroundMark x1="14587" y1="8333" x2="21265" y2="2151"/>
                        <a14:foregroundMark x1="14763" y1="3226" x2="70826" y2="5466"/>
                        <a14:foregroundMark x1="41125" y1="5108" x2="4921" y2="9588"/>
                        <a14:foregroundMark x1="6151" y1="10125" x2="14060" y2="92563"/>
                        <a14:foregroundMark x1="17575" y1="22312" x2="58699" y2="85753"/>
                        <a14:foregroundMark x1="52373" y1="25896" x2="64851" y2="66846"/>
                        <a14:foregroundMark x1="72583" y1="13620" x2="42179" y2="18817"/>
                        <a14:foregroundMark x1="42179" y1="18817" x2="54130" y2="24731"/>
                        <a14:foregroundMark x1="54130" y1="24731" x2="54482" y2="39516"/>
                        <a14:foregroundMark x1="54482" y1="39516" x2="32337" y2="65681"/>
                        <a14:foregroundMark x1="32337" y1="65681" x2="58875" y2="72670"/>
                        <a14:foregroundMark x1="58875" y1="72670" x2="66432" y2="79659"/>
                        <a14:foregroundMark x1="81898" y1="75448" x2="75923" y2="30018"/>
                        <a14:foregroundMark x1="76274" y1="67921" x2="67838" y2="28047"/>
                        <a14:foregroundMark x1="72056" y1="64695" x2="71705" y2="43369"/>
                        <a14:foregroundMark x1="69420" y1="63620" x2="71705" y2="31810"/>
                        <a14:foregroundMark x1="89807" y1="18190" x2="10193" y2="18459"/>
                        <a14:foregroundMark x1="10193" y1="18459" x2="17750" y2="75717"/>
                        <a14:foregroundMark x1="17750" y1="75717" x2="28295" y2="83065"/>
                        <a14:foregroundMark x1="28295" y1="83065" x2="62390" y2="84498"/>
                        <a14:foregroundMark x1="62390" y1="84498" x2="79789" y2="83781"/>
                        <a14:foregroundMark x1="79789" y1="83781" x2="92970" y2="21237"/>
                        <a14:foregroundMark x1="92970" y1="21237" x2="90158" y2="18817"/>
                        <a14:foregroundMark x1="90685" y1="17294" x2="20387" y2="16219"/>
                        <a14:foregroundMark x1="20387" y1="16219" x2="9139" y2="11201"/>
                        <a14:foregroundMark x1="9139" y1="11201" x2="29525" y2="4570"/>
                        <a14:foregroundMark x1="29525" y1="4570" x2="44288" y2="9946"/>
                        <a14:foregroundMark x1="44288" y1="9946" x2="70650" y2="7796"/>
                        <a14:foregroundMark x1="70650" y1="7796" x2="84359" y2="11559"/>
                        <a14:foregroundMark x1="84359" y1="11559" x2="90158" y2="17921"/>
                        <a14:foregroundMark x1="90158" y1="17921" x2="90158" y2="17921"/>
                        <a14:foregroundMark x1="95255" y1="16667" x2="11775" y2="11201"/>
                        <a14:foregroundMark x1="11775" y1="11201" x2="24956" y2="5645"/>
                        <a14:foregroundMark x1="24956" y1="5645" x2="64323" y2="5466"/>
                        <a14:foregroundMark x1="64323" y1="5466" x2="85062" y2="12903"/>
                        <a14:foregroundMark x1="13708" y1="6362" x2="13708" y2="6362"/>
                        <a14:foregroundMark x1="26362" y1="8781" x2="26362" y2="8781"/>
                        <a14:foregroundMark x1="42004" y1="2419" x2="42004" y2="2419"/>
                        <a14:foregroundMark x1="56063" y1="2867" x2="56063" y2="2867"/>
                        <a14:foregroundMark x1="66608" y1="2599" x2="66608" y2="2599"/>
                        <a14:foregroundMark x1="76274" y1="4570" x2="76274" y2="4570"/>
                        <a14:foregroundMark x1="82777" y1="6183" x2="82777" y2="6183"/>
                        <a14:foregroundMark x1="88752" y1="8513" x2="88752" y2="8513"/>
                        <a14:foregroundMark x1="91037" y1="10305" x2="91037" y2="10305"/>
                        <a14:foregroundMark x1="92619" y1="11380" x2="92619" y2="11380"/>
                        <a14:foregroundMark x1="27417" y1="87545" x2="27417" y2="87545"/>
                        <a14:foregroundMark x1="28295" y1="89875" x2="28295" y2="89875"/>
                        <a14:foregroundMark x1="2285" y1="10932" x2="9315" y2="57706"/>
                        <a14:foregroundMark x1="9315" y1="57706" x2="6854" y2="89337"/>
                        <a14:foregroundMark x1="6854" y1="89337" x2="13708" y2="95520"/>
                        <a14:foregroundMark x1="13708" y1="95520" x2="27241" y2="99014"/>
                        <a14:foregroundMark x1="27241" y1="99014" x2="48330" y2="96685"/>
                        <a14:foregroundMark x1="48330" y1="96685" x2="68190" y2="98118"/>
                        <a14:foregroundMark x1="68190" y1="98118" x2="86995" y2="96237"/>
                        <a14:foregroundMark x1="86995" y1="96237" x2="94552" y2="77599"/>
                        <a14:foregroundMark x1="94552" y1="77599" x2="98418" y2="15143"/>
                        <a14:foregroundMark x1="98418" y1="15143" x2="89104" y2="7616"/>
                        <a14:foregroundMark x1="89104" y1="7616" x2="72583" y2="3047"/>
                        <a14:foregroundMark x1="72583" y1="3047" x2="28822" y2="3226"/>
                        <a14:foregroundMark x1="28822" y1="3226" x2="10545" y2="5466"/>
                        <a14:foregroundMark x1="10545" y1="5466" x2="1582" y2="11380"/>
                        <a14:foregroundMark x1="1582" y1="11380" x2="1582" y2="11559"/>
                        <a14:foregroundMark x1="89279" y1="3763" x2="69947" y2="3943"/>
                        <a14:foregroundMark x1="69947" y1="3943" x2="84183" y2="9498"/>
                        <a14:foregroundMark x1="84183" y1="9498" x2="88401" y2="4211"/>
                        <a14:foregroundMark x1="83304" y1="4122" x2="93497" y2="12366"/>
                        <a14:foregroundMark x1="93497" y1="12366" x2="89631" y2="4122"/>
                        <a14:foregroundMark x1="89631" y1="4122" x2="88401" y2="3943"/>
                        <a14:foregroundMark x1="7030" y1="89247" x2="27592" y2="96595"/>
                        <a14:foregroundMark x1="27592" y1="96595" x2="46924" y2="97581"/>
                        <a14:foregroundMark x1="46924" y1="97581" x2="70299" y2="94624"/>
                        <a14:foregroundMark x1="70299" y1="94624" x2="59051" y2="84498"/>
                        <a14:foregroundMark x1="59051" y1="84498" x2="27065" y2="83333"/>
                        <a14:foregroundMark x1="27065" y1="83333" x2="12127" y2="86380"/>
                        <a14:foregroundMark x1="12127" y1="86380" x2="7206" y2="88978"/>
                        <a14:foregroundMark x1="84007" y1="85125" x2="41828" y2="95878"/>
                        <a14:foregroundMark x1="41828" y1="95878" x2="30931" y2="87186"/>
                        <a14:foregroundMark x1="30931" y1="87186" x2="65378" y2="82706"/>
                        <a14:foregroundMark x1="65378" y1="82706" x2="77504" y2="85842"/>
                        <a14:foregroundMark x1="77504" y1="85842" x2="83656" y2="85484"/>
                        <a14:foregroundMark x1="34974" y1="85484" x2="56063" y2="93996"/>
                        <a14:foregroundMark x1="56063" y1="93996" x2="59227" y2="85125"/>
                        <a14:foregroundMark x1="59227" y1="85125" x2="36204" y2="84229"/>
                        <a14:foregroundMark x1="36204" y1="84229" x2="32162" y2="85484"/>
                        <a14:foregroundMark x1="72583" y1="87724" x2="78910" y2="95161"/>
                        <a14:foregroundMark x1="78910" y1="95161" x2="92091" y2="84588"/>
                        <a14:foregroundMark x1="92091" y1="84588" x2="71705" y2="87545"/>
                        <a14:foregroundMark x1="71705" y1="87545" x2="70826" y2="87903"/>
                        <a14:foregroundMark x1="97364" y1="82079" x2="97364" y2="91846"/>
                        <a14:foregroundMark x1="97364" y1="91846" x2="89694" y2="97639"/>
                        <a14:foregroundMark x1="86929" y1="98894" x2="71705" y2="96953"/>
                        <a14:foregroundMark x1="87873" y1="99014" x2="87051" y2="98909"/>
                        <a14:foregroundMark x1="71705" y1="96953" x2="97012" y2="82706"/>
                        <a14:foregroundMark x1="1582" y1="88441" x2="3691" y2="31989"/>
                        <a14:foregroundMark x1="29877" y1="26075" x2="27241" y2="24821"/>
                        <a14:foregroundMark x1="25132" y1="29570" x2="39719" y2="29211"/>
                        <a14:foregroundMark x1="22496" y1="29122" x2="38840" y2="28763"/>
                        <a14:foregroundMark x1="24780" y1="52867" x2="40773" y2="53763"/>
                        <a14:foregroundMark x1="24429" y1="55018" x2="34271" y2="54659"/>
                        <a14:foregroundMark x1="27241" y1="54391" x2="34974" y2="54211"/>
                        <a14:backgroundMark x1="87170" y1="99104" x2="87170" y2="99104"/>
                        <a14:backgroundMark x1="87873" y1="98925" x2="89279" y2="98925"/>
                        <a14:backgroundMark x1="86643" y1="99283" x2="87170" y2="98746"/>
                      </a14:backgroundRemoval>
                    </a14:imgEffect>
                  </a14:imgLayer>
                </a14:imgProps>
              </a:ext>
            </a:extLst>
          </a:blip>
          <a:stretch>
            <a:fillRect/>
          </a:stretch>
        </p:blipFill>
        <p:spPr>
          <a:xfrm>
            <a:off x="28562" y="1018110"/>
            <a:ext cx="2955485" cy="5796700"/>
          </a:xfrm>
          <a:prstGeom prst="rect">
            <a:avLst/>
          </a:prstGeom>
        </p:spPr>
      </p:pic>
      <p:pic>
        <p:nvPicPr>
          <p:cNvPr id="3" name="Picture 2">
            <a:extLst>
              <a:ext uri="{FF2B5EF4-FFF2-40B4-BE49-F238E27FC236}">
                <a16:creationId xmlns:a16="http://schemas.microsoft.com/office/drawing/2014/main" id="{95A51E47-AC5B-AF74-5FEB-E4781F214B58}"/>
              </a:ext>
            </a:extLst>
          </p:cNvPr>
          <p:cNvPicPr>
            <a:picLocks noChangeAspect="1"/>
          </p:cNvPicPr>
          <p:nvPr/>
        </p:nvPicPr>
        <p:blipFill rotWithShape="1">
          <a:blip r:embed="rId8">
            <a:extLst>
              <a:ext uri="{28A0092B-C50C-407E-A947-70E740481C1C}">
                <a14:useLocalDpi xmlns:a14="http://schemas.microsoft.com/office/drawing/2010/main" val="0"/>
              </a:ext>
            </a:extLst>
          </a:blip>
          <a:srcRect l="8051" r="6246" b="12435"/>
          <a:stretch/>
        </p:blipFill>
        <p:spPr>
          <a:xfrm>
            <a:off x="3127823" y="1523196"/>
            <a:ext cx="8904712" cy="4657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 Placeholder 1">
            <a:extLst>
              <a:ext uri="{FF2B5EF4-FFF2-40B4-BE49-F238E27FC236}">
                <a16:creationId xmlns:a16="http://schemas.microsoft.com/office/drawing/2014/main" id="{938014B2-0FE3-61C5-F705-683EFD03BD72}"/>
              </a:ext>
            </a:extLst>
          </p:cNvPr>
          <p:cNvSpPr txBox="1">
            <a:spLocks/>
          </p:cNvSpPr>
          <p:nvPr/>
        </p:nvSpPr>
        <p:spPr>
          <a:xfrm>
            <a:off x="86012" y="105562"/>
            <a:ext cx="6459568" cy="822312"/>
          </a:xfrm>
          <a:prstGeom prst="rect">
            <a:avLst/>
          </a:prstGeom>
          <a:solidFill>
            <a:srgbClr val="FFF2CC">
              <a:alpha val="60000"/>
            </a:srgb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a:solidFill>
                  <a:srgbClr val="12263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Keeping safe online</a:t>
            </a:r>
            <a:endParaRPr lang="en-GB" dirty="0"/>
          </a:p>
        </p:txBody>
      </p:sp>
    </p:spTree>
    <p:extLst>
      <p:ext uri="{BB962C8B-B14F-4D97-AF65-F5344CB8AC3E}">
        <p14:creationId xmlns:p14="http://schemas.microsoft.com/office/powerpoint/2010/main" val="6987811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3094;p20">
            <a:extLst>
              <a:ext uri="{FF2B5EF4-FFF2-40B4-BE49-F238E27FC236}">
                <a16:creationId xmlns:a16="http://schemas.microsoft.com/office/drawing/2014/main" id="{F6783700-8E9D-E819-2D0A-C641966496ED}"/>
              </a:ext>
            </a:extLst>
          </p:cNvPr>
          <p:cNvGrpSpPr/>
          <p:nvPr/>
        </p:nvGrpSpPr>
        <p:grpSpPr>
          <a:xfrm flipH="1">
            <a:off x="0" y="-324733"/>
            <a:ext cx="4119247" cy="9936010"/>
            <a:chOff x="5692625" y="470675"/>
            <a:chExt cx="1669500" cy="4027425"/>
          </a:xfrm>
        </p:grpSpPr>
        <p:sp>
          <p:nvSpPr>
            <p:cNvPr id="6" name="Google Shape;3095;p20">
              <a:extLst>
                <a:ext uri="{FF2B5EF4-FFF2-40B4-BE49-F238E27FC236}">
                  <a16:creationId xmlns:a16="http://schemas.microsoft.com/office/drawing/2014/main" id="{2C543E2B-FF92-82ED-98AF-E582AFE9DCD9}"/>
                </a:ext>
              </a:extLst>
            </p:cNvPr>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rgbClr val="FF1F6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3096;p20">
              <a:extLst>
                <a:ext uri="{FF2B5EF4-FFF2-40B4-BE49-F238E27FC236}">
                  <a16:creationId xmlns:a16="http://schemas.microsoft.com/office/drawing/2014/main" id="{34AB8582-7E6E-A62D-96D5-0155B0979F64}"/>
                </a:ext>
              </a:extLst>
            </p:cNvPr>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97;p20">
              <a:extLst>
                <a:ext uri="{FF2B5EF4-FFF2-40B4-BE49-F238E27FC236}">
                  <a16:creationId xmlns:a16="http://schemas.microsoft.com/office/drawing/2014/main" id="{DC3688D9-211C-AB21-CE06-F14BE134474B}"/>
                </a:ext>
              </a:extLst>
            </p:cNvPr>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98;p20">
              <a:extLst>
                <a:ext uri="{FF2B5EF4-FFF2-40B4-BE49-F238E27FC236}">
                  <a16:creationId xmlns:a16="http://schemas.microsoft.com/office/drawing/2014/main" id="{94ABF3E0-3164-881B-EDDB-42E734C02DCB}"/>
                </a:ext>
              </a:extLst>
            </p:cNvPr>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99;p20">
              <a:extLst>
                <a:ext uri="{FF2B5EF4-FFF2-40B4-BE49-F238E27FC236}">
                  <a16:creationId xmlns:a16="http://schemas.microsoft.com/office/drawing/2014/main" id="{0D6E9D21-D5DE-DCB2-D8DF-DDDE81C12D08}"/>
                </a:ext>
              </a:extLst>
            </p:cNvPr>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00;p20">
              <a:extLst>
                <a:ext uri="{FF2B5EF4-FFF2-40B4-BE49-F238E27FC236}">
                  <a16:creationId xmlns:a16="http://schemas.microsoft.com/office/drawing/2014/main" id="{2123919E-9A27-9C52-FC09-7BAFE6F0CC6A}"/>
                </a:ext>
              </a:extLst>
            </p:cNvPr>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01;p20">
              <a:extLst>
                <a:ext uri="{FF2B5EF4-FFF2-40B4-BE49-F238E27FC236}">
                  <a16:creationId xmlns:a16="http://schemas.microsoft.com/office/drawing/2014/main" id="{4DFFEB01-BE96-306A-0708-127F57308AFE}"/>
                </a:ext>
              </a:extLst>
            </p:cNvPr>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02;p20">
              <a:extLst>
                <a:ext uri="{FF2B5EF4-FFF2-40B4-BE49-F238E27FC236}">
                  <a16:creationId xmlns:a16="http://schemas.microsoft.com/office/drawing/2014/main" id="{F15329DE-3DA5-5833-94F0-98F911141EFE}"/>
                </a:ext>
              </a:extLst>
            </p:cNvPr>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03;p20">
              <a:extLst>
                <a:ext uri="{FF2B5EF4-FFF2-40B4-BE49-F238E27FC236}">
                  <a16:creationId xmlns:a16="http://schemas.microsoft.com/office/drawing/2014/main" id="{5262B2B1-CA39-14F3-6EA2-ECD208A2611C}"/>
                </a:ext>
              </a:extLst>
            </p:cNvPr>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04;p20">
              <a:extLst>
                <a:ext uri="{FF2B5EF4-FFF2-40B4-BE49-F238E27FC236}">
                  <a16:creationId xmlns:a16="http://schemas.microsoft.com/office/drawing/2014/main" id="{48098271-D9C6-6E11-53AA-AF440421A3DB}"/>
                </a:ext>
              </a:extLst>
            </p:cNvPr>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05;p20">
              <a:extLst>
                <a:ext uri="{FF2B5EF4-FFF2-40B4-BE49-F238E27FC236}">
                  <a16:creationId xmlns:a16="http://schemas.microsoft.com/office/drawing/2014/main" id="{43DF7C16-42B1-E8CE-1BB4-039A37E5A471}"/>
                </a:ext>
              </a:extLst>
            </p:cNvPr>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06;p20">
              <a:extLst>
                <a:ext uri="{FF2B5EF4-FFF2-40B4-BE49-F238E27FC236}">
                  <a16:creationId xmlns:a16="http://schemas.microsoft.com/office/drawing/2014/main" id="{86673F33-3BA4-3FD3-FA31-F1D8A493ECBD}"/>
                </a:ext>
              </a:extLst>
            </p:cNvPr>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07;p20">
              <a:extLst>
                <a:ext uri="{FF2B5EF4-FFF2-40B4-BE49-F238E27FC236}">
                  <a16:creationId xmlns:a16="http://schemas.microsoft.com/office/drawing/2014/main" id="{7784BDB4-1A44-352E-AA7E-4676F42F2FDF}"/>
                </a:ext>
              </a:extLst>
            </p:cNvPr>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08;p20">
              <a:extLst>
                <a:ext uri="{FF2B5EF4-FFF2-40B4-BE49-F238E27FC236}">
                  <a16:creationId xmlns:a16="http://schemas.microsoft.com/office/drawing/2014/main" id="{F3D182EB-FAE6-EE88-A332-22366A3B194A}"/>
                </a:ext>
              </a:extLst>
            </p:cNvPr>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09;p20">
              <a:extLst>
                <a:ext uri="{FF2B5EF4-FFF2-40B4-BE49-F238E27FC236}">
                  <a16:creationId xmlns:a16="http://schemas.microsoft.com/office/drawing/2014/main" id="{5C68AA0B-FDF8-4C05-F498-B19F298A94F6}"/>
                </a:ext>
              </a:extLst>
            </p:cNvPr>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10;p20">
              <a:extLst>
                <a:ext uri="{FF2B5EF4-FFF2-40B4-BE49-F238E27FC236}">
                  <a16:creationId xmlns:a16="http://schemas.microsoft.com/office/drawing/2014/main" id="{65D08E7B-1F03-0369-1BBC-90F0F9E66D7D}"/>
                </a:ext>
              </a:extLst>
            </p:cNvPr>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11;p20">
              <a:extLst>
                <a:ext uri="{FF2B5EF4-FFF2-40B4-BE49-F238E27FC236}">
                  <a16:creationId xmlns:a16="http://schemas.microsoft.com/office/drawing/2014/main" id="{1B6EDFA1-5D29-9C0C-C1F6-1E240CF82C8C}"/>
                </a:ext>
              </a:extLst>
            </p:cNvPr>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12;p20">
              <a:extLst>
                <a:ext uri="{FF2B5EF4-FFF2-40B4-BE49-F238E27FC236}">
                  <a16:creationId xmlns:a16="http://schemas.microsoft.com/office/drawing/2014/main" id="{90939FCE-1EF1-2E7A-3D89-0654A3E36A46}"/>
                </a:ext>
              </a:extLst>
            </p:cNvPr>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13;p20">
              <a:extLst>
                <a:ext uri="{FF2B5EF4-FFF2-40B4-BE49-F238E27FC236}">
                  <a16:creationId xmlns:a16="http://schemas.microsoft.com/office/drawing/2014/main" id="{3A8F63BB-2F60-D403-E6EE-45BCE2B69EF6}"/>
                </a:ext>
              </a:extLst>
            </p:cNvPr>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114;p20">
              <a:extLst>
                <a:ext uri="{FF2B5EF4-FFF2-40B4-BE49-F238E27FC236}">
                  <a16:creationId xmlns:a16="http://schemas.microsoft.com/office/drawing/2014/main" id="{E16D6D2B-478F-A0F8-87D0-2C71597CBF95}"/>
                </a:ext>
              </a:extLst>
            </p:cNvPr>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115;p20">
              <a:extLst>
                <a:ext uri="{FF2B5EF4-FFF2-40B4-BE49-F238E27FC236}">
                  <a16:creationId xmlns:a16="http://schemas.microsoft.com/office/drawing/2014/main" id="{9B093D1D-D895-5AE2-3B2B-8C837F757D77}"/>
                </a:ext>
              </a:extLst>
            </p:cNvPr>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116;p20">
              <a:extLst>
                <a:ext uri="{FF2B5EF4-FFF2-40B4-BE49-F238E27FC236}">
                  <a16:creationId xmlns:a16="http://schemas.microsoft.com/office/drawing/2014/main" id="{EB516135-0A72-864C-EE02-EF1E78A9CEE1}"/>
                </a:ext>
              </a:extLst>
            </p:cNvPr>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117;p20">
              <a:extLst>
                <a:ext uri="{FF2B5EF4-FFF2-40B4-BE49-F238E27FC236}">
                  <a16:creationId xmlns:a16="http://schemas.microsoft.com/office/drawing/2014/main" id="{BA47CD63-2FCC-CEA8-6BC6-8C279E6A1DD7}"/>
                </a:ext>
              </a:extLst>
            </p:cNvPr>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118;p20">
              <a:extLst>
                <a:ext uri="{FF2B5EF4-FFF2-40B4-BE49-F238E27FC236}">
                  <a16:creationId xmlns:a16="http://schemas.microsoft.com/office/drawing/2014/main" id="{8AE2E0EF-AEA8-4037-6770-5EE7BD61C898}"/>
                </a:ext>
              </a:extLst>
            </p:cNvPr>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119;p20">
              <a:extLst>
                <a:ext uri="{FF2B5EF4-FFF2-40B4-BE49-F238E27FC236}">
                  <a16:creationId xmlns:a16="http://schemas.microsoft.com/office/drawing/2014/main" id="{51AF1DD2-0E38-51F8-CB58-25C21F260CE4}"/>
                </a:ext>
              </a:extLst>
            </p:cNvPr>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20;p20">
              <a:extLst>
                <a:ext uri="{FF2B5EF4-FFF2-40B4-BE49-F238E27FC236}">
                  <a16:creationId xmlns:a16="http://schemas.microsoft.com/office/drawing/2014/main" id="{11CF05C8-1B5E-8C8F-3612-5B085B703466}"/>
                </a:ext>
              </a:extLst>
            </p:cNvPr>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121;p20">
              <a:extLst>
                <a:ext uri="{FF2B5EF4-FFF2-40B4-BE49-F238E27FC236}">
                  <a16:creationId xmlns:a16="http://schemas.microsoft.com/office/drawing/2014/main" id="{E3650007-E1BE-7A30-6AB5-33AD9D8353FF}"/>
                </a:ext>
              </a:extLst>
            </p:cNvPr>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122;p20">
              <a:extLst>
                <a:ext uri="{FF2B5EF4-FFF2-40B4-BE49-F238E27FC236}">
                  <a16:creationId xmlns:a16="http://schemas.microsoft.com/office/drawing/2014/main" id="{0E99999C-5467-1009-7578-5D1EC8161455}"/>
                </a:ext>
              </a:extLst>
            </p:cNvPr>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23;p20">
              <a:extLst>
                <a:ext uri="{FF2B5EF4-FFF2-40B4-BE49-F238E27FC236}">
                  <a16:creationId xmlns:a16="http://schemas.microsoft.com/office/drawing/2014/main" id="{DBBD9217-41FA-9C9F-43D1-919E2D4FA09A}"/>
                </a:ext>
              </a:extLst>
            </p:cNvPr>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24;p20">
              <a:extLst>
                <a:ext uri="{FF2B5EF4-FFF2-40B4-BE49-F238E27FC236}">
                  <a16:creationId xmlns:a16="http://schemas.microsoft.com/office/drawing/2014/main" id="{EE481DBC-E92D-738D-C216-81771CBF1B84}"/>
                </a:ext>
              </a:extLst>
            </p:cNvPr>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25;p20">
              <a:extLst>
                <a:ext uri="{FF2B5EF4-FFF2-40B4-BE49-F238E27FC236}">
                  <a16:creationId xmlns:a16="http://schemas.microsoft.com/office/drawing/2014/main" id="{EBA2FC80-4FAD-91E4-2C52-5075525FE5AA}"/>
                </a:ext>
              </a:extLst>
            </p:cNvPr>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26;p20">
              <a:extLst>
                <a:ext uri="{FF2B5EF4-FFF2-40B4-BE49-F238E27FC236}">
                  <a16:creationId xmlns:a16="http://schemas.microsoft.com/office/drawing/2014/main" id="{86650572-FEA3-D202-9E43-5BCF1851D529}"/>
                </a:ext>
              </a:extLst>
            </p:cNvPr>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27;p20">
              <a:extLst>
                <a:ext uri="{FF2B5EF4-FFF2-40B4-BE49-F238E27FC236}">
                  <a16:creationId xmlns:a16="http://schemas.microsoft.com/office/drawing/2014/main" id="{9209B91E-8596-6627-C184-94C901B6D244}"/>
                </a:ext>
              </a:extLst>
            </p:cNvPr>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28;p20">
              <a:extLst>
                <a:ext uri="{FF2B5EF4-FFF2-40B4-BE49-F238E27FC236}">
                  <a16:creationId xmlns:a16="http://schemas.microsoft.com/office/drawing/2014/main" id="{193045EF-DDBD-E8D6-75A7-0746EDFF0E4D}"/>
                </a:ext>
              </a:extLst>
            </p:cNvPr>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29;p20">
              <a:extLst>
                <a:ext uri="{FF2B5EF4-FFF2-40B4-BE49-F238E27FC236}">
                  <a16:creationId xmlns:a16="http://schemas.microsoft.com/office/drawing/2014/main" id="{9D25904F-6CCF-47D3-01B7-5422E194F253}"/>
                </a:ext>
              </a:extLst>
            </p:cNvPr>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130;p20">
              <a:extLst>
                <a:ext uri="{FF2B5EF4-FFF2-40B4-BE49-F238E27FC236}">
                  <a16:creationId xmlns:a16="http://schemas.microsoft.com/office/drawing/2014/main" id="{16CD3166-08F2-F814-A144-4EC555878DAF}"/>
                </a:ext>
              </a:extLst>
            </p:cNvPr>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31;p20">
              <a:extLst>
                <a:ext uri="{FF2B5EF4-FFF2-40B4-BE49-F238E27FC236}">
                  <a16:creationId xmlns:a16="http://schemas.microsoft.com/office/drawing/2014/main" id="{73A6E31F-63F0-A500-E7E0-F80DA88C415E}"/>
                </a:ext>
              </a:extLst>
            </p:cNvPr>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32;p20">
              <a:extLst>
                <a:ext uri="{FF2B5EF4-FFF2-40B4-BE49-F238E27FC236}">
                  <a16:creationId xmlns:a16="http://schemas.microsoft.com/office/drawing/2014/main" id="{2A9F53EC-6736-C3A6-7A3D-440B4109468E}"/>
                </a:ext>
              </a:extLst>
            </p:cNvPr>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33;p20">
              <a:extLst>
                <a:ext uri="{FF2B5EF4-FFF2-40B4-BE49-F238E27FC236}">
                  <a16:creationId xmlns:a16="http://schemas.microsoft.com/office/drawing/2014/main" id="{9F9D1F02-7536-CD08-5DD9-A20669173D2B}"/>
                </a:ext>
              </a:extLst>
            </p:cNvPr>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134;p20">
              <a:extLst>
                <a:ext uri="{FF2B5EF4-FFF2-40B4-BE49-F238E27FC236}">
                  <a16:creationId xmlns:a16="http://schemas.microsoft.com/office/drawing/2014/main" id="{CD202816-9950-BACD-8DA4-F596B92109C1}"/>
                </a:ext>
              </a:extLst>
            </p:cNvPr>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35;p20">
              <a:extLst>
                <a:ext uri="{FF2B5EF4-FFF2-40B4-BE49-F238E27FC236}">
                  <a16:creationId xmlns:a16="http://schemas.microsoft.com/office/drawing/2014/main" id="{7D865D1F-C388-A398-BD8D-5E325116C862}"/>
                </a:ext>
              </a:extLst>
            </p:cNvPr>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36;p20">
              <a:extLst>
                <a:ext uri="{FF2B5EF4-FFF2-40B4-BE49-F238E27FC236}">
                  <a16:creationId xmlns:a16="http://schemas.microsoft.com/office/drawing/2014/main" id="{7DD3AE57-7FC7-CF15-886E-26BBCAFD1905}"/>
                </a:ext>
              </a:extLst>
            </p:cNvPr>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37;p20">
              <a:extLst>
                <a:ext uri="{FF2B5EF4-FFF2-40B4-BE49-F238E27FC236}">
                  <a16:creationId xmlns:a16="http://schemas.microsoft.com/office/drawing/2014/main" id="{00BC699E-DB0D-F71E-1A1E-51E2EC2B389F}"/>
                </a:ext>
              </a:extLst>
            </p:cNvPr>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38;p20">
              <a:extLst>
                <a:ext uri="{FF2B5EF4-FFF2-40B4-BE49-F238E27FC236}">
                  <a16:creationId xmlns:a16="http://schemas.microsoft.com/office/drawing/2014/main" id="{8D0782E2-FA39-D6A6-DD8B-85A33C75F1F2}"/>
                </a:ext>
              </a:extLst>
            </p:cNvPr>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39;p20">
              <a:extLst>
                <a:ext uri="{FF2B5EF4-FFF2-40B4-BE49-F238E27FC236}">
                  <a16:creationId xmlns:a16="http://schemas.microsoft.com/office/drawing/2014/main" id="{EBDC7EAE-EFFC-51B6-9CA1-58BA4038289E}"/>
                </a:ext>
              </a:extLst>
            </p:cNvPr>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140;p20">
              <a:extLst>
                <a:ext uri="{FF2B5EF4-FFF2-40B4-BE49-F238E27FC236}">
                  <a16:creationId xmlns:a16="http://schemas.microsoft.com/office/drawing/2014/main" id="{F81BC891-453B-E949-FD84-7DF5D59BE5BD}"/>
                </a:ext>
              </a:extLst>
            </p:cNvPr>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141;p20">
              <a:extLst>
                <a:ext uri="{FF2B5EF4-FFF2-40B4-BE49-F238E27FC236}">
                  <a16:creationId xmlns:a16="http://schemas.microsoft.com/office/drawing/2014/main" id="{FB94ECFE-975F-D5C1-2399-9E2B77339D1C}"/>
                </a:ext>
              </a:extLst>
            </p:cNvPr>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42;p20">
              <a:extLst>
                <a:ext uri="{FF2B5EF4-FFF2-40B4-BE49-F238E27FC236}">
                  <a16:creationId xmlns:a16="http://schemas.microsoft.com/office/drawing/2014/main" id="{264319C6-5D63-5334-C819-F72E2BCC9771}"/>
                </a:ext>
              </a:extLst>
            </p:cNvPr>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43;p20">
              <a:extLst>
                <a:ext uri="{FF2B5EF4-FFF2-40B4-BE49-F238E27FC236}">
                  <a16:creationId xmlns:a16="http://schemas.microsoft.com/office/drawing/2014/main" id="{9FE12E9A-EF7C-2865-14E1-211F8F5E1D15}"/>
                </a:ext>
              </a:extLst>
            </p:cNvPr>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44;p20">
              <a:extLst>
                <a:ext uri="{FF2B5EF4-FFF2-40B4-BE49-F238E27FC236}">
                  <a16:creationId xmlns:a16="http://schemas.microsoft.com/office/drawing/2014/main" id="{A0CCA353-F6C9-1C6A-C6DD-26F8D1EED1D0}"/>
                </a:ext>
              </a:extLst>
            </p:cNvPr>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45;p20">
              <a:extLst>
                <a:ext uri="{FF2B5EF4-FFF2-40B4-BE49-F238E27FC236}">
                  <a16:creationId xmlns:a16="http://schemas.microsoft.com/office/drawing/2014/main" id="{CE341F68-B6BC-EAB9-85F8-1D3C90B8E0DE}"/>
                </a:ext>
              </a:extLst>
            </p:cNvPr>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46;p20">
              <a:extLst>
                <a:ext uri="{FF2B5EF4-FFF2-40B4-BE49-F238E27FC236}">
                  <a16:creationId xmlns:a16="http://schemas.microsoft.com/office/drawing/2014/main" id="{8C5C4BD4-830B-08D9-EFE3-6019EE63BB87}"/>
                </a:ext>
              </a:extLst>
            </p:cNvPr>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47;p20">
              <a:extLst>
                <a:ext uri="{FF2B5EF4-FFF2-40B4-BE49-F238E27FC236}">
                  <a16:creationId xmlns:a16="http://schemas.microsoft.com/office/drawing/2014/main" id="{E29E9033-FCCA-38A9-FDE7-62CD1BDF3A38}"/>
                </a:ext>
              </a:extLst>
            </p:cNvPr>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48;p20">
              <a:extLst>
                <a:ext uri="{FF2B5EF4-FFF2-40B4-BE49-F238E27FC236}">
                  <a16:creationId xmlns:a16="http://schemas.microsoft.com/office/drawing/2014/main" id="{D05945BA-69B2-A1AA-1819-2B662DB3685B}"/>
                </a:ext>
              </a:extLst>
            </p:cNvPr>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49;p20">
              <a:extLst>
                <a:ext uri="{FF2B5EF4-FFF2-40B4-BE49-F238E27FC236}">
                  <a16:creationId xmlns:a16="http://schemas.microsoft.com/office/drawing/2014/main" id="{BA9FC624-42D4-3135-8A00-86DE10967F09}"/>
                </a:ext>
              </a:extLst>
            </p:cNvPr>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50;p20">
              <a:extLst>
                <a:ext uri="{FF2B5EF4-FFF2-40B4-BE49-F238E27FC236}">
                  <a16:creationId xmlns:a16="http://schemas.microsoft.com/office/drawing/2014/main" id="{D362EF90-9A42-1AD7-8F64-0BED9BE6214D}"/>
                </a:ext>
              </a:extLst>
            </p:cNvPr>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51;p20">
              <a:extLst>
                <a:ext uri="{FF2B5EF4-FFF2-40B4-BE49-F238E27FC236}">
                  <a16:creationId xmlns:a16="http://schemas.microsoft.com/office/drawing/2014/main" id="{AC874FA5-D3B1-22BF-F4BE-3A27CBDD6C61}"/>
                </a:ext>
              </a:extLst>
            </p:cNvPr>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52;p20">
              <a:extLst>
                <a:ext uri="{FF2B5EF4-FFF2-40B4-BE49-F238E27FC236}">
                  <a16:creationId xmlns:a16="http://schemas.microsoft.com/office/drawing/2014/main" id="{5986E02D-0C66-3FF7-D9B2-1B6D041498AB}"/>
                </a:ext>
              </a:extLst>
            </p:cNvPr>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53;p20">
              <a:extLst>
                <a:ext uri="{FF2B5EF4-FFF2-40B4-BE49-F238E27FC236}">
                  <a16:creationId xmlns:a16="http://schemas.microsoft.com/office/drawing/2014/main" id="{B42D948A-86A2-0295-1360-BA6413FD9107}"/>
                </a:ext>
              </a:extLst>
            </p:cNvPr>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54;p20">
              <a:extLst>
                <a:ext uri="{FF2B5EF4-FFF2-40B4-BE49-F238E27FC236}">
                  <a16:creationId xmlns:a16="http://schemas.microsoft.com/office/drawing/2014/main" id="{26749E40-649D-21C1-D676-8383A1EA6918}"/>
                </a:ext>
              </a:extLst>
            </p:cNvPr>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55;p20">
              <a:extLst>
                <a:ext uri="{FF2B5EF4-FFF2-40B4-BE49-F238E27FC236}">
                  <a16:creationId xmlns:a16="http://schemas.microsoft.com/office/drawing/2014/main" id="{993F3493-021C-84DA-F185-2E0C8392BE2A}"/>
                </a:ext>
              </a:extLst>
            </p:cNvPr>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56;p20">
              <a:extLst>
                <a:ext uri="{FF2B5EF4-FFF2-40B4-BE49-F238E27FC236}">
                  <a16:creationId xmlns:a16="http://schemas.microsoft.com/office/drawing/2014/main" id="{B21FCB72-273F-E4F2-BAD0-C692968D2BC0}"/>
                </a:ext>
              </a:extLst>
            </p:cNvPr>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57;p20">
              <a:extLst>
                <a:ext uri="{FF2B5EF4-FFF2-40B4-BE49-F238E27FC236}">
                  <a16:creationId xmlns:a16="http://schemas.microsoft.com/office/drawing/2014/main" id="{CFF84140-FD11-9FEA-66CD-4D42DEDAA450}"/>
                </a:ext>
              </a:extLst>
            </p:cNvPr>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58;p20">
              <a:extLst>
                <a:ext uri="{FF2B5EF4-FFF2-40B4-BE49-F238E27FC236}">
                  <a16:creationId xmlns:a16="http://schemas.microsoft.com/office/drawing/2014/main" id="{149C4A25-8710-6F21-7E43-A65B978D22A3}"/>
                </a:ext>
              </a:extLst>
            </p:cNvPr>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59;p20">
              <a:extLst>
                <a:ext uri="{FF2B5EF4-FFF2-40B4-BE49-F238E27FC236}">
                  <a16:creationId xmlns:a16="http://schemas.microsoft.com/office/drawing/2014/main" id="{B4E25F64-4381-48F0-7795-F8D88ACD5915}"/>
                </a:ext>
              </a:extLst>
            </p:cNvPr>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60;p20">
              <a:extLst>
                <a:ext uri="{FF2B5EF4-FFF2-40B4-BE49-F238E27FC236}">
                  <a16:creationId xmlns:a16="http://schemas.microsoft.com/office/drawing/2014/main" id="{434ADBBC-4057-71B2-8CE6-2B3A44FE7FBB}"/>
                </a:ext>
              </a:extLst>
            </p:cNvPr>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61;p20">
              <a:extLst>
                <a:ext uri="{FF2B5EF4-FFF2-40B4-BE49-F238E27FC236}">
                  <a16:creationId xmlns:a16="http://schemas.microsoft.com/office/drawing/2014/main" id="{D30E1C88-F605-62D5-0573-8B9C1EBC12C5}"/>
                </a:ext>
              </a:extLst>
            </p:cNvPr>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162;p20">
              <a:extLst>
                <a:ext uri="{FF2B5EF4-FFF2-40B4-BE49-F238E27FC236}">
                  <a16:creationId xmlns:a16="http://schemas.microsoft.com/office/drawing/2014/main" id="{70F95CE5-7DA6-28E6-3FA7-B935794B62F3}"/>
                </a:ext>
              </a:extLst>
            </p:cNvPr>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163;p20">
              <a:extLst>
                <a:ext uri="{FF2B5EF4-FFF2-40B4-BE49-F238E27FC236}">
                  <a16:creationId xmlns:a16="http://schemas.microsoft.com/office/drawing/2014/main" id="{2B8F84F3-FC97-7800-57F6-EBD9DF2E0C7D}"/>
                </a:ext>
              </a:extLst>
            </p:cNvPr>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64;p20">
              <a:extLst>
                <a:ext uri="{FF2B5EF4-FFF2-40B4-BE49-F238E27FC236}">
                  <a16:creationId xmlns:a16="http://schemas.microsoft.com/office/drawing/2014/main" id="{768D2303-417D-2BD2-DBAF-32F0B473EEAD}"/>
                </a:ext>
              </a:extLst>
            </p:cNvPr>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65;p20">
              <a:extLst>
                <a:ext uri="{FF2B5EF4-FFF2-40B4-BE49-F238E27FC236}">
                  <a16:creationId xmlns:a16="http://schemas.microsoft.com/office/drawing/2014/main" id="{E1E29BEB-1623-45EE-EFE6-CABA72C4CA72}"/>
                </a:ext>
              </a:extLst>
            </p:cNvPr>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66;p20">
              <a:extLst>
                <a:ext uri="{FF2B5EF4-FFF2-40B4-BE49-F238E27FC236}">
                  <a16:creationId xmlns:a16="http://schemas.microsoft.com/office/drawing/2014/main" id="{07B086E2-7BF4-B60B-A669-E5ABF2C11219}"/>
                </a:ext>
              </a:extLst>
            </p:cNvPr>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67;p20">
              <a:extLst>
                <a:ext uri="{FF2B5EF4-FFF2-40B4-BE49-F238E27FC236}">
                  <a16:creationId xmlns:a16="http://schemas.microsoft.com/office/drawing/2014/main" id="{992E5C53-D40F-0527-198C-DFEAE6EA016D}"/>
                </a:ext>
              </a:extLst>
            </p:cNvPr>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68;p20">
              <a:extLst>
                <a:ext uri="{FF2B5EF4-FFF2-40B4-BE49-F238E27FC236}">
                  <a16:creationId xmlns:a16="http://schemas.microsoft.com/office/drawing/2014/main" id="{A3211F5B-AE7D-5F0B-3B03-1FF53AD7E905}"/>
                </a:ext>
              </a:extLst>
            </p:cNvPr>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69;p20">
              <a:extLst>
                <a:ext uri="{FF2B5EF4-FFF2-40B4-BE49-F238E27FC236}">
                  <a16:creationId xmlns:a16="http://schemas.microsoft.com/office/drawing/2014/main" id="{54ABE76E-E6BE-44DE-F6C2-A579EB9C5E8D}"/>
                </a:ext>
              </a:extLst>
            </p:cNvPr>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70;p20">
              <a:extLst>
                <a:ext uri="{FF2B5EF4-FFF2-40B4-BE49-F238E27FC236}">
                  <a16:creationId xmlns:a16="http://schemas.microsoft.com/office/drawing/2014/main" id="{407B8047-A55F-8444-3130-FE8BEC12B6DD}"/>
                </a:ext>
              </a:extLst>
            </p:cNvPr>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71;p20">
              <a:extLst>
                <a:ext uri="{FF2B5EF4-FFF2-40B4-BE49-F238E27FC236}">
                  <a16:creationId xmlns:a16="http://schemas.microsoft.com/office/drawing/2014/main" id="{FF1CE77E-17A2-A27B-2523-B2672054055D}"/>
                </a:ext>
              </a:extLst>
            </p:cNvPr>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72;p20">
              <a:extLst>
                <a:ext uri="{FF2B5EF4-FFF2-40B4-BE49-F238E27FC236}">
                  <a16:creationId xmlns:a16="http://schemas.microsoft.com/office/drawing/2014/main" id="{7E03AC12-1C57-49A2-C0EE-0B08DD6F47FA}"/>
                </a:ext>
              </a:extLst>
            </p:cNvPr>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73;p20">
              <a:extLst>
                <a:ext uri="{FF2B5EF4-FFF2-40B4-BE49-F238E27FC236}">
                  <a16:creationId xmlns:a16="http://schemas.microsoft.com/office/drawing/2014/main" id="{BCA03308-AA13-4196-A2FC-EA1B67AAA2D0}"/>
                </a:ext>
              </a:extLst>
            </p:cNvPr>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74;p20">
              <a:extLst>
                <a:ext uri="{FF2B5EF4-FFF2-40B4-BE49-F238E27FC236}">
                  <a16:creationId xmlns:a16="http://schemas.microsoft.com/office/drawing/2014/main" id="{B0ABA05E-162F-BA27-3A10-392397EF66F5}"/>
                </a:ext>
              </a:extLst>
            </p:cNvPr>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75;p20">
              <a:extLst>
                <a:ext uri="{FF2B5EF4-FFF2-40B4-BE49-F238E27FC236}">
                  <a16:creationId xmlns:a16="http://schemas.microsoft.com/office/drawing/2014/main" id="{DEA442AB-EA88-3A2B-7F2C-306D5EB80F5B}"/>
                </a:ext>
              </a:extLst>
            </p:cNvPr>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76;p20">
              <a:extLst>
                <a:ext uri="{FF2B5EF4-FFF2-40B4-BE49-F238E27FC236}">
                  <a16:creationId xmlns:a16="http://schemas.microsoft.com/office/drawing/2014/main" id="{CF73B491-61F0-DCD7-F46E-4677DB64AEB1}"/>
                </a:ext>
              </a:extLst>
            </p:cNvPr>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77;p20">
              <a:extLst>
                <a:ext uri="{FF2B5EF4-FFF2-40B4-BE49-F238E27FC236}">
                  <a16:creationId xmlns:a16="http://schemas.microsoft.com/office/drawing/2014/main" id="{A21ED769-C9A7-A5B2-7277-7A5A9050A8C0}"/>
                </a:ext>
              </a:extLst>
            </p:cNvPr>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178;p20">
              <a:extLst>
                <a:ext uri="{FF2B5EF4-FFF2-40B4-BE49-F238E27FC236}">
                  <a16:creationId xmlns:a16="http://schemas.microsoft.com/office/drawing/2014/main" id="{8B67B1C9-8232-0D6D-B9ED-E33EEAB61195}"/>
                </a:ext>
              </a:extLst>
            </p:cNvPr>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179;p20">
              <a:extLst>
                <a:ext uri="{FF2B5EF4-FFF2-40B4-BE49-F238E27FC236}">
                  <a16:creationId xmlns:a16="http://schemas.microsoft.com/office/drawing/2014/main" id="{1E09AEEC-9B54-D73F-D3EC-BFB2E151E6E2}"/>
                </a:ext>
              </a:extLst>
            </p:cNvPr>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180;p20">
              <a:extLst>
                <a:ext uri="{FF2B5EF4-FFF2-40B4-BE49-F238E27FC236}">
                  <a16:creationId xmlns:a16="http://schemas.microsoft.com/office/drawing/2014/main" id="{2B3A305E-9DC9-2BFD-BD70-955462332A7D}"/>
                </a:ext>
              </a:extLst>
            </p:cNvPr>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181;p20">
              <a:extLst>
                <a:ext uri="{FF2B5EF4-FFF2-40B4-BE49-F238E27FC236}">
                  <a16:creationId xmlns:a16="http://schemas.microsoft.com/office/drawing/2014/main" id="{BFF19965-3104-6AD3-4DDC-9BBD862FE66D}"/>
                </a:ext>
              </a:extLst>
            </p:cNvPr>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182;p20">
              <a:extLst>
                <a:ext uri="{FF2B5EF4-FFF2-40B4-BE49-F238E27FC236}">
                  <a16:creationId xmlns:a16="http://schemas.microsoft.com/office/drawing/2014/main" id="{D7976275-73CF-AAF8-93F9-084065834628}"/>
                </a:ext>
              </a:extLst>
            </p:cNvPr>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183;p20">
              <a:extLst>
                <a:ext uri="{FF2B5EF4-FFF2-40B4-BE49-F238E27FC236}">
                  <a16:creationId xmlns:a16="http://schemas.microsoft.com/office/drawing/2014/main" id="{25327A00-48FC-DAF2-9EBE-745339232907}"/>
                </a:ext>
              </a:extLst>
            </p:cNvPr>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184;p20">
              <a:extLst>
                <a:ext uri="{FF2B5EF4-FFF2-40B4-BE49-F238E27FC236}">
                  <a16:creationId xmlns:a16="http://schemas.microsoft.com/office/drawing/2014/main" id="{DB7FEB30-EC7C-EDAF-50C0-83363938179A}"/>
                </a:ext>
              </a:extLst>
            </p:cNvPr>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185;p20">
              <a:extLst>
                <a:ext uri="{FF2B5EF4-FFF2-40B4-BE49-F238E27FC236}">
                  <a16:creationId xmlns:a16="http://schemas.microsoft.com/office/drawing/2014/main" id="{4164E787-B910-67F9-0794-34D4480E5B8D}"/>
                </a:ext>
              </a:extLst>
            </p:cNvPr>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186;p20">
              <a:extLst>
                <a:ext uri="{FF2B5EF4-FFF2-40B4-BE49-F238E27FC236}">
                  <a16:creationId xmlns:a16="http://schemas.microsoft.com/office/drawing/2014/main" id="{2FB60E06-032A-4D8D-1570-34F083FEA1A8}"/>
                </a:ext>
              </a:extLst>
            </p:cNvPr>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187;p20">
              <a:extLst>
                <a:ext uri="{FF2B5EF4-FFF2-40B4-BE49-F238E27FC236}">
                  <a16:creationId xmlns:a16="http://schemas.microsoft.com/office/drawing/2014/main" id="{370C0788-0654-B129-76D2-082524EF0D96}"/>
                </a:ext>
              </a:extLst>
            </p:cNvPr>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188;p20">
              <a:extLst>
                <a:ext uri="{FF2B5EF4-FFF2-40B4-BE49-F238E27FC236}">
                  <a16:creationId xmlns:a16="http://schemas.microsoft.com/office/drawing/2014/main" id="{EEABE1EF-7757-F073-7726-D8581C626A48}"/>
                </a:ext>
              </a:extLst>
            </p:cNvPr>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189;p20">
              <a:extLst>
                <a:ext uri="{FF2B5EF4-FFF2-40B4-BE49-F238E27FC236}">
                  <a16:creationId xmlns:a16="http://schemas.microsoft.com/office/drawing/2014/main" id="{8CF76794-737C-E8F7-BB70-B273C6E1D299}"/>
                </a:ext>
              </a:extLst>
            </p:cNvPr>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190;p20">
              <a:extLst>
                <a:ext uri="{FF2B5EF4-FFF2-40B4-BE49-F238E27FC236}">
                  <a16:creationId xmlns:a16="http://schemas.microsoft.com/office/drawing/2014/main" id="{ABBA5734-3350-E082-7F3A-7DB149EEF140}"/>
                </a:ext>
              </a:extLst>
            </p:cNvPr>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191;p20">
              <a:extLst>
                <a:ext uri="{FF2B5EF4-FFF2-40B4-BE49-F238E27FC236}">
                  <a16:creationId xmlns:a16="http://schemas.microsoft.com/office/drawing/2014/main" id="{778E0BC4-36C4-C53A-BD15-828727D9452F}"/>
                </a:ext>
              </a:extLst>
            </p:cNvPr>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192;p20">
              <a:extLst>
                <a:ext uri="{FF2B5EF4-FFF2-40B4-BE49-F238E27FC236}">
                  <a16:creationId xmlns:a16="http://schemas.microsoft.com/office/drawing/2014/main" id="{33174073-E8ED-D9A1-F691-AF97A970C396}"/>
                </a:ext>
              </a:extLst>
            </p:cNvPr>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193;p20">
              <a:extLst>
                <a:ext uri="{FF2B5EF4-FFF2-40B4-BE49-F238E27FC236}">
                  <a16:creationId xmlns:a16="http://schemas.microsoft.com/office/drawing/2014/main" id="{0B4E4790-792A-A312-073F-07DAE5B1A9F9}"/>
                </a:ext>
              </a:extLst>
            </p:cNvPr>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194;p20">
              <a:extLst>
                <a:ext uri="{FF2B5EF4-FFF2-40B4-BE49-F238E27FC236}">
                  <a16:creationId xmlns:a16="http://schemas.microsoft.com/office/drawing/2014/main" id="{0B8D41A7-6E01-02B0-15E4-F9B1C04F00DB}"/>
                </a:ext>
              </a:extLst>
            </p:cNvPr>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195;p20">
              <a:extLst>
                <a:ext uri="{FF2B5EF4-FFF2-40B4-BE49-F238E27FC236}">
                  <a16:creationId xmlns:a16="http://schemas.microsoft.com/office/drawing/2014/main" id="{C561B6D2-152C-9EB1-DC39-E7750025BE8A}"/>
                </a:ext>
              </a:extLst>
            </p:cNvPr>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196;p20">
              <a:extLst>
                <a:ext uri="{FF2B5EF4-FFF2-40B4-BE49-F238E27FC236}">
                  <a16:creationId xmlns:a16="http://schemas.microsoft.com/office/drawing/2014/main" id="{6C255876-5686-535B-180D-C61213339530}"/>
                </a:ext>
              </a:extLst>
            </p:cNvPr>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197;p20">
              <a:extLst>
                <a:ext uri="{FF2B5EF4-FFF2-40B4-BE49-F238E27FC236}">
                  <a16:creationId xmlns:a16="http://schemas.microsoft.com/office/drawing/2014/main" id="{6AB4E608-16D9-CC9A-0C15-C61C541B7C59}"/>
                </a:ext>
              </a:extLst>
            </p:cNvPr>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198;p20">
              <a:extLst>
                <a:ext uri="{FF2B5EF4-FFF2-40B4-BE49-F238E27FC236}">
                  <a16:creationId xmlns:a16="http://schemas.microsoft.com/office/drawing/2014/main" id="{42BD4C0D-ACDC-730B-6C21-235D4E0882B3}"/>
                </a:ext>
              </a:extLst>
            </p:cNvPr>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199;p20">
              <a:extLst>
                <a:ext uri="{FF2B5EF4-FFF2-40B4-BE49-F238E27FC236}">
                  <a16:creationId xmlns:a16="http://schemas.microsoft.com/office/drawing/2014/main" id="{2B7F09ED-C5C7-C314-55F8-97E1039FAE0F}"/>
                </a:ext>
              </a:extLst>
            </p:cNvPr>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200;p20">
              <a:extLst>
                <a:ext uri="{FF2B5EF4-FFF2-40B4-BE49-F238E27FC236}">
                  <a16:creationId xmlns:a16="http://schemas.microsoft.com/office/drawing/2014/main" id="{73EFA8D7-839C-441E-E30B-D1E6A8DEB9A5}"/>
                </a:ext>
              </a:extLst>
            </p:cNvPr>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201;p20">
              <a:extLst>
                <a:ext uri="{FF2B5EF4-FFF2-40B4-BE49-F238E27FC236}">
                  <a16:creationId xmlns:a16="http://schemas.microsoft.com/office/drawing/2014/main" id="{3898AF63-A2D0-21D5-678B-9BD3C4BA9FCC}"/>
                </a:ext>
              </a:extLst>
            </p:cNvPr>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202;p20">
              <a:extLst>
                <a:ext uri="{FF2B5EF4-FFF2-40B4-BE49-F238E27FC236}">
                  <a16:creationId xmlns:a16="http://schemas.microsoft.com/office/drawing/2014/main" id="{5F7274BD-758C-054F-4F10-385251F9DB99}"/>
                </a:ext>
              </a:extLst>
            </p:cNvPr>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203;p20">
              <a:extLst>
                <a:ext uri="{FF2B5EF4-FFF2-40B4-BE49-F238E27FC236}">
                  <a16:creationId xmlns:a16="http://schemas.microsoft.com/office/drawing/2014/main" id="{C523FAF1-E8C5-F33E-526C-AC70CD1E11F1}"/>
                </a:ext>
              </a:extLst>
            </p:cNvPr>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04;p20">
              <a:extLst>
                <a:ext uri="{FF2B5EF4-FFF2-40B4-BE49-F238E27FC236}">
                  <a16:creationId xmlns:a16="http://schemas.microsoft.com/office/drawing/2014/main" id="{D94FA6BD-5601-76A1-06A5-A076EF378A2F}"/>
                </a:ext>
              </a:extLst>
            </p:cNvPr>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205;p20">
              <a:extLst>
                <a:ext uri="{FF2B5EF4-FFF2-40B4-BE49-F238E27FC236}">
                  <a16:creationId xmlns:a16="http://schemas.microsoft.com/office/drawing/2014/main" id="{0FE676C8-4191-8C1F-2A2B-B0E64D65CA8B}"/>
                </a:ext>
              </a:extLst>
            </p:cNvPr>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206;p20">
              <a:extLst>
                <a:ext uri="{FF2B5EF4-FFF2-40B4-BE49-F238E27FC236}">
                  <a16:creationId xmlns:a16="http://schemas.microsoft.com/office/drawing/2014/main" id="{F0C9AF0A-6BD0-E2DD-73F7-2E385FF46102}"/>
                </a:ext>
              </a:extLst>
            </p:cNvPr>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207;p20">
              <a:extLst>
                <a:ext uri="{FF2B5EF4-FFF2-40B4-BE49-F238E27FC236}">
                  <a16:creationId xmlns:a16="http://schemas.microsoft.com/office/drawing/2014/main" id="{3F16B24A-AA8B-4C39-37BD-5BFD6A53243A}"/>
                </a:ext>
              </a:extLst>
            </p:cNvPr>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208;p20">
              <a:extLst>
                <a:ext uri="{FF2B5EF4-FFF2-40B4-BE49-F238E27FC236}">
                  <a16:creationId xmlns:a16="http://schemas.microsoft.com/office/drawing/2014/main" id="{421FA07C-E267-1FE2-3F1C-7C7DD9A3188C}"/>
                </a:ext>
              </a:extLst>
            </p:cNvPr>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209;p20">
              <a:extLst>
                <a:ext uri="{FF2B5EF4-FFF2-40B4-BE49-F238E27FC236}">
                  <a16:creationId xmlns:a16="http://schemas.microsoft.com/office/drawing/2014/main" id="{2C1B96BF-89FB-5694-5501-B720051543C4}"/>
                </a:ext>
              </a:extLst>
            </p:cNvPr>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210;p20">
              <a:extLst>
                <a:ext uri="{FF2B5EF4-FFF2-40B4-BE49-F238E27FC236}">
                  <a16:creationId xmlns:a16="http://schemas.microsoft.com/office/drawing/2014/main" id="{C6B7CD09-4DCC-C34C-5A09-2C33EDE22B5D}"/>
                </a:ext>
              </a:extLst>
            </p:cNvPr>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211;p20">
              <a:extLst>
                <a:ext uri="{FF2B5EF4-FFF2-40B4-BE49-F238E27FC236}">
                  <a16:creationId xmlns:a16="http://schemas.microsoft.com/office/drawing/2014/main" id="{55BF06AC-4C5F-2B2B-ED08-7082AD8D7DA8}"/>
                </a:ext>
              </a:extLst>
            </p:cNvPr>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212;p20">
              <a:extLst>
                <a:ext uri="{FF2B5EF4-FFF2-40B4-BE49-F238E27FC236}">
                  <a16:creationId xmlns:a16="http://schemas.microsoft.com/office/drawing/2014/main" id="{522905D2-F7F0-387B-41B5-0DC1AD0F0150}"/>
                </a:ext>
              </a:extLst>
            </p:cNvPr>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213;p20">
              <a:extLst>
                <a:ext uri="{FF2B5EF4-FFF2-40B4-BE49-F238E27FC236}">
                  <a16:creationId xmlns:a16="http://schemas.microsoft.com/office/drawing/2014/main" id="{D7100184-9EFF-F1BB-36D0-B419BFE72885}"/>
                </a:ext>
              </a:extLst>
            </p:cNvPr>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214;p20">
              <a:extLst>
                <a:ext uri="{FF2B5EF4-FFF2-40B4-BE49-F238E27FC236}">
                  <a16:creationId xmlns:a16="http://schemas.microsoft.com/office/drawing/2014/main" id="{8DDCDE73-CD6E-0282-6A11-DA30BC353E2C}"/>
                </a:ext>
              </a:extLst>
            </p:cNvPr>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215;p20">
              <a:extLst>
                <a:ext uri="{FF2B5EF4-FFF2-40B4-BE49-F238E27FC236}">
                  <a16:creationId xmlns:a16="http://schemas.microsoft.com/office/drawing/2014/main" id="{15CEBEAE-4AFA-EDDE-94F2-A34A2DD3EB2B}"/>
                </a:ext>
              </a:extLst>
            </p:cNvPr>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216;p20">
              <a:extLst>
                <a:ext uri="{FF2B5EF4-FFF2-40B4-BE49-F238E27FC236}">
                  <a16:creationId xmlns:a16="http://schemas.microsoft.com/office/drawing/2014/main" id="{5D5E3158-0ADB-35BF-FC00-EF5BB412BE82}"/>
                </a:ext>
              </a:extLst>
            </p:cNvPr>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217;p20">
              <a:extLst>
                <a:ext uri="{FF2B5EF4-FFF2-40B4-BE49-F238E27FC236}">
                  <a16:creationId xmlns:a16="http://schemas.microsoft.com/office/drawing/2014/main" id="{333D97EA-BEEB-9845-4DAD-662EB6377AB8}"/>
                </a:ext>
              </a:extLst>
            </p:cNvPr>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218;p20">
              <a:extLst>
                <a:ext uri="{FF2B5EF4-FFF2-40B4-BE49-F238E27FC236}">
                  <a16:creationId xmlns:a16="http://schemas.microsoft.com/office/drawing/2014/main" id="{C98D8327-4201-DF8F-E6E5-A2E50A53ACEC}"/>
                </a:ext>
              </a:extLst>
            </p:cNvPr>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219;p20">
              <a:extLst>
                <a:ext uri="{FF2B5EF4-FFF2-40B4-BE49-F238E27FC236}">
                  <a16:creationId xmlns:a16="http://schemas.microsoft.com/office/drawing/2014/main" id="{C31525FA-8FB3-4BC8-AC65-B374784982A4}"/>
                </a:ext>
              </a:extLst>
            </p:cNvPr>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220;p20">
              <a:extLst>
                <a:ext uri="{FF2B5EF4-FFF2-40B4-BE49-F238E27FC236}">
                  <a16:creationId xmlns:a16="http://schemas.microsoft.com/office/drawing/2014/main" id="{35C97A39-CDE9-2073-CD7A-436014371485}"/>
                </a:ext>
              </a:extLst>
            </p:cNvPr>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221;p20">
              <a:extLst>
                <a:ext uri="{FF2B5EF4-FFF2-40B4-BE49-F238E27FC236}">
                  <a16:creationId xmlns:a16="http://schemas.microsoft.com/office/drawing/2014/main" id="{4C67E931-BD0C-FAD6-CF38-A5D0EFE0E34F}"/>
                </a:ext>
              </a:extLst>
            </p:cNvPr>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222;p20">
              <a:extLst>
                <a:ext uri="{FF2B5EF4-FFF2-40B4-BE49-F238E27FC236}">
                  <a16:creationId xmlns:a16="http://schemas.microsoft.com/office/drawing/2014/main" id="{E4223FEC-439C-E585-E9EF-C8456895386C}"/>
                </a:ext>
              </a:extLst>
            </p:cNvPr>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223;p20">
              <a:extLst>
                <a:ext uri="{FF2B5EF4-FFF2-40B4-BE49-F238E27FC236}">
                  <a16:creationId xmlns:a16="http://schemas.microsoft.com/office/drawing/2014/main" id="{8002FBCF-1005-6638-8FB5-31C4437BB1CC}"/>
                </a:ext>
              </a:extLst>
            </p:cNvPr>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224;p20">
              <a:extLst>
                <a:ext uri="{FF2B5EF4-FFF2-40B4-BE49-F238E27FC236}">
                  <a16:creationId xmlns:a16="http://schemas.microsoft.com/office/drawing/2014/main" id="{8EBF7638-1B46-2ED0-6731-6ABA86D35E23}"/>
                </a:ext>
              </a:extLst>
            </p:cNvPr>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225;p20">
              <a:extLst>
                <a:ext uri="{FF2B5EF4-FFF2-40B4-BE49-F238E27FC236}">
                  <a16:creationId xmlns:a16="http://schemas.microsoft.com/office/drawing/2014/main" id="{D2CDE84C-356B-6760-05C8-B3B2DD42895F}"/>
                </a:ext>
              </a:extLst>
            </p:cNvPr>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226;p20">
              <a:extLst>
                <a:ext uri="{FF2B5EF4-FFF2-40B4-BE49-F238E27FC236}">
                  <a16:creationId xmlns:a16="http://schemas.microsoft.com/office/drawing/2014/main" id="{7FA6BF89-2ADD-0AFD-60AA-FF54156F7A8F}"/>
                </a:ext>
              </a:extLst>
            </p:cNvPr>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227;p20">
              <a:extLst>
                <a:ext uri="{FF2B5EF4-FFF2-40B4-BE49-F238E27FC236}">
                  <a16:creationId xmlns:a16="http://schemas.microsoft.com/office/drawing/2014/main" id="{831342C0-14EA-581D-D11D-02C6FC43670B}"/>
                </a:ext>
              </a:extLst>
            </p:cNvPr>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228;p20">
              <a:extLst>
                <a:ext uri="{FF2B5EF4-FFF2-40B4-BE49-F238E27FC236}">
                  <a16:creationId xmlns:a16="http://schemas.microsoft.com/office/drawing/2014/main" id="{CAC9CF15-6914-1F01-3963-B02F6498C32C}"/>
                </a:ext>
              </a:extLst>
            </p:cNvPr>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229;p20">
              <a:extLst>
                <a:ext uri="{FF2B5EF4-FFF2-40B4-BE49-F238E27FC236}">
                  <a16:creationId xmlns:a16="http://schemas.microsoft.com/office/drawing/2014/main" id="{32094573-EF8A-8B34-E1EF-810B0D61C21E}"/>
                </a:ext>
              </a:extLst>
            </p:cNvPr>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230;p20">
              <a:extLst>
                <a:ext uri="{FF2B5EF4-FFF2-40B4-BE49-F238E27FC236}">
                  <a16:creationId xmlns:a16="http://schemas.microsoft.com/office/drawing/2014/main" id="{6C4BD031-771F-7149-1C3D-73FACA70A55A}"/>
                </a:ext>
              </a:extLst>
            </p:cNvPr>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231;p20">
              <a:extLst>
                <a:ext uri="{FF2B5EF4-FFF2-40B4-BE49-F238E27FC236}">
                  <a16:creationId xmlns:a16="http://schemas.microsoft.com/office/drawing/2014/main" id="{AE89024D-8F4C-6FC3-3B93-FD96A7A72658}"/>
                </a:ext>
              </a:extLst>
            </p:cNvPr>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32;p20">
              <a:extLst>
                <a:ext uri="{FF2B5EF4-FFF2-40B4-BE49-F238E27FC236}">
                  <a16:creationId xmlns:a16="http://schemas.microsoft.com/office/drawing/2014/main" id="{211D9C63-4FE3-D4FF-C655-9F0D7203E63F}"/>
                </a:ext>
              </a:extLst>
            </p:cNvPr>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233;p20">
              <a:extLst>
                <a:ext uri="{FF2B5EF4-FFF2-40B4-BE49-F238E27FC236}">
                  <a16:creationId xmlns:a16="http://schemas.microsoft.com/office/drawing/2014/main" id="{CC4AF0A7-5665-BE83-736F-8B7DB078C9BC}"/>
                </a:ext>
              </a:extLst>
            </p:cNvPr>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234;p20">
              <a:extLst>
                <a:ext uri="{FF2B5EF4-FFF2-40B4-BE49-F238E27FC236}">
                  <a16:creationId xmlns:a16="http://schemas.microsoft.com/office/drawing/2014/main" id="{153F4612-E5B0-BCBB-55B4-0CF4189C98D1}"/>
                </a:ext>
              </a:extLst>
            </p:cNvPr>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235;p20">
              <a:extLst>
                <a:ext uri="{FF2B5EF4-FFF2-40B4-BE49-F238E27FC236}">
                  <a16:creationId xmlns:a16="http://schemas.microsoft.com/office/drawing/2014/main" id="{436F9CE1-B7FF-D58E-706A-28F5E21541DD}"/>
                </a:ext>
              </a:extLst>
            </p:cNvPr>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236;p20">
              <a:extLst>
                <a:ext uri="{FF2B5EF4-FFF2-40B4-BE49-F238E27FC236}">
                  <a16:creationId xmlns:a16="http://schemas.microsoft.com/office/drawing/2014/main" id="{2AF978B8-40A8-6F4A-D4FF-17F97DB5E55B}"/>
                </a:ext>
              </a:extLst>
            </p:cNvPr>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237;p20">
              <a:extLst>
                <a:ext uri="{FF2B5EF4-FFF2-40B4-BE49-F238E27FC236}">
                  <a16:creationId xmlns:a16="http://schemas.microsoft.com/office/drawing/2014/main" id="{09E9F59C-45B2-1707-FA5C-53B7882A3221}"/>
                </a:ext>
              </a:extLst>
            </p:cNvPr>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238;p20">
              <a:extLst>
                <a:ext uri="{FF2B5EF4-FFF2-40B4-BE49-F238E27FC236}">
                  <a16:creationId xmlns:a16="http://schemas.microsoft.com/office/drawing/2014/main" id="{65E307A8-FF78-696C-5985-FF99ACEA42E0}"/>
                </a:ext>
              </a:extLst>
            </p:cNvPr>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239;p20">
              <a:extLst>
                <a:ext uri="{FF2B5EF4-FFF2-40B4-BE49-F238E27FC236}">
                  <a16:creationId xmlns:a16="http://schemas.microsoft.com/office/drawing/2014/main" id="{D0475273-E04C-81A4-C61E-7159447F0C1C}"/>
                </a:ext>
              </a:extLst>
            </p:cNvPr>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240;p20">
              <a:extLst>
                <a:ext uri="{FF2B5EF4-FFF2-40B4-BE49-F238E27FC236}">
                  <a16:creationId xmlns:a16="http://schemas.microsoft.com/office/drawing/2014/main" id="{DB605D74-7C11-D2B2-6D49-A7CA5DEF4CF6}"/>
                </a:ext>
              </a:extLst>
            </p:cNvPr>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241;p20">
              <a:extLst>
                <a:ext uri="{FF2B5EF4-FFF2-40B4-BE49-F238E27FC236}">
                  <a16:creationId xmlns:a16="http://schemas.microsoft.com/office/drawing/2014/main" id="{F0BA7A57-4FA1-B79B-5C37-57A8E50DFC0F}"/>
                </a:ext>
              </a:extLst>
            </p:cNvPr>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242;p20">
              <a:extLst>
                <a:ext uri="{FF2B5EF4-FFF2-40B4-BE49-F238E27FC236}">
                  <a16:creationId xmlns:a16="http://schemas.microsoft.com/office/drawing/2014/main" id="{E3FB3912-4C0C-C510-E525-CD29A8229621}"/>
                </a:ext>
              </a:extLst>
            </p:cNvPr>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243;p20">
              <a:extLst>
                <a:ext uri="{FF2B5EF4-FFF2-40B4-BE49-F238E27FC236}">
                  <a16:creationId xmlns:a16="http://schemas.microsoft.com/office/drawing/2014/main" id="{AD23D05F-DBBA-AADD-48C1-F441379E282E}"/>
                </a:ext>
              </a:extLst>
            </p:cNvPr>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244;p20">
              <a:extLst>
                <a:ext uri="{FF2B5EF4-FFF2-40B4-BE49-F238E27FC236}">
                  <a16:creationId xmlns:a16="http://schemas.microsoft.com/office/drawing/2014/main" id="{42A6CBEF-F3DE-79A1-FAA8-5BEBDD46EC93}"/>
                </a:ext>
              </a:extLst>
            </p:cNvPr>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245;p20">
              <a:extLst>
                <a:ext uri="{FF2B5EF4-FFF2-40B4-BE49-F238E27FC236}">
                  <a16:creationId xmlns:a16="http://schemas.microsoft.com/office/drawing/2014/main" id="{40A8204F-5EA1-6676-5777-91B206478C88}"/>
                </a:ext>
              </a:extLst>
            </p:cNvPr>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46;p20">
              <a:extLst>
                <a:ext uri="{FF2B5EF4-FFF2-40B4-BE49-F238E27FC236}">
                  <a16:creationId xmlns:a16="http://schemas.microsoft.com/office/drawing/2014/main" id="{1E2623C4-0FAD-05A2-4981-94ED7C9925A0}"/>
                </a:ext>
              </a:extLst>
            </p:cNvPr>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47;p20">
              <a:extLst>
                <a:ext uri="{FF2B5EF4-FFF2-40B4-BE49-F238E27FC236}">
                  <a16:creationId xmlns:a16="http://schemas.microsoft.com/office/drawing/2014/main" id="{1C970BB5-C940-B1E9-A4F4-9EDB7F54759C}"/>
                </a:ext>
              </a:extLst>
            </p:cNvPr>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48;p20">
              <a:extLst>
                <a:ext uri="{FF2B5EF4-FFF2-40B4-BE49-F238E27FC236}">
                  <a16:creationId xmlns:a16="http://schemas.microsoft.com/office/drawing/2014/main" id="{3C8619FC-0E5B-1DF2-2034-91D99D1959EC}"/>
                </a:ext>
              </a:extLst>
            </p:cNvPr>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49;p20">
              <a:extLst>
                <a:ext uri="{FF2B5EF4-FFF2-40B4-BE49-F238E27FC236}">
                  <a16:creationId xmlns:a16="http://schemas.microsoft.com/office/drawing/2014/main" id="{0EF31C6F-91A3-B037-7404-ABCAB5CFE7C5}"/>
                </a:ext>
              </a:extLst>
            </p:cNvPr>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50;p20">
              <a:extLst>
                <a:ext uri="{FF2B5EF4-FFF2-40B4-BE49-F238E27FC236}">
                  <a16:creationId xmlns:a16="http://schemas.microsoft.com/office/drawing/2014/main" id="{24B2BDDF-744F-9599-07D2-B5367250B007}"/>
                </a:ext>
              </a:extLst>
            </p:cNvPr>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51;p20">
              <a:extLst>
                <a:ext uri="{FF2B5EF4-FFF2-40B4-BE49-F238E27FC236}">
                  <a16:creationId xmlns:a16="http://schemas.microsoft.com/office/drawing/2014/main" id="{01F0F65D-A850-64A2-F8FA-D7A9566C7BA8}"/>
                </a:ext>
              </a:extLst>
            </p:cNvPr>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52;p20">
              <a:extLst>
                <a:ext uri="{FF2B5EF4-FFF2-40B4-BE49-F238E27FC236}">
                  <a16:creationId xmlns:a16="http://schemas.microsoft.com/office/drawing/2014/main" id="{200EA3D1-9C72-B516-525E-46A782953139}"/>
                </a:ext>
              </a:extLst>
            </p:cNvPr>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53;p20">
              <a:extLst>
                <a:ext uri="{FF2B5EF4-FFF2-40B4-BE49-F238E27FC236}">
                  <a16:creationId xmlns:a16="http://schemas.microsoft.com/office/drawing/2014/main" id="{5A32DD96-37EA-8EC7-33F9-05F5EF4D87EA}"/>
                </a:ext>
              </a:extLst>
            </p:cNvPr>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54;p20">
              <a:extLst>
                <a:ext uri="{FF2B5EF4-FFF2-40B4-BE49-F238E27FC236}">
                  <a16:creationId xmlns:a16="http://schemas.microsoft.com/office/drawing/2014/main" id="{57A978B0-75E1-FD29-CAEB-ADFA7079D1C2}"/>
                </a:ext>
              </a:extLst>
            </p:cNvPr>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55;p20">
              <a:extLst>
                <a:ext uri="{FF2B5EF4-FFF2-40B4-BE49-F238E27FC236}">
                  <a16:creationId xmlns:a16="http://schemas.microsoft.com/office/drawing/2014/main" id="{3611DD7E-25AB-89E3-AE7F-B8F4A919DA39}"/>
                </a:ext>
              </a:extLst>
            </p:cNvPr>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56;p20">
              <a:extLst>
                <a:ext uri="{FF2B5EF4-FFF2-40B4-BE49-F238E27FC236}">
                  <a16:creationId xmlns:a16="http://schemas.microsoft.com/office/drawing/2014/main" id="{36A9E68C-B7C8-8254-A728-16696EC9D1E7}"/>
                </a:ext>
              </a:extLst>
            </p:cNvPr>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57;p20">
              <a:extLst>
                <a:ext uri="{FF2B5EF4-FFF2-40B4-BE49-F238E27FC236}">
                  <a16:creationId xmlns:a16="http://schemas.microsoft.com/office/drawing/2014/main" id="{C58BD60F-E56E-28DB-D2AD-561412B62248}"/>
                </a:ext>
              </a:extLst>
            </p:cNvPr>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58;p20">
              <a:extLst>
                <a:ext uri="{FF2B5EF4-FFF2-40B4-BE49-F238E27FC236}">
                  <a16:creationId xmlns:a16="http://schemas.microsoft.com/office/drawing/2014/main" id="{FFE2CD0C-CF7D-619E-712C-1687B843B3F4}"/>
                </a:ext>
              </a:extLst>
            </p:cNvPr>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Title 175">
            <a:extLst>
              <a:ext uri="{FF2B5EF4-FFF2-40B4-BE49-F238E27FC236}">
                <a16:creationId xmlns:a16="http://schemas.microsoft.com/office/drawing/2014/main" id="{1DC0FB38-E1AE-FEE9-B292-EED238652320}"/>
              </a:ext>
            </a:extLst>
          </p:cNvPr>
          <p:cNvSpPr>
            <a:spLocks noGrp="1"/>
          </p:cNvSpPr>
          <p:nvPr>
            <p:ph type="title"/>
          </p:nvPr>
        </p:nvSpPr>
        <p:spPr>
          <a:xfrm>
            <a:off x="4154047" y="153326"/>
            <a:ext cx="7899920" cy="1657206"/>
          </a:xfrm>
          <a:solidFill>
            <a:srgbClr val="FFFBFA"/>
          </a:solidFill>
        </p:spPr>
        <p:txBody>
          <a:bodyPr/>
          <a:lstStyle/>
          <a:p>
            <a:r>
              <a:rPr lang="en-US" i="1" dirty="0"/>
              <a:t>What does your online life look like?</a:t>
            </a:r>
          </a:p>
        </p:txBody>
      </p:sp>
      <p:sp>
        <p:nvSpPr>
          <p:cNvPr id="250" name="Google Shape;1252;p48">
            <a:extLst>
              <a:ext uri="{FF2B5EF4-FFF2-40B4-BE49-F238E27FC236}">
                <a16:creationId xmlns:a16="http://schemas.microsoft.com/office/drawing/2014/main" id="{C54BC0D7-C93D-F877-EC45-5CE2D8BECB44}"/>
              </a:ext>
            </a:extLst>
          </p:cNvPr>
          <p:cNvSpPr/>
          <p:nvPr/>
        </p:nvSpPr>
        <p:spPr>
          <a:xfrm rot="3114533">
            <a:off x="9973379" y="4889174"/>
            <a:ext cx="1831519" cy="286967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Graphical user interface, text&#10;&#10;Description automatically generated">
            <a:extLst>
              <a:ext uri="{FF2B5EF4-FFF2-40B4-BE49-F238E27FC236}">
                <a16:creationId xmlns:a16="http://schemas.microsoft.com/office/drawing/2014/main" id="{BCF581E6-71E3-53AC-2FAC-F1107FD30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183" y="4553254"/>
            <a:ext cx="2876751" cy="1498667"/>
          </a:xfrm>
          <a:prstGeom prst="rect">
            <a:avLst/>
          </a:prstGeom>
        </p:spPr>
      </p:pic>
      <p:pic>
        <p:nvPicPr>
          <p:cNvPr id="171" name="Picture 170" descr="A picture containing text, computer, monitor, computer&#10;&#10;Description automatically generated">
            <a:extLst>
              <a:ext uri="{FF2B5EF4-FFF2-40B4-BE49-F238E27FC236}">
                <a16:creationId xmlns:a16="http://schemas.microsoft.com/office/drawing/2014/main" id="{939F6751-4EE2-742C-C350-8738BF011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095" y="2620429"/>
            <a:ext cx="2192577" cy="1379811"/>
          </a:xfrm>
          <a:prstGeom prst="rect">
            <a:avLst/>
          </a:prstGeom>
        </p:spPr>
      </p:pic>
      <p:pic>
        <p:nvPicPr>
          <p:cNvPr id="173" name="Picture 172">
            <a:extLst>
              <a:ext uri="{FF2B5EF4-FFF2-40B4-BE49-F238E27FC236}">
                <a16:creationId xmlns:a16="http://schemas.microsoft.com/office/drawing/2014/main" id="{3AF7B25E-D028-4AD6-2ADB-2A23CE8D5F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7761" y="2139891"/>
            <a:ext cx="928720" cy="1533468"/>
          </a:xfrm>
          <a:prstGeom prst="rect">
            <a:avLst/>
          </a:prstGeom>
        </p:spPr>
      </p:pic>
    </p:spTree>
    <p:extLst>
      <p:ext uri="{BB962C8B-B14F-4D97-AF65-F5344CB8AC3E}">
        <p14:creationId xmlns:p14="http://schemas.microsoft.com/office/powerpoint/2010/main" val="210916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CDFC9C4-88AB-8BE9-D7F8-27A5C91841D2}"/>
              </a:ext>
            </a:extLst>
          </p:cNvPr>
          <p:cNvPicPr>
            <a:picLocks noChangeAspect="1"/>
          </p:cNvPicPr>
          <p:nvPr/>
        </p:nvPicPr>
        <p:blipFill>
          <a:blip r:embed="rId3"/>
          <a:stretch>
            <a:fillRect/>
          </a:stretch>
        </p:blipFill>
        <p:spPr>
          <a:xfrm>
            <a:off x="327228" y="3429000"/>
            <a:ext cx="3204141" cy="2022635"/>
          </a:xfrm>
          <a:prstGeom prst="rect">
            <a:avLst/>
          </a:prstGeom>
        </p:spPr>
      </p:pic>
      <p:pic>
        <p:nvPicPr>
          <p:cNvPr id="15" name="Picture 14">
            <a:extLst>
              <a:ext uri="{FF2B5EF4-FFF2-40B4-BE49-F238E27FC236}">
                <a16:creationId xmlns:a16="http://schemas.microsoft.com/office/drawing/2014/main" id="{CC5997F8-C0FC-7358-726B-8E54E12149BD}"/>
              </a:ext>
            </a:extLst>
          </p:cNvPr>
          <p:cNvPicPr>
            <a:picLocks noChangeAspect="1"/>
          </p:cNvPicPr>
          <p:nvPr/>
        </p:nvPicPr>
        <p:blipFill>
          <a:blip r:embed="rId4"/>
          <a:stretch>
            <a:fillRect/>
          </a:stretch>
        </p:blipFill>
        <p:spPr>
          <a:xfrm>
            <a:off x="6711726" y="4419522"/>
            <a:ext cx="3204141" cy="2022635"/>
          </a:xfrm>
          <a:prstGeom prst="rect">
            <a:avLst/>
          </a:prstGeom>
        </p:spPr>
      </p:pic>
      <p:pic>
        <p:nvPicPr>
          <p:cNvPr id="14" name="Picture 13">
            <a:extLst>
              <a:ext uri="{FF2B5EF4-FFF2-40B4-BE49-F238E27FC236}">
                <a16:creationId xmlns:a16="http://schemas.microsoft.com/office/drawing/2014/main" id="{F561392A-D9A9-4EF0-4604-D07B4C612528}"/>
              </a:ext>
            </a:extLst>
          </p:cNvPr>
          <p:cNvPicPr>
            <a:picLocks noChangeAspect="1"/>
          </p:cNvPicPr>
          <p:nvPr/>
        </p:nvPicPr>
        <p:blipFill>
          <a:blip r:embed="rId5"/>
          <a:stretch>
            <a:fillRect/>
          </a:stretch>
        </p:blipFill>
        <p:spPr>
          <a:xfrm>
            <a:off x="4051431" y="2092288"/>
            <a:ext cx="3204141" cy="2022635"/>
          </a:xfrm>
          <a:prstGeom prst="rect">
            <a:avLst/>
          </a:prstGeom>
        </p:spPr>
      </p:pic>
      <p:grpSp>
        <p:nvGrpSpPr>
          <p:cNvPr id="16" name="Google Shape;1929;p11">
            <a:extLst>
              <a:ext uri="{FF2B5EF4-FFF2-40B4-BE49-F238E27FC236}">
                <a16:creationId xmlns:a16="http://schemas.microsoft.com/office/drawing/2014/main" id="{6D1F06AA-9D3C-724B-1E59-83BFFB77ED1E}"/>
              </a:ext>
            </a:extLst>
          </p:cNvPr>
          <p:cNvGrpSpPr/>
          <p:nvPr/>
        </p:nvGrpSpPr>
        <p:grpSpPr>
          <a:xfrm rot="16200000">
            <a:off x="993476" y="-1308711"/>
            <a:ext cx="2756644" cy="5129263"/>
            <a:chOff x="7133475" y="-152400"/>
            <a:chExt cx="2090119" cy="3889065"/>
          </a:xfrm>
        </p:grpSpPr>
        <p:sp>
          <p:nvSpPr>
            <p:cNvPr id="17" name="Google Shape;1930;p11">
              <a:extLst>
                <a:ext uri="{FF2B5EF4-FFF2-40B4-BE49-F238E27FC236}">
                  <a16:creationId xmlns:a16="http://schemas.microsoft.com/office/drawing/2014/main" id="{C086F627-7881-391F-2194-3EE875D3E863}"/>
                </a:ext>
              </a:extLst>
            </p:cNvPr>
            <p:cNvSpPr/>
            <p:nvPr/>
          </p:nvSpPr>
          <p:spPr>
            <a:xfrm>
              <a:off x="7133475" y="-152400"/>
              <a:ext cx="2090118" cy="3889065"/>
            </a:xfrm>
            <a:custGeom>
              <a:avLst/>
              <a:gdLst/>
              <a:ahLst/>
              <a:cxnLst/>
              <a:rect l="l" t="t" r="r" b="b"/>
              <a:pathLst>
                <a:path w="49961" h="92962" extrusionOk="0">
                  <a:moveTo>
                    <a:pt x="16101" y="0"/>
                  </a:moveTo>
                  <a:lnTo>
                    <a:pt x="1" y="45571"/>
                  </a:lnTo>
                  <a:lnTo>
                    <a:pt x="49961" y="92961"/>
                  </a:lnTo>
                  <a:lnTo>
                    <a:pt x="49961" y="0"/>
                  </a:lnTo>
                  <a:close/>
                </a:path>
              </a:pathLst>
            </a:custGeom>
            <a:solidFill>
              <a:srgbClr val="FBCD03">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31;p11">
              <a:extLst>
                <a:ext uri="{FF2B5EF4-FFF2-40B4-BE49-F238E27FC236}">
                  <a16:creationId xmlns:a16="http://schemas.microsoft.com/office/drawing/2014/main" id="{84B90A0E-52B7-0EC3-84FF-3EA9FA0A5CB4}"/>
                </a:ext>
              </a:extLst>
            </p:cNvPr>
            <p:cNvSpPr/>
            <p:nvPr/>
          </p:nvSpPr>
          <p:spPr>
            <a:xfrm>
              <a:off x="7151548" y="-152400"/>
              <a:ext cx="2072046" cy="3887141"/>
            </a:xfrm>
            <a:custGeom>
              <a:avLst/>
              <a:gdLst/>
              <a:ahLst/>
              <a:cxnLst/>
              <a:rect l="l" t="t" r="r" b="b"/>
              <a:pathLst>
                <a:path w="49529" h="92916" extrusionOk="0">
                  <a:moveTo>
                    <a:pt x="26834" y="1274"/>
                  </a:moveTo>
                  <a:lnTo>
                    <a:pt x="26834" y="7323"/>
                  </a:lnTo>
                  <a:lnTo>
                    <a:pt x="20785" y="7323"/>
                  </a:lnTo>
                  <a:lnTo>
                    <a:pt x="20785" y="1274"/>
                  </a:lnTo>
                  <a:close/>
                  <a:moveTo>
                    <a:pt x="34020" y="1274"/>
                  </a:moveTo>
                  <a:lnTo>
                    <a:pt x="34020" y="7323"/>
                  </a:lnTo>
                  <a:lnTo>
                    <a:pt x="27971" y="7323"/>
                  </a:lnTo>
                  <a:lnTo>
                    <a:pt x="27971" y="1274"/>
                  </a:lnTo>
                  <a:close/>
                  <a:moveTo>
                    <a:pt x="41206" y="1274"/>
                  </a:moveTo>
                  <a:lnTo>
                    <a:pt x="41206" y="7323"/>
                  </a:lnTo>
                  <a:lnTo>
                    <a:pt x="35157" y="7323"/>
                  </a:lnTo>
                  <a:lnTo>
                    <a:pt x="35157" y="1274"/>
                  </a:lnTo>
                  <a:close/>
                  <a:moveTo>
                    <a:pt x="48392" y="1274"/>
                  </a:moveTo>
                  <a:lnTo>
                    <a:pt x="48392" y="7323"/>
                  </a:lnTo>
                  <a:lnTo>
                    <a:pt x="42365" y="7323"/>
                  </a:lnTo>
                  <a:lnTo>
                    <a:pt x="42365" y="1274"/>
                  </a:lnTo>
                  <a:close/>
                  <a:moveTo>
                    <a:pt x="19648" y="8460"/>
                  </a:moveTo>
                  <a:lnTo>
                    <a:pt x="19648" y="14486"/>
                  </a:lnTo>
                  <a:lnTo>
                    <a:pt x="13599" y="14486"/>
                  </a:lnTo>
                  <a:lnTo>
                    <a:pt x="13599" y="8460"/>
                  </a:lnTo>
                  <a:close/>
                  <a:moveTo>
                    <a:pt x="26834" y="8460"/>
                  </a:moveTo>
                  <a:lnTo>
                    <a:pt x="26834" y="14486"/>
                  </a:lnTo>
                  <a:lnTo>
                    <a:pt x="20785" y="14486"/>
                  </a:lnTo>
                  <a:lnTo>
                    <a:pt x="20785" y="8460"/>
                  </a:lnTo>
                  <a:close/>
                  <a:moveTo>
                    <a:pt x="34020" y="8460"/>
                  </a:moveTo>
                  <a:lnTo>
                    <a:pt x="34020" y="14486"/>
                  </a:lnTo>
                  <a:lnTo>
                    <a:pt x="27971" y="14486"/>
                  </a:lnTo>
                  <a:lnTo>
                    <a:pt x="27971" y="8460"/>
                  </a:lnTo>
                  <a:close/>
                  <a:moveTo>
                    <a:pt x="41206" y="8460"/>
                  </a:moveTo>
                  <a:lnTo>
                    <a:pt x="41206" y="14486"/>
                  </a:lnTo>
                  <a:lnTo>
                    <a:pt x="35157" y="14486"/>
                  </a:lnTo>
                  <a:lnTo>
                    <a:pt x="35157" y="8460"/>
                  </a:lnTo>
                  <a:close/>
                  <a:moveTo>
                    <a:pt x="48392" y="8460"/>
                  </a:moveTo>
                  <a:lnTo>
                    <a:pt x="48392" y="14486"/>
                  </a:lnTo>
                  <a:lnTo>
                    <a:pt x="42365" y="14486"/>
                  </a:lnTo>
                  <a:lnTo>
                    <a:pt x="42365" y="8460"/>
                  </a:lnTo>
                  <a:close/>
                  <a:moveTo>
                    <a:pt x="19648" y="15645"/>
                  </a:moveTo>
                  <a:lnTo>
                    <a:pt x="19648" y="21671"/>
                  </a:lnTo>
                  <a:lnTo>
                    <a:pt x="13599" y="21671"/>
                  </a:lnTo>
                  <a:lnTo>
                    <a:pt x="13599" y="15645"/>
                  </a:lnTo>
                  <a:close/>
                  <a:moveTo>
                    <a:pt x="26834" y="15645"/>
                  </a:moveTo>
                  <a:lnTo>
                    <a:pt x="26834" y="21671"/>
                  </a:lnTo>
                  <a:lnTo>
                    <a:pt x="20785" y="21671"/>
                  </a:lnTo>
                  <a:lnTo>
                    <a:pt x="20785" y="15645"/>
                  </a:lnTo>
                  <a:close/>
                  <a:moveTo>
                    <a:pt x="34020" y="15645"/>
                  </a:moveTo>
                  <a:lnTo>
                    <a:pt x="34020" y="21671"/>
                  </a:lnTo>
                  <a:lnTo>
                    <a:pt x="27971" y="21671"/>
                  </a:lnTo>
                  <a:lnTo>
                    <a:pt x="27971" y="15645"/>
                  </a:lnTo>
                  <a:close/>
                  <a:moveTo>
                    <a:pt x="41206" y="15645"/>
                  </a:moveTo>
                  <a:lnTo>
                    <a:pt x="41206" y="21671"/>
                  </a:lnTo>
                  <a:lnTo>
                    <a:pt x="35157" y="21671"/>
                  </a:lnTo>
                  <a:lnTo>
                    <a:pt x="35157" y="15645"/>
                  </a:lnTo>
                  <a:close/>
                  <a:moveTo>
                    <a:pt x="48392" y="15645"/>
                  </a:moveTo>
                  <a:lnTo>
                    <a:pt x="48392" y="21671"/>
                  </a:lnTo>
                  <a:lnTo>
                    <a:pt x="42365" y="21671"/>
                  </a:lnTo>
                  <a:lnTo>
                    <a:pt x="42365" y="15645"/>
                  </a:lnTo>
                  <a:close/>
                  <a:moveTo>
                    <a:pt x="19648" y="22808"/>
                  </a:moveTo>
                  <a:lnTo>
                    <a:pt x="19648" y="28835"/>
                  </a:lnTo>
                  <a:lnTo>
                    <a:pt x="13599" y="28835"/>
                  </a:lnTo>
                  <a:lnTo>
                    <a:pt x="13599" y="22808"/>
                  </a:lnTo>
                  <a:close/>
                  <a:moveTo>
                    <a:pt x="26834" y="22808"/>
                  </a:moveTo>
                  <a:lnTo>
                    <a:pt x="26834" y="28835"/>
                  </a:lnTo>
                  <a:lnTo>
                    <a:pt x="20785" y="28835"/>
                  </a:lnTo>
                  <a:lnTo>
                    <a:pt x="20785" y="22808"/>
                  </a:lnTo>
                  <a:close/>
                  <a:moveTo>
                    <a:pt x="34020" y="22808"/>
                  </a:moveTo>
                  <a:lnTo>
                    <a:pt x="34020" y="28835"/>
                  </a:lnTo>
                  <a:lnTo>
                    <a:pt x="27971" y="28835"/>
                  </a:lnTo>
                  <a:lnTo>
                    <a:pt x="27971" y="22808"/>
                  </a:lnTo>
                  <a:close/>
                  <a:moveTo>
                    <a:pt x="41206" y="22808"/>
                  </a:moveTo>
                  <a:lnTo>
                    <a:pt x="41206" y="28835"/>
                  </a:lnTo>
                  <a:lnTo>
                    <a:pt x="35157" y="28835"/>
                  </a:lnTo>
                  <a:lnTo>
                    <a:pt x="35157" y="22808"/>
                  </a:lnTo>
                  <a:close/>
                  <a:moveTo>
                    <a:pt x="48392" y="22808"/>
                  </a:moveTo>
                  <a:lnTo>
                    <a:pt x="48392" y="28835"/>
                  </a:lnTo>
                  <a:lnTo>
                    <a:pt x="42365" y="28835"/>
                  </a:lnTo>
                  <a:lnTo>
                    <a:pt x="42365" y="22808"/>
                  </a:lnTo>
                  <a:close/>
                  <a:moveTo>
                    <a:pt x="12462" y="29994"/>
                  </a:moveTo>
                  <a:lnTo>
                    <a:pt x="12462" y="36020"/>
                  </a:lnTo>
                  <a:lnTo>
                    <a:pt x="6414" y="36020"/>
                  </a:lnTo>
                  <a:lnTo>
                    <a:pt x="6414" y="29994"/>
                  </a:lnTo>
                  <a:close/>
                  <a:moveTo>
                    <a:pt x="19648" y="29994"/>
                  </a:moveTo>
                  <a:lnTo>
                    <a:pt x="19648" y="36020"/>
                  </a:lnTo>
                  <a:lnTo>
                    <a:pt x="13599" y="36020"/>
                  </a:lnTo>
                  <a:lnTo>
                    <a:pt x="13599" y="29994"/>
                  </a:lnTo>
                  <a:close/>
                  <a:moveTo>
                    <a:pt x="26834" y="29994"/>
                  </a:moveTo>
                  <a:lnTo>
                    <a:pt x="26834" y="36020"/>
                  </a:lnTo>
                  <a:lnTo>
                    <a:pt x="20785" y="36020"/>
                  </a:lnTo>
                  <a:lnTo>
                    <a:pt x="20785" y="29994"/>
                  </a:lnTo>
                  <a:close/>
                  <a:moveTo>
                    <a:pt x="34020" y="29994"/>
                  </a:moveTo>
                  <a:lnTo>
                    <a:pt x="34020" y="36020"/>
                  </a:lnTo>
                  <a:lnTo>
                    <a:pt x="27971" y="36020"/>
                  </a:lnTo>
                  <a:lnTo>
                    <a:pt x="27971" y="29994"/>
                  </a:lnTo>
                  <a:close/>
                  <a:moveTo>
                    <a:pt x="41206" y="29994"/>
                  </a:moveTo>
                  <a:lnTo>
                    <a:pt x="41206" y="36020"/>
                  </a:lnTo>
                  <a:lnTo>
                    <a:pt x="35157" y="36020"/>
                  </a:lnTo>
                  <a:lnTo>
                    <a:pt x="35157" y="29994"/>
                  </a:lnTo>
                  <a:close/>
                  <a:moveTo>
                    <a:pt x="48392" y="29994"/>
                  </a:moveTo>
                  <a:lnTo>
                    <a:pt x="48392" y="36020"/>
                  </a:lnTo>
                  <a:lnTo>
                    <a:pt x="42365" y="36020"/>
                  </a:lnTo>
                  <a:lnTo>
                    <a:pt x="42365" y="29994"/>
                  </a:lnTo>
                  <a:close/>
                  <a:moveTo>
                    <a:pt x="12462" y="37157"/>
                  </a:moveTo>
                  <a:lnTo>
                    <a:pt x="12462" y="43183"/>
                  </a:lnTo>
                  <a:lnTo>
                    <a:pt x="6414" y="43183"/>
                  </a:lnTo>
                  <a:lnTo>
                    <a:pt x="6414" y="37157"/>
                  </a:lnTo>
                  <a:close/>
                  <a:moveTo>
                    <a:pt x="19648" y="37157"/>
                  </a:moveTo>
                  <a:lnTo>
                    <a:pt x="19648" y="43183"/>
                  </a:lnTo>
                  <a:lnTo>
                    <a:pt x="13599" y="43183"/>
                  </a:lnTo>
                  <a:lnTo>
                    <a:pt x="13599" y="37157"/>
                  </a:lnTo>
                  <a:close/>
                  <a:moveTo>
                    <a:pt x="26834" y="37157"/>
                  </a:moveTo>
                  <a:lnTo>
                    <a:pt x="26834" y="43183"/>
                  </a:lnTo>
                  <a:lnTo>
                    <a:pt x="20785" y="43183"/>
                  </a:lnTo>
                  <a:lnTo>
                    <a:pt x="20785" y="37157"/>
                  </a:lnTo>
                  <a:close/>
                  <a:moveTo>
                    <a:pt x="34020" y="37157"/>
                  </a:moveTo>
                  <a:lnTo>
                    <a:pt x="34020" y="43183"/>
                  </a:lnTo>
                  <a:lnTo>
                    <a:pt x="27971" y="43183"/>
                  </a:lnTo>
                  <a:lnTo>
                    <a:pt x="27971" y="37157"/>
                  </a:lnTo>
                  <a:close/>
                  <a:moveTo>
                    <a:pt x="41206" y="37157"/>
                  </a:moveTo>
                  <a:lnTo>
                    <a:pt x="41206" y="43183"/>
                  </a:lnTo>
                  <a:lnTo>
                    <a:pt x="35157" y="43183"/>
                  </a:lnTo>
                  <a:lnTo>
                    <a:pt x="35157" y="37157"/>
                  </a:lnTo>
                  <a:close/>
                  <a:moveTo>
                    <a:pt x="48392" y="37157"/>
                  </a:moveTo>
                  <a:lnTo>
                    <a:pt x="48392" y="43183"/>
                  </a:lnTo>
                  <a:lnTo>
                    <a:pt x="42365" y="43183"/>
                  </a:lnTo>
                  <a:lnTo>
                    <a:pt x="42365" y="37157"/>
                  </a:lnTo>
                  <a:close/>
                  <a:moveTo>
                    <a:pt x="12462" y="44343"/>
                  </a:moveTo>
                  <a:lnTo>
                    <a:pt x="12462" y="50369"/>
                  </a:lnTo>
                  <a:lnTo>
                    <a:pt x="6414" y="50369"/>
                  </a:lnTo>
                  <a:lnTo>
                    <a:pt x="6414" y="44343"/>
                  </a:lnTo>
                  <a:close/>
                  <a:moveTo>
                    <a:pt x="19648" y="44343"/>
                  </a:moveTo>
                  <a:lnTo>
                    <a:pt x="19648" y="50369"/>
                  </a:lnTo>
                  <a:lnTo>
                    <a:pt x="13599" y="50369"/>
                  </a:lnTo>
                  <a:lnTo>
                    <a:pt x="13599" y="44343"/>
                  </a:lnTo>
                  <a:close/>
                  <a:moveTo>
                    <a:pt x="26834" y="44343"/>
                  </a:moveTo>
                  <a:lnTo>
                    <a:pt x="26834" y="50369"/>
                  </a:lnTo>
                  <a:lnTo>
                    <a:pt x="20785" y="50369"/>
                  </a:lnTo>
                  <a:lnTo>
                    <a:pt x="20785" y="44343"/>
                  </a:lnTo>
                  <a:close/>
                  <a:moveTo>
                    <a:pt x="34020" y="44343"/>
                  </a:moveTo>
                  <a:lnTo>
                    <a:pt x="34020" y="50369"/>
                  </a:lnTo>
                  <a:lnTo>
                    <a:pt x="27971" y="50369"/>
                  </a:lnTo>
                  <a:lnTo>
                    <a:pt x="27971" y="44343"/>
                  </a:lnTo>
                  <a:close/>
                  <a:moveTo>
                    <a:pt x="41206" y="44343"/>
                  </a:moveTo>
                  <a:lnTo>
                    <a:pt x="41206" y="50369"/>
                  </a:lnTo>
                  <a:lnTo>
                    <a:pt x="35157" y="50369"/>
                  </a:lnTo>
                  <a:lnTo>
                    <a:pt x="35157" y="44343"/>
                  </a:lnTo>
                  <a:close/>
                  <a:moveTo>
                    <a:pt x="48392" y="44343"/>
                  </a:moveTo>
                  <a:lnTo>
                    <a:pt x="48392" y="50369"/>
                  </a:lnTo>
                  <a:lnTo>
                    <a:pt x="42365" y="50369"/>
                  </a:lnTo>
                  <a:lnTo>
                    <a:pt x="42365" y="44343"/>
                  </a:lnTo>
                  <a:close/>
                  <a:moveTo>
                    <a:pt x="19648" y="51506"/>
                  </a:moveTo>
                  <a:lnTo>
                    <a:pt x="19648" y="57532"/>
                  </a:lnTo>
                  <a:lnTo>
                    <a:pt x="13599" y="57532"/>
                  </a:lnTo>
                  <a:lnTo>
                    <a:pt x="13599" y="51506"/>
                  </a:lnTo>
                  <a:close/>
                  <a:moveTo>
                    <a:pt x="26834" y="51506"/>
                  </a:moveTo>
                  <a:lnTo>
                    <a:pt x="26834" y="57532"/>
                  </a:lnTo>
                  <a:lnTo>
                    <a:pt x="20785" y="57532"/>
                  </a:lnTo>
                  <a:lnTo>
                    <a:pt x="20785" y="51506"/>
                  </a:lnTo>
                  <a:close/>
                  <a:moveTo>
                    <a:pt x="34020" y="51506"/>
                  </a:moveTo>
                  <a:lnTo>
                    <a:pt x="34020" y="57532"/>
                  </a:lnTo>
                  <a:lnTo>
                    <a:pt x="27971" y="57532"/>
                  </a:lnTo>
                  <a:lnTo>
                    <a:pt x="27971" y="51506"/>
                  </a:lnTo>
                  <a:close/>
                  <a:moveTo>
                    <a:pt x="41206" y="51506"/>
                  </a:moveTo>
                  <a:lnTo>
                    <a:pt x="41206" y="57532"/>
                  </a:lnTo>
                  <a:lnTo>
                    <a:pt x="35157" y="57532"/>
                  </a:lnTo>
                  <a:lnTo>
                    <a:pt x="35157" y="51506"/>
                  </a:lnTo>
                  <a:close/>
                  <a:moveTo>
                    <a:pt x="48392" y="51506"/>
                  </a:moveTo>
                  <a:lnTo>
                    <a:pt x="48392" y="57532"/>
                  </a:lnTo>
                  <a:lnTo>
                    <a:pt x="42365" y="57532"/>
                  </a:lnTo>
                  <a:lnTo>
                    <a:pt x="42365" y="51506"/>
                  </a:lnTo>
                  <a:close/>
                  <a:moveTo>
                    <a:pt x="26834" y="58692"/>
                  </a:moveTo>
                  <a:lnTo>
                    <a:pt x="26834" y="64718"/>
                  </a:lnTo>
                  <a:lnTo>
                    <a:pt x="20785" y="64718"/>
                  </a:lnTo>
                  <a:lnTo>
                    <a:pt x="20785" y="58692"/>
                  </a:lnTo>
                  <a:close/>
                  <a:moveTo>
                    <a:pt x="34020" y="58692"/>
                  </a:moveTo>
                  <a:lnTo>
                    <a:pt x="34020" y="64718"/>
                  </a:lnTo>
                  <a:lnTo>
                    <a:pt x="27971" y="64718"/>
                  </a:lnTo>
                  <a:lnTo>
                    <a:pt x="27971" y="58692"/>
                  </a:lnTo>
                  <a:close/>
                  <a:moveTo>
                    <a:pt x="41206" y="58692"/>
                  </a:moveTo>
                  <a:lnTo>
                    <a:pt x="41206" y="64718"/>
                  </a:lnTo>
                  <a:lnTo>
                    <a:pt x="35157" y="64718"/>
                  </a:lnTo>
                  <a:lnTo>
                    <a:pt x="35157" y="58692"/>
                  </a:lnTo>
                  <a:close/>
                  <a:moveTo>
                    <a:pt x="48392" y="58692"/>
                  </a:moveTo>
                  <a:lnTo>
                    <a:pt x="48392" y="64718"/>
                  </a:lnTo>
                  <a:lnTo>
                    <a:pt x="42365" y="64718"/>
                  </a:lnTo>
                  <a:lnTo>
                    <a:pt x="42365" y="58692"/>
                  </a:lnTo>
                  <a:close/>
                  <a:moveTo>
                    <a:pt x="34020" y="65855"/>
                  </a:moveTo>
                  <a:lnTo>
                    <a:pt x="34020" y="71881"/>
                  </a:lnTo>
                  <a:lnTo>
                    <a:pt x="27971" y="71881"/>
                  </a:lnTo>
                  <a:lnTo>
                    <a:pt x="27971" y="65855"/>
                  </a:lnTo>
                  <a:close/>
                  <a:moveTo>
                    <a:pt x="41206" y="65855"/>
                  </a:moveTo>
                  <a:lnTo>
                    <a:pt x="41206" y="71881"/>
                  </a:lnTo>
                  <a:lnTo>
                    <a:pt x="35157" y="71881"/>
                  </a:lnTo>
                  <a:lnTo>
                    <a:pt x="35157" y="65855"/>
                  </a:lnTo>
                  <a:close/>
                  <a:moveTo>
                    <a:pt x="48392" y="65855"/>
                  </a:moveTo>
                  <a:lnTo>
                    <a:pt x="48392" y="71881"/>
                  </a:lnTo>
                  <a:lnTo>
                    <a:pt x="42365" y="71881"/>
                  </a:lnTo>
                  <a:lnTo>
                    <a:pt x="42365" y="65855"/>
                  </a:lnTo>
                  <a:close/>
                  <a:moveTo>
                    <a:pt x="41206" y="73041"/>
                  </a:moveTo>
                  <a:lnTo>
                    <a:pt x="41206" y="79067"/>
                  </a:lnTo>
                  <a:lnTo>
                    <a:pt x="35157" y="79067"/>
                  </a:lnTo>
                  <a:lnTo>
                    <a:pt x="35157" y="73041"/>
                  </a:lnTo>
                  <a:close/>
                  <a:moveTo>
                    <a:pt x="48392" y="73041"/>
                  </a:moveTo>
                  <a:lnTo>
                    <a:pt x="48392" y="79067"/>
                  </a:lnTo>
                  <a:lnTo>
                    <a:pt x="42365" y="79067"/>
                  </a:lnTo>
                  <a:lnTo>
                    <a:pt x="42365" y="73041"/>
                  </a:lnTo>
                  <a:close/>
                  <a:moveTo>
                    <a:pt x="19648" y="0"/>
                  </a:moveTo>
                  <a:lnTo>
                    <a:pt x="19648" y="137"/>
                  </a:lnTo>
                  <a:lnTo>
                    <a:pt x="15623" y="137"/>
                  </a:lnTo>
                  <a:lnTo>
                    <a:pt x="15214" y="1274"/>
                  </a:lnTo>
                  <a:lnTo>
                    <a:pt x="19648" y="1274"/>
                  </a:lnTo>
                  <a:lnTo>
                    <a:pt x="19648" y="7300"/>
                  </a:lnTo>
                  <a:lnTo>
                    <a:pt x="13599" y="7300"/>
                  </a:lnTo>
                  <a:lnTo>
                    <a:pt x="13599" y="5822"/>
                  </a:lnTo>
                  <a:lnTo>
                    <a:pt x="12462" y="9074"/>
                  </a:lnTo>
                  <a:lnTo>
                    <a:pt x="12462" y="14463"/>
                  </a:lnTo>
                  <a:lnTo>
                    <a:pt x="10552" y="14463"/>
                  </a:lnTo>
                  <a:lnTo>
                    <a:pt x="10143" y="15600"/>
                  </a:lnTo>
                  <a:lnTo>
                    <a:pt x="12462" y="15600"/>
                  </a:lnTo>
                  <a:lnTo>
                    <a:pt x="12462" y="21649"/>
                  </a:lnTo>
                  <a:lnTo>
                    <a:pt x="8005" y="21649"/>
                  </a:lnTo>
                  <a:lnTo>
                    <a:pt x="7619" y="22786"/>
                  </a:lnTo>
                  <a:lnTo>
                    <a:pt x="12440" y="22786"/>
                  </a:lnTo>
                  <a:lnTo>
                    <a:pt x="12440" y="28812"/>
                  </a:lnTo>
                  <a:lnTo>
                    <a:pt x="6414" y="28812"/>
                  </a:lnTo>
                  <a:lnTo>
                    <a:pt x="6414" y="26151"/>
                  </a:lnTo>
                  <a:lnTo>
                    <a:pt x="5072" y="29949"/>
                  </a:lnTo>
                  <a:lnTo>
                    <a:pt x="5254" y="29949"/>
                  </a:lnTo>
                  <a:lnTo>
                    <a:pt x="5254" y="36020"/>
                  </a:lnTo>
                  <a:lnTo>
                    <a:pt x="2934" y="36020"/>
                  </a:lnTo>
                  <a:lnTo>
                    <a:pt x="2548" y="37157"/>
                  </a:lnTo>
                  <a:lnTo>
                    <a:pt x="5277" y="37157"/>
                  </a:lnTo>
                  <a:lnTo>
                    <a:pt x="5277" y="43183"/>
                  </a:lnTo>
                  <a:lnTo>
                    <a:pt x="410" y="43183"/>
                  </a:lnTo>
                  <a:lnTo>
                    <a:pt x="1" y="44320"/>
                  </a:lnTo>
                  <a:lnTo>
                    <a:pt x="5277" y="44320"/>
                  </a:lnTo>
                  <a:lnTo>
                    <a:pt x="5277" y="50369"/>
                  </a:lnTo>
                  <a:lnTo>
                    <a:pt x="4617" y="50369"/>
                  </a:lnTo>
                  <a:lnTo>
                    <a:pt x="6414" y="52075"/>
                  </a:lnTo>
                  <a:lnTo>
                    <a:pt x="6414" y="51529"/>
                  </a:lnTo>
                  <a:lnTo>
                    <a:pt x="12462" y="51529"/>
                  </a:lnTo>
                  <a:lnTo>
                    <a:pt x="12462" y="57555"/>
                  </a:lnTo>
                  <a:lnTo>
                    <a:pt x="12190" y="57555"/>
                  </a:lnTo>
                  <a:lnTo>
                    <a:pt x="13622" y="58874"/>
                  </a:lnTo>
                  <a:lnTo>
                    <a:pt x="13622" y="58692"/>
                  </a:lnTo>
                  <a:lnTo>
                    <a:pt x="19648" y="58692"/>
                  </a:lnTo>
                  <a:lnTo>
                    <a:pt x="19648" y="64604"/>
                  </a:lnTo>
                  <a:lnTo>
                    <a:pt x="20967" y="65855"/>
                  </a:lnTo>
                  <a:lnTo>
                    <a:pt x="26834" y="65855"/>
                  </a:lnTo>
                  <a:lnTo>
                    <a:pt x="26834" y="71426"/>
                  </a:lnTo>
                  <a:lnTo>
                    <a:pt x="28540" y="73041"/>
                  </a:lnTo>
                  <a:lnTo>
                    <a:pt x="34020" y="73041"/>
                  </a:lnTo>
                  <a:lnTo>
                    <a:pt x="34020" y="78248"/>
                  </a:lnTo>
                  <a:lnTo>
                    <a:pt x="36112" y="80204"/>
                  </a:lnTo>
                  <a:lnTo>
                    <a:pt x="41228" y="80204"/>
                  </a:lnTo>
                  <a:lnTo>
                    <a:pt x="41228" y="85048"/>
                  </a:lnTo>
                  <a:lnTo>
                    <a:pt x="42365" y="86139"/>
                  </a:lnTo>
                  <a:lnTo>
                    <a:pt x="42365" y="80204"/>
                  </a:lnTo>
                  <a:lnTo>
                    <a:pt x="48392" y="80204"/>
                  </a:lnTo>
                  <a:lnTo>
                    <a:pt x="48392" y="86253"/>
                  </a:lnTo>
                  <a:lnTo>
                    <a:pt x="42456" y="86253"/>
                  </a:lnTo>
                  <a:lnTo>
                    <a:pt x="43662" y="87390"/>
                  </a:lnTo>
                  <a:lnTo>
                    <a:pt x="48392" y="87390"/>
                  </a:lnTo>
                  <a:lnTo>
                    <a:pt x="48392" y="91870"/>
                  </a:lnTo>
                  <a:lnTo>
                    <a:pt x="49483" y="92916"/>
                  </a:lnTo>
                  <a:lnTo>
                    <a:pt x="49529" y="92916"/>
                  </a:lnTo>
                  <a:lnTo>
                    <a:pt x="49529" y="0"/>
                  </a:lnTo>
                  <a:lnTo>
                    <a:pt x="48392" y="0"/>
                  </a:lnTo>
                  <a:lnTo>
                    <a:pt x="48392" y="137"/>
                  </a:lnTo>
                  <a:lnTo>
                    <a:pt x="42365" y="137"/>
                  </a:lnTo>
                  <a:lnTo>
                    <a:pt x="42365" y="0"/>
                  </a:lnTo>
                  <a:lnTo>
                    <a:pt x="41228" y="0"/>
                  </a:lnTo>
                  <a:lnTo>
                    <a:pt x="41228" y="137"/>
                  </a:lnTo>
                  <a:lnTo>
                    <a:pt x="35157" y="137"/>
                  </a:lnTo>
                  <a:lnTo>
                    <a:pt x="35157" y="0"/>
                  </a:lnTo>
                  <a:lnTo>
                    <a:pt x="34020" y="0"/>
                  </a:lnTo>
                  <a:lnTo>
                    <a:pt x="34020" y="137"/>
                  </a:lnTo>
                  <a:lnTo>
                    <a:pt x="27971" y="137"/>
                  </a:lnTo>
                  <a:lnTo>
                    <a:pt x="27971" y="0"/>
                  </a:lnTo>
                  <a:lnTo>
                    <a:pt x="26834" y="0"/>
                  </a:lnTo>
                  <a:lnTo>
                    <a:pt x="26834" y="137"/>
                  </a:lnTo>
                  <a:lnTo>
                    <a:pt x="20785" y="137"/>
                  </a:lnTo>
                  <a:lnTo>
                    <a:pt x="20785"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a16="http://schemas.microsoft.com/office/drawing/2014/main" id="{946065DB-8B7A-3C60-0A65-DD865A78BDD9}"/>
              </a:ext>
            </a:extLst>
          </p:cNvPr>
          <p:cNvSpPr txBox="1"/>
          <p:nvPr/>
        </p:nvSpPr>
        <p:spPr>
          <a:xfrm>
            <a:off x="690577" y="4041692"/>
            <a:ext cx="2246853"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Lack of privacy</a:t>
            </a:r>
          </a:p>
        </p:txBody>
      </p:sp>
      <p:sp>
        <p:nvSpPr>
          <p:cNvPr id="8" name="TextBox 7">
            <a:extLst>
              <a:ext uri="{FF2B5EF4-FFF2-40B4-BE49-F238E27FC236}">
                <a16:creationId xmlns:a16="http://schemas.microsoft.com/office/drawing/2014/main" id="{0DFE00E3-403F-FA08-2A77-722084E5218D}"/>
              </a:ext>
            </a:extLst>
          </p:cNvPr>
          <p:cNvSpPr txBox="1"/>
          <p:nvPr/>
        </p:nvSpPr>
        <p:spPr>
          <a:xfrm>
            <a:off x="4338446" y="2396887"/>
            <a:ext cx="2480822" cy="1200329"/>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Seeing inappropriate content</a:t>
            </a:r>
          </a:p>
        </p:txBody>
      </p:sp>
      <p:sp>
        <p:nvSpPr>
          <p:cNvPr id="9" name="TextBox 8">
            <a:extLst>
              <a:ext uri="{FF2B5EF4-FFF2-40B4-BE49-F238E27FC236}">
                <a16:creationId xmlns:a16="http://schemas.microsoft.com/office/drawing/2014/main" id="{C1351A72-8AB1-FF94-A12B-0AFE1AF682F6}"/>
              </a:ext>
            </a:extLst>
          </p:cNvPr>
          <p:cNvSpPr txBox="1"/>
          <p:nvPr/>
        </p:nvSpPr>
        <p:spPr>
          <a:xfrm>
            <a:off x="7198051" y="4997622"/>
            <a:ext cx="2159291"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Cyber-bullying</a:t>
            </a:r>
          </a:p>
        </p:txBody>
      </p:sp>
      <p:pic>
        <p:nvPicPr>
          <p:cNvPr id="2" name="Picture 1">
            <a:extLst>
              <a:ext uri="{FF2B5EF4-FFF2-40B4-BE49-F238E27FC236}">
                <a16:creationId xmlns:a16="http://schemas.microsoft.com/office/drawing/2014/main" id="{F42CCFBC-AAF5-A94B-DCC8-AE37E03BA9D5}"/>
              </a:ext>
            </a:extLst>
          </p:cNvPr>
          <p:cNvPicPr>
            <a:picLocks noChangeAspect="1"/>
          </p:cNvPicPr>
          <p:nvPr/>
        </p:nvPicPr>
        <p:blipFill>
          <a:blip r:embed="rId3"/>
          <a:stretch>
            <a:fillRect/>
          </a:stretch>
        </p:blipFill>
        <p:spPr>
          <a:xfrm>
            <a:off x="8714608" y="2046203"/>
            <a:ext cx="3204141" cy="2022635"/>
          </a:xfrm>
          <a:prstGeom prst="rect">
            <a:avLst/>
          </a:prstGeom>
        </p:spPr>
      </p:pic>
      <p:sp>
        <p:nvSpPr>
          <p:cNvPr id="3" name="TextBox 2">
            <a:extLst>
              <a:ext uri="{FF2B5EF4-FFF2-40B4-BE49-F238E27FC236}">
                <a16:creationId xmlns:a16="http://schemas.microsoft.com/office/drawing/2014/main" id="{C79D7F9B-A75F-1212-2A31-67C92E456BBA}"/>
              </a:ext>
            </a:extLst>
          </p:cNvPr>
          <p:cNvSpPr txBox="1"/>
          <p:nvPr/>
        </p:nvSpPr>
        <p:spPr>
          <a:xfrm>
            <a:off x="9203209" y="2450973"/>
            <a:ext cx="2246853"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Talking to strangers</a:t>
            </a:r>
          </a:p>
        </p:txBody>
      </p:sp>
      <p:sp>
        <p:nvSpPr>
          <p:cNvPr id="6" name="Text Placeholder 1">
            <a:extLst>
              <a:ext uri="{FF2B5EF4-FFF2-40B4-BE49-F238E27FC236}">
                <a16:creationId xmlns:a16="http://schemas.microsoft.com/office/drawing/2014/main" id="{204B2440-5824-8468-2F83-BB040A60BABA}"/>
              </a:ext>
            </a:extLst>
          </p:cNvPr>
          <p:cNvSpPr txBox="1">
            <a:spLocks/>
          </p:cNvSpPr>
          <p:nvPr/>
        </p:nvSpPr>
        <p:spPr>
          <a:xfrm>
            <a:off x="4051431" y="286985"/>
            <a:ext cx="8020678" cy="1241511"/>
          </a:xfrm>
          <a:prstGeom prst="rect">
            <a:avLst/>
          </a:prstGeom>
          <a:solidFill>
            <a:srgbClr val="FFFBFA"/>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b="1" i="1" dirty="0">
                <a:solidFill>
                  <a:srgbClr val="12263F"/>
                </a:solidFill>
                <a:latin typeface="Arial" panose="020B0604020202020204" pitchFamily="34" charset="0"/>
                <a:ea typeface="+mj-ea"/>
                <a:cs typeface="Arial" panose="020B0604020202020204" pitchFamily="34" charset="0"/>
              </a:rPr>
              <a:t>What are some of the dangers online?</a:t>
            </a:r>
            <a:endParaRPr lang="en-GB" sz="3400" b="1" i="1" dirty="0">
              <a:solidFill>
                <a:srgbClr val="12263F"/>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9701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Picture 261" descr="A picture containing person, person, standing, indoor&#10;&#10;Description automatically generated">
            <a:hlinkClick r:id="rId3"/>
            <a:extLst>
              <a:ext uri="{FF2B5EF4-FFF2-40B4-BE49-F238E27FC236}">
                <a16:creationId xmlns:a16="http://schemas.microsoft.com/office/drawing/2014/main" id="{D954CBE5-8DD5-33F7-2F6E-D6600C5FC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880" y="2611518"/>
            <a:ext cx="6062779" cy="3410313"/>
          </a:xfrm>
          <a:prstGeom prst="rect">
            <a:avLst/>
          </a:prstGeom>
          <a:effectLst>
            <a:softEdge rad="0"/>
          </a:effectLst>
        </p:spPr>
      </p:pic>
      <p:grpSp>
        <p:nvGrpSpPr>
          <p:cNvPr id="260" name="Group 259">
            <a:extLst>
              <a:ext uri="{FF2B5EF4-FFF2-40B4-BE49-F238E27FC236}">
                <a16:creationId xmlns:a16="http://schemas.microsoft.com/office/drawing/2014/main" id="{9807DD32-9B2F-8647-948B-606C151DF0D1}"/>
              </a:ext>
            </a:extLst>
          </p:cNvPr>
          <p:cNvGrpSpPr/>
          <p:nvPr/>
        </p:nvGrpSpPr>
        <p:grpSpPr>
          <a:xfrm rot="16200000">
            <a:off x="8064731" y="2644872"/>
            <a:ext cx="6292926" cy="2468457"/>
            <a:chOff x="-904645" y="4524357"/>
            <a:chExt cx="6292926" cy="2468457"/>
          </a:xfrm>
        </p:grpSpPr>
        <p:sp>
          <p:nvSpPr>
            <p:cNvPr id="172" name="Google Shape;756;p5">
              <a:extLst>
                <a:ext uri="{FF2B5EF4-FFF2-40B4-BE49-F238E27FC236}">
                  <a16:creationId xmlns:a16="http://schemas.microsoft.com/office/drawing/2014/main" id="{92F9582B-E099-C157-D02A-661E0E3B6256}"/>
                </a:ext>
              </a:extLst>
            </p:cNvPr>
            <p:cNvSpPr/>
            <p:nvPr/>
          </p:nvSpPr>
          <p:spPr>
            <a:xfrm rot="10800000" flipH="1">
              <a:off x="-904645" y="4524357"/>
              <a:ext cx="6263098" cy="2468457"/>
            </a:xfrm>
            <a:custGeom>
              <a:avLst/>
              <a:gdLst/>
              <a:ahLst/>
              <a:cxnLst/>
              <a:rect l="l" t="t" r="r" b="b"/>
              <a:pathLst>
                <a:path w="89395" h="35233" extrusionOk="0">
                  <a:moveTo>
                    <a:pt x="1" y="0"/>
                  </a:moveTo>
                  <a:lnTo>
                    <a:pt x="1" y="32676"/>
                  </a:lnTo>
                  <a:cubicBezTo>
                    <a:pt x="5624" y="34424"/>
                    <a:pt x="10455" y="35232"/>
                    <a:pt x="14695" y="35232"/>
                  </a:cubicBezTo>
                  <a:cubicBezTo>
                    <a:pt x="26453" y="35232"/>
                    <a:pt x="33670" y="29013"/>
                    <a:pt x="40640" y="19362"/>
                  </a:cubicBezTo>
                  <a:cubicBezTo>
                    <a:pt x="44140" y="14526"/>
                    <a:pt x="48561" y="13369"/>
                    <a:pt x="53442" y="13369"/>
                  </a:cubicBezTo>
                  <a:cubicBezTo>
                    <a:pt x="57927" y="13369"/>
                    <a:pt x="62800" y="14346"/>
                    <a:pt x="67703" y="14346"/>
                  </a:cubicBezTo>
                  <a:cubicBezTo>
                    <a:pt x="75307" y="14346"/>
                    <a:pt x="82983" y="11995"/>
                    <a:pt x="89395" y="0"/>
                  </a:cubicBezTo>
                  <a:close/>
                </a:path>
              </a:pathLst>
            </a:custGeom>
            <a:solidFill>
              <a:srgbClr val="F6F3D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9" name="Group 258">
              <a:extLst>
                <a:ext uri="{FF2B5EF4-FFF2-40B4-BE49-F238E27FC236}">
                  <a16:creationId xmlns:a16="http://schemas.microsoft.com/office/drawing/2014/main" id="{8CB82DEA-700E-CBA1-9252-04A3763C0882}"/>
                </a:ext>
              </a:extLst>
            </p:cNvPr>
            <p:cNvGrpSpPr/>
            <p:nvPr/>
          </p:nvGrpSpPr>
          <p:grpSpPr>
            <a:xfrm>
              <a:off x="-736377" y="4528631"/>
              <a:ext cx="6124658" cy="2464183"/>
              <a:chOff x="-736377" y="4528631"/>
              <a:chExt cx="6124658" cy="2464183"/>
            </a:xfrm>
          </p:grpSpPr>
          <p:sp>
            <p:nvSpPr>
              <p:cNvPr id="173" name="Google Shape;757;p5">
                <a:extLst>
                  <a:ext uri="{FF2B5EF4-FFF2-40B4-BE49-F238E27FC236}">
                    <a16:creationId xmlns:a16="http://schemas.microsoft.com/office/drawing/2014/main" id="{A7A9FB41-4170-ACBF-3E10-BA120ACE0F29}"/>
                  </a:ext>
                </a:extLst>
              </p:cNvPr>
              <p:cNvSpPr/>
              <p:nvPr/>
            </p:nvSpPr>
            <p:spPr>
              <a:xfrm rot="10800000" flipH="1">
                <a:off x="960919" y="6948115"/>
                <a:ext cx="183209" cy="44699"/>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58;p5">
                <a:extLst>
                  <a:ext uri="{FF2B5EF4-FFF2-40B4-BE49-F238E27FC236}">
                    <a16:creationId xmlns:a16="http://schemas.microsoft.com/office/drawing/2014/main" id="{F88FBEF9-7215-A074-0839-76AB21B8D83C}"/>
                  </a:ext>
                </a:extLst>
              </p:cNvPr>
              <p:cNvSpPr/>
              <p:nvPr/>
            </p:nvSpPr>
            <p:spPr>
              <a:xfrm rot="10800000" flipH="1">
                <a:off x="1116385" y="6718035"/>
                <a:ext cx="278983" cy="153293"/>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59;p5">
                <a:extLst>
                  <a:ext uri="{FF2B5EF4-FFF2-40B4-BE49-F238E27FC236}">
                    <a16:creationId xmlns:a16="http://schemas.microsoft.com/office/drawing/2014/main" id="{8A615D0D-9272-DA8E-1780-D88D0B3CF08A}"/>
                  </a:ext>
                </a:extLst>
              </p:cNvPr>
              <p:cNvSpPr/>
              <p:nvPr/>
            </p:nvSpPr>
            <p:spPr>
              <a:xfrm rot="10800000" flipH="1">
                <a:off x="1116385" y="5387087"/>
                <a:ext cx="278983" cy="153293"/>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60;p5">
                <a:extLst>
                  <a:ext uri="{FF2B5EF4-FFF2-40B4-BE49-F238E27FC236}">
                    <a16:creationId xmlns:a16="http://schemas.microsoft.com/office/drawing/2014/main" id="{0BE2B1D7-15D2-114F-494F-16D9721A275C}"/>
                  </a:ext>
                </a:extLst>
              </p:cNvPr>
              <p:cNvSpPr/>
              <p:nvPr/>
            </p:nvSpPr>
            <p:spPr>
              <a:xfrm rot="10800000" flipH="1">
                <a:off x="1304568" y="5714692"/>
                <a:ext cx="197852" cy="273168"/>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61;p5">
                <a:extLst>
                  <a:ext uri="{FF2B5EF4-FFF2-40B4-BE49-F238E27FC236}">
                    <a16:creationId xmlns:a16="http://schemas.microsoft.com/office/drawing/2014/main" id="{D6E91F6A-D299-09FF-B114-04AA338AAC36}"/>
                  </a:ext>
                </a:extLst>
              </p:cNvPr>
              <p:cNvSpPr/>
              <p:nvPr/>
            </p:nvSpPr>
            <p:spPr>
              <a:xfrm rot="10800000" flipH="1">
                <a:off x="1436703" y="6221373"/>
                <a:ext cx="265251" cy="142014"/>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62;p5">
                <a:extLst>
                  <a:ext uri="{FF2B5EF4-FFF2-40B4-BE49-F238E27FC236}">
                    <a16:creationId xmlns:a16="http://schemas.microsoft.com/office/drawing/2014/main" id="{8DC0BBFD-C811-03DC-7F22-482CFACE7052}"/>
                  </a:ext>
                </a:extLst>
              </p:cNvPr>
              <p:cNvSpPr/>
              <p:nvPr/>
            </p:nvSpPr>
            <p:spPr>
              <a:xfrm rot="10800000" flipH="1">
                <a:off x="1567857" y="5921863"/>
                <a:ext cx="202336" cy="153714"/>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63;p5">
                <a:extLst>
                  <a:ext uri="{FF2B5EF4-FFF2-40B4-BE49-F238E27FC236}">
                    <a16:creationId xmlns:a16="http://schemas.microsoft.com/office/drawing/2014/main" id="{D44091F5-1C56-4608-45A3-E489BB37D20E}"/>
                  </a:ext>
                </a:extLst>
              </p:cNvPr>
              <p:cNvSpPr/>
              <p:nvPr/>
            </p:nvSpPr>
            <p:spPr>
              <a:xfrm rot="10800000" flipH="1">
                <a:off x="1963912" y="6886812"/>
                <a:ext cx="132135" cy="106002"/>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64;p5">
                <a:extLst>
                  <a:ext uri="{FF2B5EF4-FFF2-40B4-BE49-F238E27FC236}">
                    <a16:creationId xmlns:a16="http://schemas.microsoft.com/office/drawing/2014/main" id="{4D1CC791-7CD8-D41C-3D05-0E407FC5C331}"/>
                  </a:ext>
                </a:extLst>
              </p:cNvPr>
              <p:cNvSpPr/>
              <p:nvPr/>
            </p:nvSpPr>
            <p:spPr>
              <a:xfrm rot="10800000" flipH="1">
                <a:off x="903329" y="5616327"/>
                <a:ext cx="274148" cy="168847"/>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65;p5">
                <a:extLst>
                  <a:ext uri="{FF2B5EF4-FFF2-40B4-BE49-F238E27FC236}">
                    <a16:creationId xmlns:a16="http://schemas.microsoft.com/office/drawing/2014/main" id="{A0505B69-6FB8-95E4-B760-82CFB9E591BD}"/>
                  </a:ext>
                </a:extLst>
              </p:cNvPr>
              <p:cNvSpPr/>
              <p:nvPr/>
            </p:nvSpPr>
            <p:spPr>
              <a:xfrm rot="10800000" flipH="1">
                <a:off x="1060896" y="6073474"/>
                <a:ext cx="296148" cy="329777"/>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66;p5">
                <a:extLst>
                  <a:ext uri="{FF2B5EF4-FFF2-40B4-BE49-F238E27FC236}">
                    <a16:creationId xmlns:a16="http://schemas.microsoft.com/office/drawing/2014/main" id="{9F7F02EF-106D-9B32-485C-893AB4F7CE69}"/>
                  </a:ext>
                </a:extLst>
              </p:cNvPr>
              <p:cNvSpPr/>
              <p:nvPr/>
            </p:nvSpPr>
            <p:spPr>
              <a:xfrm rot="10800000" flipH="1">
                <a:off x="771405" y="6513597"/>
                <a:ext cx="323752" cy="173191"/>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67;p5">
                <a:extLst>
                  <a:ext uri="{FF2B5EF4-FFF2-40B4-BE49-F238E27FC236}">
                    <a16:creationId xmlns:a16="http://schemas.microsoft.com/office/drawing/2014/main" id="{3DE676FD-74BF-52BC-064F-B2B3CDAD0121}"/>
                  </a:ext>
                </a:extLst>
              </p:cNvPr>
              <p:cNvSpPr/>
              <p:nvPr/>
            </p:nvSpPr>
            <p:spPr>
              <a:xfrm rot="10800000" flipH="1">
                <a:off x="3723703" y="6073474"/>
                <a:ext cx="295307" cy="329777"/>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68;p5">
                <a:extLst>
                  <a:ext uri="{FF2B5EF4-FFF2-40B4-BE49-F238E27FC236}">
                    <a16:creationId xmlns:a16="http://schemas.microsoft.com/office/drawing/2014/main" id="{26B497FF-D042-AC6D-FED2-E632FC181F6C}"/>
                  </a:ext>
                </a:extLst>
              </p:cNvPr>
              <p:cNvSpPr/>
              <p:nvPr/>
            </p:nvSpPr>
            <p:spPr>
              <a:xfrm rot="10800000" flipH="1">
                <a:off x="3622815" y="6948115"/>
                <a:ext cx="183209" cy="44699"/>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69;p5">
                <a:extLst>
                  <a:ext uri="{FF2B5EF4-FFF2-40B4-BE49-F238E27FC236}">
                    <a16:creationId xmlns:a16="http://schemas.microsoft.com/office/drawing/2014/main" id="{C2282913-D99B-CB44-D3F1-0B43220AFFDE}"/>
                  </a:ext>
                </a:extLst>
              </p:cNvPr>
              <p:cNvSpPr/>
              <p:nvPr/>
            </p:nvSpPr>
            <p:spPr>
              <a:xfrm rot="10800000" flipH="1">
                <a:off x="4108407" y="6435199"/>
                <a:ext cx="259856" cy="255232"/>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0;p5">
                <a:extLst>
                  <a:ext uri="{FF2B5EF4-FFF2-40B4-BE49-F238E27FC236}">
                    <a16:creationId xmlns:a16="http://schemas.microsoft.com/office/drawing/2014/main" id="{D95278B0-A69A-AC51-B30B-080E3C83FCF6}"/>
                  </a:ext>
                </a:extLst>
              </p:cNvPr>
              <p:cNvSpPr/>
              <p:nvPr/>
            </p:nvSpPr>
            <p:spPr>
              <a:xfrm rot="10800000" flipH="1">
                <a:off x="2756091" y="6454396"/>
                <a:ext cx="257754" cy="255232"/>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71;p5">
                <a:extLst>
                  <a:ext uri="{FF2B5EF4-FFF2-40B4-BE49-F238E27FC236}">
                    <a16:creationId xmlns:a16="http://schemas.microsoft.com/office/drawing/2014/main" id="{0B0F81E2-61FA-14D0-BB92-37F5D17F5F9E}"/>
                  </a:ext>
                </a:extLst>
              </p:cNvPr>
              <p:cNvSpPr/>
              <p:nvPr/>
            </p:nvSpPr>
            <p:spPr>
              <a:xfrm rot="10800000" flipH="1">
                <a:off x="1414494" y="6444447"/>
                <a:ext cx="259856" cy="256633"/>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72;p5">
                <a:extLst>
                  <a:ext uri="{FF2B5EF4-FFF2-40B4-BE49-F238E27FC236}">
                    <a16:creationId xmlns:a16="http://schemas.microsoft.com/office/drawing/2014/main" id="{8D16BE85-C098-9CB9-6D92-E174B5EFA66F}"/>
                  </a:ext>
                </a:extLst>
              </p:cNvPr>
              <p:cNvSpPr/>
              <p:nvPr/>
            </p:nvSpPr>
            <p:spPr>
              <a:xfrm rot="10800000" flipH="1">
                <a:off x="47325" y="6444447"/>
                <a:ext cx="259856" cy="256633"/>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73;p5">
                <a:extLst>
                  <a:ext uri="{FF2B5EF4-FFF2-40B4-BE49-F238E27FC236}">
                    <a16:creationId xmlns:a16="http://schemas.microsoft.com/office/drawing/2014/main" id="{5F47FE2D-B512-B99E-D219-972C81E8988E}"/>
                  </a:ext>
                </a:extLst>
              </p:cNvPr>
              <p:cNvSpPr/>
              <p:nvPr/>
            </p:nvSpPr>
            <p:spPr>
              <a:xfrm rot="10800000" flipH="1">
                <a:off x="1388922" y="5123378"/>
                <a:ext cx="257754" cy="255232"/>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74;p5">
                <a:extLst>
                  <a:ext uri="{FF2B5EF4-FFF2-40B4-BE49-F238E27FC236}">
                    <a16:creationId xmlns:a16="http://schemas.microsoft.com/office/drawing/2014/main" id="{47850DF4-1A26-F833-E865-30939E05EFAE}"/>
                  </a:ext>
                </a:extLst>
              </p:cNvPr>
              <p:cNvSpPr/>
              <p:nvPr/>
            </p:nvSpPr>
            <p:spPr>
              <a:xfrm rot="10800000" flipH="1">
                <a:off x="111220" y="5123378"/>
                <a:ext cx="257754" cy="255232"/>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75;p5">
                <a:extLst>
                  <a:ext uri="{FF2B5EF4-FFF2-40B4-BE49-F238E27FC236}">
                    <a16:creationId xmlns:a16="http://schemas.microsoft.com/office/drawing/2014/main" id="{BFEDB243-3488-B3AC-39AF-BD2AEAD15532}"/>
                  </a:ext>
                </a:extLst>
              </p:cNvPr>
              <p:cNvSpPr/>
              <p:nvPr/>
            </p:nvSpPr>
            <p:spPr>
              <a:xfrm rot="10800000" flipH="1">
                <a:off x="3778280" y="6718035"/>
                <a:ext cx="279053" cy="153293"/>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76;p5">
                <a:extLst>
                  <a:ext uri="{FF2B5EF4-FFF2-40B4-BE49-F238E27FC236}">
                    <a16:creationId xmlns:a16="http://schemas.microsoft.com/office/drawing/2014/main" id="{5EF4151B-E5A8-483E-D2B3-478F93D627DF}"/>
                  </a:ext>
                </a:extLst>
              </p:cNvPr>
              <p:cNvSpPr/>
              <p:nvPr/>
            </p:nvSpPr>
            <p:spPr>
              <a:xfrm rot="10800000" flipH="1">
                <a:off x="3433300" y="6513597"/>
                <a:ext cx="323752" cy="173191"/>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77;p5">
                <a:extLst>
                  <a:ext uri="{FF2B5EF4-FFF2-40B4-BE49-F238E27FC236}">
                    <a16:creationId xmlns:a16="http://schemas.microsoft.com/office/drawing/2014/main" id="{18BE4768-CD13-C281-17F5-EBFC4FC00EF5}"/>
                  </a:ext>
                </a:extLst>
              </p:cNvPr>
              <p:cNvSpPr/>
              <p:nvPr/>
            </p:nvSpPr>
            <p:spPr>
              <a:xfrm rot="10800000" flipH="1">
                <a:off x="2911556" y="6959185"/>
                <a:ext cx="115110" cy="33629"/>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78;p5">
                <a:extLst>
                  <a:ext uri="{FF2B5EF4-FFF2-40B4-BE49-F238E27FC236}">
                    <a16:creationId xmlns:a16="http://schemas.microsoft.com/office/drawing/2014/main" id="{FFB04C5F-85AE-A2B5-3E8B-4A4078730BE8}"/>
                  </a:ext>
                </a:extLst>
              </p:cNvPr>
              <p:cNvSpPr/>
              <p:nvPr/>
            </p:nvSpPr>
            <p:spPr>
              <a:xfrm rot="10800000" flipH="1">
                <a:off x="4764248" y="6513597"/>
                <a:ext cx="323822" cy="173191"/>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79;p5">
                <a:extLst>
                  <a:ext uri="{FF2B5EF4-FFF2-40B4-BE49-F238E27FC236}">
                    <a16:creationId xmlns:a16="http://schemas.microsoft.com/office/drawing/2014/main" id="{23EEB9AB-DDDA-CEBE-2FA1-D3CF5A6585FB}"/>
                  </a:ext>
                </a:extLst>
              </p:cNvPr>
              <p:cNvSpPr/>
              <p:nvPr/>
            </p:nvSpPr>
            <p:spPr>
              <a:xfrm rot="10800000" flipH="1">
                <a:off x="4638628" y="6162242"/>
                <a:ext cx="230080" cy="179286"/>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0;p5">
                <a:extLst>
                  <a:ext uri="{FF2B5EF4-FFF2-40B4-BE49-F238E27FC236}">
                    <a16:creationId xmlns:a16="http://schemas.microsoft.com/office/drawing/2014/main" id="{C14AC8DF-DA6F-DE3F-D432-CCBFBC2D8609}"/>
                  </a:ext>
                </a:extLst>
              </p:cNvPr>
              <p:cNvSpPr/>
              <p:nvPr/>
            </p:nvSpPr>
            <p:spPr>
              <a:xfrm rot="10800000" flipH="1">
                <a:off x="3307681" y="6162242"/>
                <a:ext cx="230080" cy="179286"/>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81;p5">
                <a:extLst>
                  <a:ext uri="{FF2B5EF4-FFF2-40B4-BE49-F238E27FC236}">
                    <a16:creationId xmlns:a16="http://schemas.microsoft.com/office/drawing/2014/main" id="{AA8883F2-C33E-7ABA-F85A-C90ECBB58D38}"/>
                  </a:ext>
                </a:extLst>
              </p:cNvPr>
              <p:cNvSpPr/>
              <p:nvPr/>
            </p:nvSpPr>
            <p:spPr>
              <a:xfrm rot="10800000" flipH="1">
                <a:off x="4625877" y="6886812"/>
                <a:ext cx="132065" cy="106002"/>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82;p5">
                <a:extLst>
                  <a:ext uri="{FF2B5EF4-FFF2-40B4-BE49-F238E27FC236}">
                    <a16:creationId xmlns:a16="http://schemas.microsoft.com/office/drawing/2014/main" id="{677A8AB1-6D53-08A0-1FB5-50D8C583C016}"/>
                  </a:ext>
                </a:extLst>
              </p:cNvPr>
              <p:cNvSpPr/>
              <p:nvPr/>
            </p:nvSpPr>
            <p:spPr>
              <a:xfrm rot="10800000" flipH="1">
                <a:off x="4953833" y="6948115"/>
                <a:ext cx="183209" cy="44699"/>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83;p5">
                <a:extLst>
                  <a:ext uri="{FF2B5EF4-FFF2-40B4-BE49-F238E27FC236}">
                    <a16:creationId xmlns:a16="http://schemas.microsoft.com/office/drawing/2014/main" id="{BE0EB44C-50EA-D3D8-BB0E-AE7DF3E59C38}"/>
                  </a:ext>
                </a:extLst>
              </p:cNvPr>
              <p:cNvSpPr/>
              <p:nvPr/>
            </p:nvSpPr>
            <p:spPr>
              <a:xfrm rot="10800000" flipH="1">
                <a:off x="5109298" y="6718035"/>
                <a:ext cx="278983" cy="153293"/>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84;p5">
                <a:extLst>
                  <a:ext uri="{FF2B5EF4-FFF2-40B4-BE49-F238E27FC236}">
                    <a16:creationId xmlns:a16="http://schemas.microsoft.com/office/drawing/2014/main" id="{D34ACF21-B38E-9BA5-83D1-73419BCD0450}"/>
                  </a:ext>
                </a:extLst>
              </p:cNvPr>
              <p:cNvSpPr/>
              <p:nvPr/>
            </p:nvSpPr>
            <p:spPr>
              <a:xfrm rot="10800000" flipH="1">
                <a:off x="4415064" y="6339005"/>
                <a:ext cx="202336" cy="296078"/>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85;p5">
                <a:extLst>
                  <a:ext uri="{FF2B5EF4-FFF2-40B4-BE49-F238E27FC236}">
                    <a16:creationId xmlns:a16="http://schemas.microsoft.com/office/drawing/2014/main" id="{3749439A-3EC0-91B2-239B-92A10D2A8CB6}"/>
                  </a:ext>
                </a:extLst>
              </p:cNvPr>
              <p:cNvSpPr/>
              <p:nvPr/>
            </p:nvSpPr>
            <p:spPr>
              <a:xfrm rot="10800000" flipH="1">
                <a:off x="2102352" y="6513597"/>
                <a:ext cx="323752" cy="173191"/>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86;p5">
                <a:extLst>
                  <a:ext uri="{FF2B5EF4-FFF2-40B4-BE49-F238E27FC236}">
                    <a16:creationId xmlns:a16="http://schemas.microsoft.com/office/drawing/2014/main" id="{BFCA9F8C-4288-4456-4E68-9A058744997D}"/>
                  </a:ext>
                </a:extLst>
              </p:cNvPr>
              <p:cNvSpPr/>
              <p:nvPr/>
            </p:nvSpPr>
            <p:spPr>
              <a:xfrm rot="10800000" flipH="1">
                <a:off x="2392755" y="6073474"/>
                <a:ext cx="295307" cy="329777"/>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87;p5">
                <a:extLst>
                  <a:ext uri="{FF2B5EF4-FFF2-40B4-BE49-F238E27FC236}">
                    <a16:creationId xmlns:a16="http://schemas.microsoft.com/office/drawing/2014/main" id="{282480AF-8780-787A-67C3-4F91575C5167}"/>
                  </a:ext>
                </a:extLst>
              </p:cNvPr>
              <p:cNvSpPr/>
              <p:nvPr/>
            </p:nvSpPr>
            <p:spPr>
              <a:xfrm rot="10800000" flipH="1">
                <a:off x="2447332" y="6718035"/>
                <a:ext cx="279053" cy="153293"/>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88;p5">
                <a:extLst>
                  <a:ext uri="{FF2B5EF4-FFF2-40B4-BE49-F238E27FC236}">
                    <a16:creationId xmlns:a16="http://schemas.microsoft.com/office/drawing/2014/main" id="{1B3B8D3E-C7E8-603B-9443-12C6CA5A9600}"/>
                  </a:ext>
                </a:extLst>
              </p:cNvPr>
              <p:cNvSpPr/>
              <p:nvPr/>
            </p:nvSpPr>
            <p:spPr>
              <a:xfrm rot="10800000" flipH="1">
                <a:off x="1976663" y="6162242"/>
                <a:ext cx="230080" cy="178936"/>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89;p5">
                <a:extLst>
                  <a:ext uri="{FF2B5EF4-FFF2-40B4-BE49-F238E27FC236}">
                    <a16:creationId xmlns:a16="http://schemas.microsoft.com/office/drawing/2014/main" id="{67CA207C-49DC-61A2-2814-9A8D5650CDAD}"/>
                  </a:ext>
                </a:extLst>
              </p:cNvPr>
              <p:cNvSpPr/>
              <p:nvPr/>
            </p:nvSpPr>
            <p:spPr>
              <a:xfrm rot="10800000" flipH="1">
                <a:off x="2767651" y="6221373"/>
                <a:ext cx="267353" cy="142014"/>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0;p5">
                <a:extLst>
                  <a:ext uri="{FF2B5EF4-FFF2-40B4-BE49-F238E27FC236}">
                    <a16:creationId xmlns:a16="http://schemas.microsoft.com/office/drawing/2014/main" id="{5865DAF7-A400-AA15-ED63-69F0B7CF8A1C}"/>
                  </a:ext>
                </a:extLst>
              </p:cNvPr>
              <p:cNvSpPr/>
              <p:nvPr/>
            </p:nvSpPr>
            <p:spPr>
              <a:xfrm rot="10800000" flipH="1">
                <a:off x="3084046" y="6339005"/>
                <a:ext cx="202406" cy="296078"/>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91;p5">
                <a:extLst>
                  <a:ext uri="{FF2B5EF4-FFF2-40B4-BE49-F238E27FC236}">
                    <a16:creationId xmlns:a16="http://schemas.microsoft.com/office/drawing/2014/main" id="{80126DEC-0572-30EF-F75A-68B807C414C1}"/>
                  </a:ext>
                </a:extLst>
              </p:cNvPr>
              <p:cNvSpPr/>
              <p:nvPr/>
            </p:nvSpPr>
            <p:spPr>
              <a:xfrm rot="10800000" flipH="1">
                <a:off x="4242574" y="6959185"/>
                <a:ext cx="115040" cy="33629"/>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92;p5">
                <a:extLst>
                  <a:ext uri="{FF2B5EF4-FFF2-40B4-BE49-F238E27FC236}">
                    <a16:creationId xmlns:a16="http://schemas.microsoft.com/office/drawing/2014/main" id="{90728CA2-8F78-7C80-112B-C7C69613596F}"/>
                  </a:ext>
                </a:extLst>
              </p:cNvPr>
              <p:cNvSpPr/>
              <p:nvPr/>
            </p:nvSpPr>
            <p:spPr>
              <a:xfrm rot="10800000" flipH="1">
                <a:off x="3292758" y="6886812"/>
                <a:ext cx="134237" cy="106002"/>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93;p5">
                <a:extLst>
                  <a:ext uri="{FF2B5EF4-FFF2-40B4-BE49-F238E27FC236}">
                    <a16:creationId xmlns:a16="http://schemas.microsoft.com/office/drawing/2014/main" id="{4B640905-A46F-013D-0085-1D5C1905DBCA}"/>
                  </a:ext>
                </a:extLst>
              </p:cNvPr>
              <p:cNvSpPr/>
              <p:nvPr/>
            </p:nvSpPr>
            <p:spPr>
              <a:xfrm rot="10800000" flipH="1">
                <a:off x="4098599" y="6221373"/>
                <a:ext cx="265321" cy="142014"/>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94;p5">
                <a:extLst>
                  <a:ext uri="{FF2B5EF4-FFF2-40B4-BE49-F238E27FC236}">
                    <a16:creationId xmlns:a16="http://schemas.microsoft.com/office/drawing/2014/main" id="{EF1F89D6-3280-CBEB-6B9F-C806CFF4CFCE}"/>
                  </a:ext>
                </a:extLst>
              </p:cNvPr>
              <p:cNvSpPr/>
              <p:nvPr/>
            </p:nvSpPr>
            <p:spPr>
              <a:xfrm rot="10800000" flipH="1">
                <a:off x="2291867" y="6948115"/>
                <a:ext cx="183209" cy="44699"/>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95;p5">
                <a:extLst>
                  <a:ext uri="{FF2B5EF4-FFF2-40B4-BE49-F238E27FC236}">
                    <a16:creationId xmlns:a16="http://schemas.microsoft.com/office/drawing/2014/main" id="{851E9261-95E1-6D60-DBF6-922A2395DE3E}"/>
                  </a:ext>
                </a:extLst>
              </p:cNvPr>
              <p:cNvSpPr/>
              <p:nvPr/>
            </p:nvSpPr>
            <p:spPr>
              <a:xfrm rot="10800000" flipH="1">
                <a:off x="236840" y="4589934"/>
                <a:ext cx="225106" cy="154695"/>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96;p5">
                <a:extLst>
                  <a:ext uri="{FF2B5EF4-FFF2-40B4-BE49-F238E27FC236}">
                    <a16:creationId xmlns:a16="http://schemas.microsoft.com/office/drawing/2014/main" id="{AE974879-4FB3-0A2E-5F9E-BB4C45C7AE85}"/>
                  </a:ext>
                </a:extLst>
              </p:cNvPr>
              <p:cNvSpPr/>
              <p:nvPr/>
            </p:nvSpPr>
            <p:spPr>
              <a:xfrm rot="10800000" flipH="1">
                <a:off x="-26449" y="5714692"/>
                <a:ext cx="197922" cy="273168"/>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97;p5">
                <a:extLst>
                  <a:ext uri="{FF2B5EF4-FFF2-40B4-BE49-F238E27FC236}">
                    <a16:creationId xmlns:a16="http://schemas.microsoft.com/office/drawing/2014/main" id="{BBB68C3F-0323-6EF6-593F-D2C61A904F33}"/>
                  </a:ext>
                </a:extLst>
              </p:cNvPr>
              <p:cNvSpPr/>
              <p:nvPr/>
            </p:nvSpPr>
            <p:spPr>
              <a:xfrm rot="10800000" flipH="1">
                <a:off x="422151" y="5007988"/>
                <a:ext cx="202336" cy="296078"/>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98;p5">
                <a:extLst>
                  <a:ext uri="{FF2B5EF4-FFF2-40B4-BE49-F238E27FC236}">
                    <a16:creationId xmlns:a16="http://schemas.microsoft.com/office/drawing/2014/main" id="{16742F1B-DE9C-205E-331B-5926227C60C4}"/>
                  </a:ext>
                </a:extLst>
              </p:cNvPr>
              <p:cNvSpPr/>
              <p:nvPr/>
            </p:nvSpPr>
            <p:spPr>
              <a:xfrm rot="10800000" flipH="1">
                <a:off x="422151" y="6339005"/>
                <a:ext cx="202336" cy="296078"/>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99;p5">
                <a:extLst>
                  <a:ext uri="{FF2B5EF4-FFF2-40B4-BE49-F238E27FC236}">
                    <a16:creationId xmlns:a16="http://schemas.microsoft.com/office/drawing/2014/main" id="{F8B16236-690F-FA46-BDD3-B05C712CD4AD}"/>
                  </a:ext>
                </a:extLst>
              </p:cNvPr>
              <p:cNvSpPr/>
              <p:nvPr/>
            </p:nvSpPr>
            <p:spPr>
              <a:xfrm rot="10800000" flipH="1">
                <a:off x="-214633" y="5387087"/>
                <a:ext cx="279053" cy="153293"/>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0;p5">
                <a:extLst>
                  <a:ext uri="{FF2B5EF4-FFF2-40B4-BE49-F238E27FC236}">
                    <a16:creationId xmlns:a16="http://schemas.microsoft.com/office/drawing/2014/main" id="{B1DC8BF6-C3A5-7030-1A14-1514A7601335}"/>
                  </a:ext>
                </a:extLst>
              </p:cNvPr>
              <p:cNvSpPr/>
              <p:nvPr/>
            </p:nvSpPr>
            <p:spPr>
              <a:xfrm rot="10800000" flipH="1">
                <a:off x="249661" y="6959185"/>
                <a:ext cx="115040" cy="33629"/>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01;p5">
                <a:extLst>
                  <a:ext uri="{FF2B5EF4-FFF2-40B4-BE49-F238E27FC236}">
                    <a16:creationId xmlns:a16="http://schemas.microsoft.com/office/drawing/2014/main" id="{EEFCF687-ECB0-2BC4-CA71-09054A535494}"/>
                  </a:ext>
                </a:extLst>
              </p:cNvPr>
              <p:cNvSpPr/>
              <p:nvPr/>
            </p:nvSpPr>
            <p:spPr>
              <a:xfrm rot="10800000" flipH="1">
                <a:off x="-685233" y="4831294"/>
                <a:ext cx="230080" cy="178936"/>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02;p5">
                <a:extLst>
                  <a:ext uri="{FF2B5EF4-FFF2-40B4-BE49-F238E27FC236}">
                    <a16:creationId xmlns:a16="http://schemas.microsoft.com/office/drawing/2014/main" id="{AC53E3FB-88A7-D8D8-F1AF-EEE7A370E39D}"/>
                  </a:ext>
                </a:extLst>
              </p:cNvPr>
              <p:cNvSpPr/>
              <p:nvPr/>
            </p:nvSpPr>
            <p:spPr>
              <a:xfrm rot="10800000" flipH="1">
                <a:off x="-698054" y="5555864"/>
                <a:ext cx="132135" cy="234844"/>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03;p5">
                <a:extLst>
                  <a:ext uri="{FF2B5EF4-FFF2-40B4-BE49-F238E27FC236}">
                    <a16:creationId xmlns:a16="http://schemas.microsoft.com/office/drawing/2014/main" id="{327E0AA5-749D-4082-225B-6DC988960DC4}"/>
                  </a:ext>
                </a:extLst>
              </p:cNvPr>
              <p:cNvSpPr/>
              <p:nvPr/>
            </p:nvSpPr>
            <p:spPr>
              <a:xfrm rot="10800000" flipH="1">
                <a:off x="-270051" y="4741616"/>
                <a:ext cx="296148" cy="330688"/>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04;p5">
                <a:extLst>
                  <a:ext uri="{FF2B5EF4-FFF2-40B4-BE49-F238E27FC236}">
                    <a16:creationId xmlns:a16="http://schemas.microsoft.com/office/drawing/2014/main" id="{A727162D-DBAF-0DEE-2A8F-7E4826F9B41B}"/>
                  </a:ext>
                </a:extLst>
              </p:cNvPr>
              <p:cNvSpPr/>
              <p:nvPr/>
            </p:nvSpPr>
            <p:spPr>
              <a:xfrm rot="10800000" flipH="1">
                <a:off x="-700155" y="6886812"/>
                <a:ext cx="134237" cy="106002"/>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05;p5">
                <a:extLst>
                  <a:ext uri="{FF2B5EF4-FFF2-40B4-BE49-F238E27FC236}">
                    <a16:creationId xmlns:a16="http://schemas.microsoft.com/office/drawing/2014/main" id="{89E85A61-5CC1-0249-149C-542F2657A320}"/>
                  </a:ext>
                </a:extLst>
              </p:cNvPr>
              <p:cNvSpPr/>
              <p:nvPr/>
            </p:nvSpPr>
            <p:spPr>
              <a:xfrm rot="10800000" flipH="1">
                <a:off x="-563817" y="4614035"/>
                <a:ext cx="325853" cy="163312"/>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06;p5">
                <a:extLst>
                  <a:ext uri="{FF2B5EF4-FFF2-40B4-BE49-F238E27FC236}">
                    <a16:creationId xmlns:a16="http://schemas.microsoft.com/office/drawing/2014/main" id="{67D5D12A-C551-A8BA-53EE-9DBB4F5915CA}"/>
                  </a:ext>
                </a:extLst>
              </p:cNvPr>
              <p:cNvSpPr/>
              <p:nvPr/>
            </p:nvSpPr>
            <p:spPr>
              <a:xfrm rot="10800000" flipH="1">
                <a:off x="-685233" y="6162242"/>
                <a:ext cx="230080" cy="178936"/>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07;p5">
                <a:extLst>
                  <a:ext uri="{FF2B5EF4-FFF2-40B4-BE49-F238E27FC236}">
                    <a16:creationId xmlns:a16="http://schemas.microsoft.com/office/drawing/2014/main" id="{FE7A436C-8E60-4977-8D16-20E08F157253}"/>
                  </a:ext>
                </a:extLst>
              </p:cNvPr>
              <p:cNvSpPr/>
              <p:nvPr/>
            </p:nvSpPr>
            <p:spPr>
              <a:xfrm rot="10800000" flipH="1">
                <a:off x="-559613" y="5182650"/>
                <a:ext cx="323752" cy="173191"/>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08;p5">
                <a:extLst>
                  <a:ext uri="{FF2B5EF4-FFF2-40B4-BE49-F238E27FC236}">
                    <a16:creationId xmlns:a16="http://schemas.microsoft.com/office/drawing/2014/main" id="{0B557B11-C3F6-73D7-CDD3-D293F35F0BF7}"/>
                  </a:ext>
                </a:extLst>
              </p:cNvPr>
              <p:cNvSpPr/>
              <p:nvPr/>
            </p:nvSpPr>
            <p:spPr>
              <a:xfrm rot="10800000" flipH="1">
                <a:off x="2924377" y="6053647"/>
                <a:ext cx="112938" cy="21579"/>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09;p5">
                <a:extLst>
                  <a:ext uri="{FF2B5EF4-FFF2-40B4-BE49-F238E27FC236}">
                    <a16:creationId xmlns:a16="http://schemas.microsoft.com/office/drawing/2014/main" id="{E42A91E8-D9C9-8D76-0A1F-B6CA79EC39FF}"/>
                  </a:ext>
                </a:extLst>
              </p:cNvPr>
              <p:cNvSpPr/>
              <p:nvPr/>
            </p:nvSpPr>
            <p:spPr>
              <a:xfrm rot="10800000" flipH="1">
                <a:off x="1759474" y="5201776"/>
                <a:ext cx="89538" cy="102289"/>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0;p5">
                <a:extLst>
                  <a:ext uri="{FF2B5EF4-FFF2-40B4-BE49-F238E27FC236}">
                    <a16:creationId xmlns:a16="http://schemas.microsoft.com/office/drawing/2014/main" id="{5207CAA2-9096-6161-E765-27C234FB32D7}"/>
                  </a:ext>
                </a:extLst>
              </p:cNvPr>
              <p:cNvSpPr/>
              <p:nvPr/>
            </p:nvSpPr>
            <p:spPr>
              <a:xfrm rot="10800000" flipH="1">
                <a:off x="1963912" y="5555304"/>
                <a:ext cx="132135" cy="235405"/>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11;p5">
                <a:extLst>
                  <a:ext uri="{FF2B5EF4-FFF2-40B4-BE49-F238E27FC236}">
                    <a16:creationId xmlns:a16="http://schemas.microsoft.com/office/drawing/2014/main" id="{CFCA1B11-EF1E-9492-1BD4-62B33B3D9A5E}"/>
                  </a:ext>
                </a:extLst>
              </p:cNvPr>
              <p:cNvSpPr/>
              <p:nvPr/>
            </p:nvSpPr>
            <p:spPr>
              <a:xfrm rot="10800000" flipH="1">
                <a:off x="4236128" y="6000401"/>
                <a:ext cx="174732" cy="75175"/>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12;p5">
                <a:extLst>
                  <a:ext uri="{FF2B5EF4-FFF2-40B4-BE49-F238E27FC236}">
                    <a16:creationId xmlns:a16="http://schemas.microsoft.com/office/drawing/2014/main" id="{D0526611-8465-1A71-7733-6B11CFAC4BBD}"/>
                  </a:ext>
                </a:extLst>
              </p:cNvPr>
              <p:cNvSpPr/>
              <p:nvPr/>
            </p:nvSpPr>
            <p:spPr>
              <a:xfrm rot="10800000" flipH="1">
                <a:off x="3424542" y="5998229"/>
                <a:ext cx="317656" cy="102709"/>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13;p5">
                <a:extLst>
                  <a:ext uri="{FF2B5EF4-FFF2-40B4-BE49-F238E27FC236}">
                    <a16:creationId xmlns:a16="http://schemas.microsoft.com/office/drawing/2014/main" id="{307AF53A-0AC7-F8AA-E3DF-5DD4E73ABDF4}"/>
                  </a:ext>
                </a:extLst>
              </p:cNvPr>
              <p:cNvSpPr/>
              <p:nvPr/>
            </p:nvSpPr>
            <p:spPr>
              <a:xfrm rot="10800000" flipH="1">
                <a:off x="488148" y="4533115"/>
                <a:ext cx="110766" cy="35871"/>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14;p5">
                <a:extLst>
                  <a:ext uri="{FF2B5EF4-FFF2-40B4-BE49-F238E27FC236}">
                    <a16:creationId xmlns:a16="http://schemas.microsoft.com/office/drawing/2014/main" id="{077473A6-7951-98BB-0D18-F9E3484D1F6D}"/>
                  </a:ext>
                </a:extLst>
              </p:cNvPr>
              <p:cNvSpPr/>
              <p:nvPr/>
            </p:nvSpPr>
            <p:spPr>
              <a:xfrm rot="10800000" flipH="1">
                <a:off x="-736377" y="5022911"/>
                <a:ext cx="29916" cy="102289"/>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15;p5">
                <a:extLst>
                  <a:ext uri="{FF2B5EF4-FFF2-40B4-BE49-F238E27FC236}">
                    <a16:creationId xmlns:a16="http://schemas.microsoft.com/office/drawing/2014/main" id="{4C4757EB-02E5-5690-F329-F6B31C7BD8F8}"/>
                  </a:ext>
                </a:extLst>
              </p:cNvPr>
              <p:cNvSpPr/>
              <p:nvPr/>
            </p:nvSpPr>
            <p:spPr>
              <a:xfrm rot="10800000" flipH="1">
                <a:off x="-736377" y="6353858"/>
                <a:ext cx="29916" cy="102289"/>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16;p5">
                <a:extLst>
                  <a:ext uri="{FF2B5EF4-FFF2-40B4-BE49-F238E27FC236}">
                    <a16:creationId xmlns:a16="http://schemas.microsoft.com/office/drawing/2014/main" id="{63B8DB05-E51A-63DE-33BA-DB864DACF643}"/>
                  </a:ext>
                </a:extLst>
              </p:cNvPr>
              <p:cNvSpPr/>
              <p:nvPr/>
            </p:nvSpPr>
            <p:spPr>
              <a:xfrm rot="10800000" flipH="1">
                <a:off x="9001" y="4528631"/>
                <a:ext cx="162471" cy="128282"/>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17;p5">
                <a:extLst>
                  <a:ext uri="{FF2B5EF4-FFF2-40B4-BE49-F238E27FC236}">
                    <a16:creationId xmlns:a16="http://schemas.microsoft.com/office/drawing/2014/main" id="{68F9FFD2-29A9-7221-A057-74DB8EF3EBA2}"/>
                  </a:ext>
                </a:extLst>
              </p:cNvPr>
              <p:cNvSpPr/>
              <p:nvPr/>
            </p:nvSpPr>
            <p:spPr>
              <a:xfrm rot="10800000" flipH="1">
                <a:off x="766360" y="4618309"/>
                <a:ext cx="305256" cy="16723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18;p5">
                <a:extLst>
                  <a:ext uri="{FF2B5EF4-FFF2-40B4-BE49-F238E27FC236}">
                    <a16:creationId xmlns:a16="http://schemas.microsoft.com/office/drawing/2014/main" id="{C7AA1379-2016-6286-52C7-B1508F2F74C1}"/>
                  </a:ext>
                </a:extLst>
              </p:cNvPr>
              <p:cNvSpPr/>
              <p:nvPr/>
            </p:nvSpPr>
            <p:spPr>
              <a:xfrm rot="10800000" flipH="1">
                <a:off x="-736377" y="5781040"/>
                <a:ext cx="25642" cy="100187"/>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19;p5">
                <a:extLst>
                  <a:ext uri="{FF2B5EF4-FFF2-40B4-BE49-F238E27FC236}">
                    <a16:creationId xmlns:a16="http://schemas.microsoft.com/office/drawing/2014/main" id="{AD9973DD-31DB-ABCC-9C8A-6F2C7AE088D0}"/>
                  </a:ext>
                </a:extLst>
              </p:cNvPr>
              <p:cNvSpPr/>
              <p:nvPr/>
            </p:nvSpPr>
            <p:spPr>
              <a:xfrm rot="10800000" flipH="1">
                <a:off x="1753098" y="6339005"/>
                <a:ext cx="202406" cy="296078"/>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20;p5">
                <a:extLst>
                  <a:ext uri="{FF2B5EF4-FFF2-40B4-BE49-F238E27FC236}">
                    <a16:creationId xmlns:a16="http://schemas.microsoft.com/office/drawing/2014/main" id="{20C793A7-03E8-2AC4-8E32-12EB8D12367F}"/>
                  </a:ext>
                </a:extLst>
              </p:cNvPr>
              <p:cNvSpPr/>
              <p:nvPr/>
            </p:nvSpPr>
            <p:spPr>
              <a:xfrm rot="10800000" flipH="1">
                <a:off x="105685" y="4890425"/>
                <a:ext cx="265321" cy="141943"/>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21;p5">
                <a:extLst>
                  <a:ext uri="{FF2B5EF4-FFF2-40B4-BE49-F238E27FC236}">
                    <a16:creationId xmlns:a16="http://schemas.microsoft.com/office/drawing/2014/main" id="{405E14F2-BF91-22B8-B2C2-F5FFFAF88424}"/>
                  </a:ext>
                </a:extLst>
              </p:cNvPr>
              <p:cNvSpPr/>
              <p:nvPr/>
            </p:nvSpPr>
            <p:spPr>
              <a:xfrm rot="10800000" flipH="1">
                <a:off x="632964" y="6886812"/>
                <a:ext cx="132065" cy="106002"/>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22;p5">
                <a:extLst>
                  <a:ext uri="{FF2B5EF4-FFF2-40B4-BE49-F238E27FC236}">
                    <a16:creationId xmlns:a16="http://schemas.microsoft.com/office/drawing/2014/main" id="{6B3C6DBC-496A-0C2D-6663-A0724BBBC86C}"/>
                  </a:ext>
                </a:extLst>
              </p:cNvPr>
              <p:cNvSpPr/>
              <p:nvPr/>
            </p:nvSpPr>
            <p:spPr>
              <a:xfrm rot="10800000" flipH="1">
                <a:off x="1580608" y="6959185"/>
                <a:ext cx="115040" cy="33629"/>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23;p5">
                <a:extLst>
                  <a:ext uri="{FF2B5EF4-FFF2-40B4-BE49-F238E27FC236}">
                    <a16:creationId xmlns:a16="http://schemas.microsoft.com/office/drawing/2014/main" id="{45FC3954-2863-F9C7-4FDC-12F8600A2793}"/>
                  </a:ext>
                </a:extLst>
              </p:cNvPr>
              <p:cNvSpPr/>
              <p:nvPr/>
            </p:nvSpPr>
            <p:spPr>
              <a:xfrm rot="10800000" flipH="1">
                <a:off x="1442168" y="4918590"/>
                <a:ext cx="146988" cy="115040"/>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24;p5">
                <a:extLst>
                  <a:ext uri="{FF2B5EF4-FFF2-40B4-BE49-F238E27FC236}">
                    <a16:creationId xmlns:a16="http://schemas.microsoft.com/office/drawing/2014/main" id="{C228015C-D69D-1778-43BA-8B1289001BDA}"/>
                  </a:ext>
                </a:extLst>
              </p:cNvPr>
              <p:cNvSpPr/>
              <p:nvPr/>
            </p:nvSpPr>
            <p:spPr>
              <a:xfrm rot="10800000" flipH="1">
                <a:off x="-214633" y="6718035"/>
                <a:ext cx="279053" cy="153293"/>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25;p5">
                <a:extLst>
                  <a:ext uri="{FF2B5EF4-FFF2-40B4-BE49-F238E27FC236}">
                    <a16:creationId xmlns:a16="http://schemas.microsoft.com/office/drawing/2014/main" id="{531ACFEB-024A-15BE-1C9F-4EBACD8D640C}"/>
                  </a:ext>
                </a:extLst>
              </p:cNvPr>
              <p:cNvSpPr/>
              <p:nvPr/>
            </p:nvSpPr>
            <p:spPr>
              <a:xfrm rot="10800000" flipH="1">
                <a:off x="645715" y="6162242"/>
                <a:ext cx="230080" cy="178936"/>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26;p5">
                <a:extLst>
                  <a:ext uri="{FF2B5EF4-FFF2-40B4-BE49-F238E27FC236}">
                    <a16:creationId xmlns:a16="http://schemas.microsoft.com/office/drawing/2014/main" id="{DB90DAE0-3C6D-5767-DA5F-4E51EDECF541}"/>
                  </a:ext>
                </a:extLst>
              </p:cNvPr>
              <p:cNvSpPr/>
              <p:nvPr/>
            </p:nvSpPr>
            <p:spPr>
              <a:xfrm rot="10800000" flipH="1">
                <a:off x="632964" y="5555864"/>
                <a:ext cx="132065" cy="234844"/>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27;p5">
                <a:extLst>
                  <a:ext uri="{FF2B5EF4-FFF2-40B4-BE49-F238E27FC236}">
                    <a16:creationId xmlns:a16="http://schemas.microsoft.com/office/drawing/2014/main" id="{FD886F02-7154-7D45-BA1C-B10FB8DE7D23}"/>
                  </a:ext>
                </a:extLst>
              </p:cNvPr>
              <p:cNvSpPr/>
              <p:nvPr/>
            </p:nvSpPr>
            <p:spPr>
              <a:xfrm rot="10800000" flipH="1">
                <a:off x="1060896" y="4741616"/>
                <a:ext cx="296148" cy="330688"/>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28;p5">
                <a:extLst>
                  <a:ext uri="{FF2B5EF4-FFF2-40B4-BE49-F238E27FC236}">
                    <a16:creationId xmlns:a16="http://schemas.microsoft.com/office/drawing/2014/main" id="{1CA74807-7930-B2FF-7DED-44A938CAA3CB}"/>
                  </a:ext>
                </a:extLst>
              </p:cNvPr>
              <p:cNvSpPr/>
              <p:nvPr/>
            </p:nvSpPr>
            <p:spPr>
              <a:xfrm rot="10800000" flipH="1">
                <a:off x="645715" y="4831294"/>
                <a:ext cx="230080" cy="178936"/>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29;p5">
                <a:extLst>
                  <a:ext uri="{FF2B5EF4-FFF2-40B4-BE49-F238E27FC236}">
                    <a16:creationId xmlns:a16="http://schemas.microsoft.com/office/drawing/2014/main" id="{BFC1258E-09F9-B152-B5E4-045BDCFEDB49}"/>
                  </a:ext>
                </a:extLst>
              </p:cNvPr>
              <p:cNvSpPr/>
              <p:nvPr/>
            </p:nvSpPr>
            <p:spPr>
              <a:xfrm rot="10800000" flipH="1">
                <a:off x="771405" y="5182650"/>
                <a:ext cx="323752" cy="173191"/>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30;p5">
                <a:extLst>
                  <a:ext uri="{FF2B5EF4-FFF2-40B4-BE49-F238E27FC236}">
                    <a16:creationId xmlns:a16="http://schemas.microsoft.com/office/drawing/2014/main" id="{95CD7942-CF15-7344-4D1A-E3350FD4AD3C}"/>
                  </a:ext>
                </a:extLst>
              </p:cNvPr>
              <p:cNvSpPr/>
              <p:nvPr/>
            </p:nvSpPr>
            <p:spPr>
              <a:xfrm rot="10800000" flipH="1">
                <a:off x="1748825" y="5685617"/>
                <a:ext cx="218310" cy="216418"/>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31;p5">
                <a:extLst>
                  <a:ext uri="{FF2B5EF4-FFF2-40B4-BE49-F238E27FC236}">
                    <a16:creationId xmlns:a16="http://schemas.microsoft.com/office/drawing/2014/main" id="{78044CED-9DC8-8A75-F1DF-5FC0399FC29B}"/>
                  </a:ext>
                </a:extLst>
              </p:cNvPr>
              <p:cNvSpPr/>
              <p:nvPr/>
            </p:nvSpPr>
            <p:spPr>
              <a:xfrm rot="10800000" flipH="1">
                <a:off x="-559613" y="6513597"/>
                <a:ext cx="323752" cy="173191"/>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32;p5">
                <a:extLst>
                  <a:ext uri="{FF2B5EF4-FFF2-40B4-BE49-F238E27FC236}">
                    <a16:creationId xmlns:a16="http://schemas.microsoft.com/office/drawing/2014/main" id="{8D43B9EE-D657-B5ED-7CA7-D0755B35217F}"/>
                  </a:ext>
                </a:extLst>
              </p:cNvPr>
              <p:cNvSpPr/>
              <p:nvPr/>
            </p:nvSpPr>
            <p:spPr>
              <a:xfrm rot="10800000" flipH="1">
                <a:off x="-563957" y="5945053"/>
                <a:ext cx="325994" cy="15574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33;p5">
                <a:extLst>
                  <a:ext uri="{FF2B5EF4-FFF2-40B4-BE49-F238E27FC236}">
                    <a16:creationId xmlns:a16="http://schemas.microsoft.com/office/drawing/2014/main" id="{10019ABA-A220-6D4E-D118-024BC40502E0}"/>
                  </a:ext>
                </a:extLst>
              </p:cNvPr>
              <p:cNvSpPr/>
              <p:nvPr/>
            </p:nvSpPr>
            <p:spPr>
              <a:xfrm rot="10800000" flipH="1">
                <a:off x="637098" y="5945053"/>
                <a:ext cx="325994" cy="15574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34;p5">
                <a:extLst>
                  <a:ext uri="{FF2B5EF4-FFF2-40B4-BE49-F238E27FC236}">
                    <a16:creationId xmlns:a16="http://schemas.microsoft.com/office/drawing/2014/main" id="{7B313430-5B1A-61BA-BA96-3BEA00B6FAC9}"/>
                  </a:ext>
                </a:extLst>
              </p:cNvPr>
              <p:cNvSpPr/>
              <p:nvPr/>
            </p:nvSpPr>
            <p:spPr>
              <a:xfrm rot="10800000" flipH="1">
                <a:off x="2036215" y="5945053"/>
                <a:ext cx="325994" cy="15574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35;p5">
                <a:extLst>
                  <a:ext uri="{FF2B5EF4-FFF2-40B4-BE49-F238E27FC236}">
                    <a16:creationId xmlns:a16="http://schemas.microsoft.com/office/drawing/2014/main" id="{F0FC6D8D-4DCC-2C5B-2F6D-51D4022E73EA}"/>
                  </a:ext>
                </a:extLst>
              </p:cNvPr>
              <p:cNvSpPr/>
              <p:nvPr/>
            </p:nvSpPr>
            <p:spPr>
              <a:xfrm rot="10800000" flipH="1">
                <a:off x="-270051" y="6073474"/>
                <a:ext cx="296148" cy="329777"/>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836;p5">
                <a:extLst>
                  <a:ext uri="{FF2B5EF4-FFF2-40B4-BE49-F238E27FC236}">
                    <a16:creationId xmlns:a16="http://schemas.microsoft.com/office/drawing/2014/main" id="{93659C70-DAE3-ACC0-367C-28066D178D4C}"/>
                  </a:ext>
                </a:extLst>
              </p:cNvPr>
              <p:cNvSpPr/>
              <p:nvPr/>
            </p:nvSpPr>
            <p:spPr>
              <a:xfrm rot="10800000" flipH="1">
                <a:off x="-427618" y="5616327"/>
                <a:ext cx="274148" cy="168847"/>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837;p5">
                <a:extLst>
                  <a:ext uri="{FF2B5EF4-FFF2-40B4-BE49-F238E27FC236}">
                    <a16:creationId xmlns:a16="http://schemas.microsoft.com/office/drawing/2014/main" id="{7A6872BE-E055-B3EE-7AE9-2FBC45EF7565}"/>
                  </a:ext>
                </a:extLst>
              </p:cNvPr>
              <p:cNvSpPr/>
              <p:nvPr/>
            </p:nvSpPr>
            <p:spPr>
              <a:xfrm rot="10800000" flipH="1">
                <a:off x="170912" y="5628728"/>
                <a:ext cx="213546" cy="180617"/>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838;p5">
                <a:extLst>
                  <a:ext uri="{FF2B5EF4-FFF2-40B4-BE49-F238E27FC236}">
                    <a16:creationId xmlns:a16="http://schemas.microsoft.com/office/drawing/2014/main" id="{A3C536E8-B7A0-7198-7A48-9B7242534DC2}"/>
                  </a:ext>
                </a:extLst>
              </p:cNvPr>
              <p:cNvSpPr/>
              <p:nvPr/>
            </p:nvSpPr>
            <p:spPr>
              <a:xfrm rot="10800000" flipH="1">
                <a:off x="1542285" y="5628728"/>
                <a:ext cx="190986" cy="180687"/>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839;p5">
                <a:extLst>
                  <a:ext uri="{FF2B5EF4-FFF2-40B4-BE49-F238E27FC236}">
                    <a16:creationId xmlns:a16="http://schemas.microsoft.com/office/drawing/2014/main" id="{5468B099-2603-A0FA-C97A-932CCAB967AA}"/>
                  </a:ext>
                </a:extLst>
              </p:cNvPr>
              <p:cNvSpPr/>
              <p:nvPr/>
            </p:nvSpPr>
            <p:spPr>
              <a:xfrm rot="10800000" flipH="1">
                <a:off x="417877" y="5685617"/>
                <a:ext cx="218310" cy="216418"/>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840;p5">
                <a:extLst>
                  <a:ext uri="{FF2B5EF4-FFF2-40B4-BE49-F238E27FC236}">
                    <a16:creationId xmlns:a16="http://schemas.microsoft.com/office/drawing/2014/main" id="{43F34CD8-550D-F126-3C4B-4BB47EED2F90}"/>
                  </a:ext>
                </a:extLst>
              </p:cNvPr>
              <p:cNvSpPr/>
              <p:nvPr/>
            </p:nvSpPr>
            <p:spPr>
              <a:xfrm rot="10800000" flipH="1">
                <a:off x="236840" y="5920882"/>
                <a:ext cx="225106" cy="154695"/>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841;p5">
                <a:extLst>
                  <a:ext uri="{FF2B5EF4-FFF2-40B4-BE49-F238E27FC236}">
                    <a16:creationId xmlns:a16="http://schemas.microsoft.com/office/drawing/2014/main" id="{5041DDC4-CD4A-66D6-D009-ADB6BE173A41}"/>
                  </a:ext>
                </a:extLst>
              </p:cNvPr>
              <p:cNvSpPr/>
              <p:nvPr/>
            </p:nvSpPr>
            <p:spPr>
              <a:xfrm rot="10800000" flipH="1">
                <a:off x="105685" y="6221373"/>
                <a:ext cx="265321" cy="142014"/>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842;p5">
                <a:extLst>
                  <a:ext uri="{FF2B5EF4-FFF2-40B4-BE49-F238E27FC236}">
                    <a16:creationId xmlns:a16="http://schemas.microsoft.com/office/drawing/2014/main" id="{C0C78DB3-8136-AB60-30DE-EF375FDCB8F6}"/>
                  </a:ext>
                </a:extLst>
              </p:cNvPr>
              <p:cNvSpPr/>
              <p:nvPr/>
            </p:nvSpPr>
            <p:spPr>
              <a:xfrm rot="10800000" flipH="1">
                <a:off x="-370098" y="6948115"/>
                <a:ext cx="183209" cy="44699"/>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oogle Shape;101;p2">
            <a:extLst>
              <a:ext uri="{FF2B5EF4-FFF2-40B4-BE49-F238E27FC236}">
                <a16:creationId xmlns:a16="http://schemas.microsoft.com/office/drawing/2014/main" id="{A07DADF3-6993-340B-6BC4-51A99F0626A6}"/>
              </a:ext>
            </a:extLst>
          </p:cNvPr>
          <p:cNvGrpSpPr/>
          <p:nvPr/>
        </p:nvGrpSpPr>
        <p:grpSpPr>
          <a:xfrm rot="-5400000">
            <a:off x="1567284" y="-1729450"/>
            <a:ext cx="2413016" cy="5821049"/>
            <a:chOff x="5692625" y="470675"/>
            <a:chExt cx="1669500" cy="4027425"/>
          </a:xfrm>
        </p:grpSpPr>
        <p:sp>
          <p:nvSpPr>
            <p:cNvPr id="5" name="Google Shape;102;p2">
              <a:extLst>
                <a:ext uri="{FF2B5EF4-FFF2-40B4-BE49-F238E27FC236}">
                  <a16:creationId xmlns:a16="http://schemas.microsoft.com/office/drawing/2014/main" id="{24338ABA-FF8A-986D-D103-A1CD85276B79}"/>
                </a:ext>
              </a:extLst>
            </p:cNvPr>
            <p:cNvSpPr/>
            <p:nvPr/>
          </p:nvSpPr>
          <p:spPr>
            <a:xfrm>
              <a:off x="5692625" y="470675"/>
              <a:ext cx="1669500" cy="4027425"/>
            </a:xfrm>
            <a:custGeom>
              <a:avLst/>
              <a:gdLst/>
              <a:ahLst/>
              <a:cxnLst/>
              <a:rect l="l" t="t" r="r" b="b"/>
              <a:pathLst>
                <a:path w="66780" h="161097" extrusionOk="0">
                  <a:moveTo>
                    <a:pt x="21521" y="0"/>
                  </a:moveTo>
                  <a:lnTo>
                    <a:pt x="0" y="60913"/>
                  </a:lnTo>
                  <a:lnTo>
                    <a:pt x="66780" y="161097"/>
                  </a:lnTo>
                  <a:lnTo>
                    <a:pt x="66780" y="0"/>
                  </a:lnTo>
                  <a:close/>
                </a:path>
              </a:pathLst>
            </a:custGeom>
            <a:solidFill>
              <a:srgbClr val="00B0F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3;p2">
              <a:extLst>
                <a:ext uri="{FF2B5EF4-FFF2-40B4-BE49-F238E27FC236}">
                  <a16:creationId xmlns:a16="http://schemas.microsoft.com/office/drawing/2014/main" id="{59FE92F3-9066-9529-9C58-543A06F9ABA2}"/>
                </a:ext>
              </a:extLst>
            </p:cNvPr>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4;p2">
              <a:extLst>
                <a:ext uri="{FF2B5EF4-FFF2-40B4-BE49-F238E27FC236}">
                  <a16:creationId xmlns:a16="http://schemas.microsoft.com/office/drawing/2014/main" id="{67539ED8-B463-DF83-55C3-9165432AA733}"/>
                </a:ext>
              </a:extLst>
            </p:cNvPr>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5;p2">
              <a:extLst>
                <a:ext uri="{FF2B5EF4-FFF2-40B4-BE49-F238E27FC236}">
                  <a16:creationId xmlns:a16="http://schemas.microsoft.com/office/drawing/2014/main" id="{DD4D2633-E60D-DF2A-7A41-45D55369BC05}"/>
                </a:ext>
              </a:extLst>
            </p:cNvPr>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6;p2">
              <a:extLst>
                <a:ext uri="{FF2B5EF4-FFF2-40B4-BE49-F238E27FC236}">
                  <a16:creationId xmlns:a16="http://schemas.microsoft.com/office/drawing/2014/main" id="{E063507E-8A8F-0745-B134-61BE81467D00}"/>
                </a:ext>
              </a:extLst>
            </p:cNvPr>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p2">
              <a:extLst>
                <a:ext uri="{FF2B5EF4-FFF2-40B4-BE49-F238E27FC236}">
                  <a16:creationId xmlns:a16="http://schemas.microsoft.com/office/drawing/2014/main" id="{7A707CAC-4017-ED2F-EE46-887C04B89E90}"/>
                </a:ext>
              </a:extLst>
            </p:cNvPr>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8;p2">
              <a:extLst>
                <a:ext uri="{FF2B5EF4-FFF2-40B4-BE49-F238E27FC236}">
                  <a16:creationId xmlns:a16="http://schemas.microsoft.com/office/drawing/2014/main" id="{8B5B905A-9EA6-B089-81E0-1BB3A393D7F0}"/>
                </a:ext>
              </a:extLst>
            </p:cNvPr>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p2">
              <a:extLst>
                <a:ext uri="{FF2B5EF4-FFF2-40B4-BE49-F238E27FC236}">
                  <a16:creationId xmlns:a16="http://schemas.microsoft.com/office/drawing/2014/main" id="{A1530839-2A62-8DD7-D704-A34DE0AC9590}"/>
                </a:ext>
              </a:extLst>
            </p:cNvPr>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0;p2">
              <a:extLst>
                <a:ext uri="{FF2B5EF4-FFF2-40B4-BE49-F238E27FC236}">
                  <a16:creationId xmlns:a16="http://schemas.microsoft.com/office/drawing/2014/main" id="{9B725ECD-3453-14C5-9293-8039E0325BAE}"/>
                </a:ext>
              </a:extLst>
            </p:cNvPr>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1;p2">
              <a:extLst>
                <a:ext uri="{FF2B5EF4-FFF2-40B4-BE49-F238E27FC236}">
                  <a16:creationId xmlns:a16="http://schemas.microsoft.com/office/drawing/2014/main" id="{EF83C8B5-9488-030E-9F80-6ED8AF83DC87}"/>
                </a:ext>
              </a:extLst>
            </p:cNvPr>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2;p2">
              <a:extLst>
                <a:ext uri="{FF2B5EF4-FFF2-40B4-BE49-F238E27FC236}">
                  <a16:creationId xmlns:a16="http://schemas.microsoft.com/office/drawing/2014/main" id="{9D899A86-F703-D5B5-9FFA-8AB8E6ECD8B1}"/>
                </a:ext>
              </a:extLst>
            </p:cNvPr>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3;p2">
              <a:extLst>
                <a:ext uri="{FF2B5EF4-FFF2-40B4-BE49-F238E27FC236}">
                  <a16:creationId xmlns:a16="http://schemas.microsoft.com/office/drawing/2014/main" id="{9D4FD4C1-C7B6-E072-DB21-48042A4DDAA9}"/>
                </a:ext>
              </a:extLst>
            </p:cNvPr>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4;p2">
              <a:extLst>
                <a:ext uri="{FF2B5EF4-FFF2-40B4-BE49-F238E27FC236}">
                  <a16:creationId xmlns:a16="http://schemas.microsoft.com/office/drawing/2014/main" id="{80A8D857-5986-E6D4-0746-FCBC950AEB66}"/>
                </a:ext>
              </a:extLst>
            </p:cNvPr>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5;p2">
              <a:extLst>
                <a:ext uri="{FF2B5EF4-FFF2-40B4-BE49-F238E27FC236}">
                  <a16:creationId xmlns:a16="http://schemas.microsoft.com/office/drawing/2014/main" id="{33B092C6-2777-8AA9-DD39-C55877BCCAF9}"/>
                </a:ext>
              </a:extLst>
            </p:cNvPr>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6;p2">
              <a:extLst>
                <a:ext uri="{FF2B5EF4-FFF2-40B4-BE49-F238E27FC236}">
                  <a16:creationId xmlns:a16="http://schemas.microsoft.com/office/drawing/2014/main" id="{33004825-8BB5-0EBD-A8EC-193B5994CBE8}"/>
                </a:ext>
              </a:extLst>
            </p:cNvPr>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7;p2">
              <a:extLst>
                <a:ext uri="{FF2B5EF4-FFF2-40B4-BE49-F238E27FC236}">
                  <a16:creationId xmlns:a16="http://schemas.microsoft.com/office/drawing/2014/main" id="{38F0F9F2-C3FF-F79A-7062-42706B87EB45}"/>
                </a:ext>
              </a:extLst>
            </p:cNvPr>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8;p2">
              <a:extLst>
                <a:ext uri="{FF2B5EF4-FFF2-40B4-BE49-F238E27FC236}">
                  <a16:creationId xmlns:a16="http://schemas.microsoft.com/office/drawing/2014/main" id="{BDAB9748-2726-BBC2-3447-4BEAA24DA649}"/>
                </a:ext>
              </a:extLst>
            </p:cNvPr>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9;p2">
              <a:extLst>
                <a:ext uri="{FF2B5EF4-FFF2-40B4-BE49-F238E27FC236}">
                  <a16:creationId xmlns:a16="http://schemas.microsoft.com/office/drawing/2014/main" id="{13702751-D8C8-6BBD-2D00-C26487C2546B}"/>
                </a:ext>
              </a:extLst>
            </p:cNvPr>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0;p2">
              <a:extLst>
                <a:ext uri="{FF2B5EF4-FFF2-40B4-BE49-F238E27FC236}">
                  <a16:creationId xmlns:a16="http://schemas.microsoft.com/office/drawing/2014/main" id="{62DDBD52-4035-92AA-CD52-D2DEDA909D2E}"/>
                </a:ext>
              </a:extLst>
            </p:cNvPr>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1;p2">
              <a:extLst>
                <a:ext uri="{FF2B5EF4-FFF2-40B4-BE49-F238E27FC236}">
                  <a16:creationId xmlns:a16="http://schemas.microsoft.com/office/drawing/2014/main" id="{60963520-461B-CBF0-6178-79B9B440294F}"/>
                </a:ext>
              </a:extLst>
            </p:cNvPr>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2;p2">
              <a:extLst>
                <a:ext uri="{FF2B5EF4-FFF2-40B4-BE49-F238E27FC236}">
                  <a16:creationId xmlns:a16="http://schemas.microsoft.com/office/drawing/2014/main" id="{622F6944-DCAE-B4D9-00F1-38AB53695EFC}"/>
                </a:ext>
              </a:extLst>
            </p:cNvPr>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3;p2">
              <a:extLst>
                <a:ext uri="{FF2B5EF4-FFF2-40B4-BE49-F238E27FC236}">
                  <a16:creationId xmlns:a16="http://schemas.microsoft.com/office/drawing/2014/main" id="{3D5EB4E1-3BB9-B7EC-8D3E-4A720BD2B181}"/>
                </a:ext>
              </a:extLst>
            </p:cNvPr>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4;p2">
              <a:extLst>
                <a:ext uri="{FF2B5EF4-FFF2-40B4-BE49-F238E27FC236}">
                  <a16:creationId xmlns:a16="http://schemas.microsoft.com/office/drawing/2014/main" id="{973130CF-A630-293B-6A45-FD0AFDCE5EA9}"/>
                </a:ext>
              </a:extLst>
            </p:cNvPr>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5;p2">
              <a:extLst>
                <a:ext uri="{FF2B5EF4-FFF2-40B4-BE49-F238E27FC236}">
                  <a16:creationId xmlns:a16="http://schemas.microsoft.com/office/drawing/2014/main" id="{C5596EEC-EBD1-7A5C-A218-57E97D50C84D}"/>
                </a:ext>
              </a:extLst>
            </p:cNvPr>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p2">
              <a:extLst>
                <a:ext uri="{FF2B5EF4-FFF2-40B4-BE49-F238E27FC236}">
                  <a16:creationId xmlns:a16="http://schemas.microsoft.com/office/drawing/2014/main" id="{3EE0ECFC-BFCB-0F46-1670-AC7CECDBE9F6}"/>
                </a:ext>
              </a:extLst>
            </p:cNvPr>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p2">
              <a:extLst>
                <a:ext uri="{FF2B5EF4-FFF2-40B4-BE49-F238E27FC236}">
                  <a16:creationId xmlns:a16="http://schemas.microsoft.com/office/drawing/2014/main" id="{F8A4D888-323D-424B-E279-CDBC73986610}"/>
                </a:ext>
              </a:extLst>
            </p:cNvPr>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8;p2">
              <a:extLst>
                <a:ext uri="{FF2B5EF4-FFF2-40B4-BE49-F238E27FC236}">
                  <a16:creationId xmlns:a16="http://schemas.microsoft.com/office/drawing/2014/main" id="{21738D3D-F4F3-2D24-8D6E-F640EC400745}"/>
                </a:ext>
              </a:extLst>
            </p:cNvPr>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9;p2">
              <a:extLst>
                <a:ext uri="{FF2B5EF4-FFF2-40B4-BE49-F238E27FC236}">
                  <a16:creationId xmlns:a16="http://schemas.microsoft.com/office/drawing/2014/main" id="{A30497BC-9A00-7D0A-F53F-14F96A928245}"/>
                </a:ext>
              </a:extLst>
            </p:cNvPr>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0;p2">
              <a:extLst>
                <a:ext uri="{FF2B5EF4-FFF2-40B4-BE49-F238E27FC236}">
                  <a16:creationId xmlns:a16="http://schemas.microsoft.com/office/drawing/2014/main" id="{CCFB69B5-DAD0-7790-4664-C9776C7F61C9}"/>
                </a:ext>
              </a:extLst>
            </p:cNvPr>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1;p2">
              <a:extLst>
                <a:ext uri="{FF2B5EF4-FFF2-40B4-BE49-F238E27FC236}">
                  <a16:creationId xmlns:a16="http://schemas.microsoft.com/office/drawing/2014/main" id="{6CF2F9FD-53EB-0646-8E3F-DC825469AD52}"/>
                </a:ext>
              </a:extLst>
            </p:cNvPr>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2;p2">
              <a:extLst>
                <a:ext uri="{FF2B5EF4-FFF2-40B4-BE49-F238E27FC236}">
                  <a16:creationId xmlns:a16="http://schemas.microsoft.com/office/drawing/2014/main" id="{56B4137A-E264-C1B2-EB58-CBCBDF4A49AD}"/>
                </a:ext>
              </a:extLst>
            </p:cNvPr>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3;p2">
              <a:extLst>
                <a:ext uri="{FF2B5EF4-FFF2-40B4-BE49-F238E27FC236}">
                  <a16:creationId xmlns:a16="http://schemas.microsoft.com/office/drawing/2014/main" id="{CA4E13FB-4695-E6E8-220D-8D653A6668BD}"/>
                </a:ext>
              </a:extLst>
            </p:cNvPr>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4;p2">
              <a:extLst>
                <a:ext uri="{FF2B5EF4-FFF2-40B4-BE49-F238E27FC236}">
                  <a16:creationId xmlns:a16="http://schemas.microsoft.com/office/drawing/2014/main" id="{908BE04B-46DF-2822-FF48-826FF2D59181}"/>
                </a:ext>
              </a:extLst>
            </p:cNvPr>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5;p2">
              <a:extLst>
                <a:ext uri="{FF2B5EF4-FFF2-40B4-BE49-F238E27FC236}">
                  <a16:creationId xmlns:a16="http://schemas.microsoft.com/office/drawing/2014/main" id="{483982CA-5A1D-BB46-55CA-54AFB6EE57D1}"/>
                </a:ext>
              </a:extLst>
            </p:cNvPr>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6;p2">
              <a:extLst>
                <a:ext uri="{FF2B5EF4-FFF2-40B4-BE49-F238E27FC236}">
                  <a16:creationId xmlns:a16="http://schemas.microsoft.com/office/drawing/2014/main" id="{354EB178-3496-144D-9C46-4683DC9BBB07}"/>
                </a:ext>
              </a:extLst>
            </p:cNvPr>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7;p2">
              <a:extLst>
                <a:ext uri="{FF2B5EF4-FFF2-40B4-BE49-F238E27FC236}">
                  <a16:creationId xmlns:a16="http://schemas.microsoft.com/office/drawing/2014/main" id="{D85CFCE6-9E9D-BBE8-7699-0C79D9135CBC}"/>
                </a:ext>
              </a:extLst>
            </p:cNvPr>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p2">
              <a:extLst>
                <a:ext uri="{FF2B5EF4-FFF2-40B4-BE49-F238E27FC236}">
                  <a16:creationId xmlns:a16="http://schemas.microsoft.com/office/drawing/2014/main" id="{77107E6D-5FCA-6738-B8A3-2B470839E3E1}"/>
                </a:ext>
              </a:extLst>
            </p:cNvPr>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p2">
              <a:extLst>
                <a:ext uri="{FF2B5EF4-FFF2-40B4-BE49-F238E27FC236}">
                  <a16:creationId xmlns:a16="http://schemas.microsoft.com/office/drawing/2014/main" id="{EF77DF29-6D77-2063-9809-D381164F9E4B}"/>
                </a:ext>
              </a:extLst>
            </p:cNvPr>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p2">
              <a:extLst>
                <a:ext uri="{FF2B5EF4-FFF2-40B4-BE49-F238E27FC236}">
                  <a16:creationId xmlns:a16="http://schemas.microsoft.com/office/drawing/2014/main" id="{B9FEA843-992A-19E7-F1FE-4E7896D5244E}"/>
                </a:ext>
              </a:extLst>
            </p:cNvPr>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1;p2">
              <a:extLst>
                <a:ext uri="{FF2B5EF4-FFF2-40B4-BE49-F238E27FC236}">
                  <a16:creationId xmlns:a16="http://schemas.microsoft.com/office/drawing/2014/main" id="{2C87C20A-5C5E-F238-375A-7F1E67C3D39D}"/>
                </a:ext>
              </a:extLst>
            </p:cNvPr>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2;p2">
              <a:extLst>
                <a:ext uri="{FF2B5EF4-FFF2-40B4-BE49-F238E27FC236}">
                  <a16:creationId xmlns:a16="http://schemas.microsoft.com/office/drawing/2014/main" id="{6F28CC95-D0F4-DB44-DC3F-B9ACDF7B0D87}"/>
                </a:ext>
              </a:extLst>
            </p:cNvPr>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3;p2">
              <a:extLst>
                <a:ext uri="{FF2B5EF4-FFF2-40B4-BE49-F238E27FC236}">
                  <a16:creationId xmlns:a16="http://schemas.microsoft.com/office/drawing/2014/main" id="{A901366B-4C47-8861-E2B4-837D789D6DF2}"/>
                </a:ext>
              </a:extLst>
            </p:cNvPr>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4;p2">
              <a:extLst>
                <a:ext uri="{FF2B5EF4-FFF2-40B4-BE49-F238E27FC236}">
                  <a16:creationId xmlns:a16="http://schemas.microsoft.com/office/drawing/2014/main" id="{C49F762D-E159-A5E4-4030-AFA0CC58C1E5}"/>
                </a:ext>
              </a:extLst>
            </p:cNvPr>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5;p2">
              <a:extLst>
                <a:ext uri="{FF2B5EF4-FFF2-40B4-BE49-F238E27FC236}">
                  <a16:creationId xmlns:a16="http://schemas.microsoft.com/office/drawing/2014/main" id="{DF975A64-EB0F-102E-F492-B0AFE46A5345}"/>
                </a:ext>
              </a:extLst>
            </p:cNvPr>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6;p2">
              <a:extLst>
                <a:ext uri="{FF2B5EF4-FFF2-40B4-BE49-F238E27FC236}">
                  <a16:creationId xmlns:a16="http://schemas.microsoft.com/office/drawing/2014/main" id="{5837866D-996E-5AF3-59F6-0B3B7AB17448}"/>
                </a:ext>
              </a:extLst>
            </p:cNvPr>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7;p2">
              <a:extLst>
                <a:ext uri="{FF2B5EF4-FFF2-40B4-BE49-F238E27FC236}">
                  <a16:creationId xmlns:a16="http://schemas.microsoft.com/office/drawing/2014/main" id="{31761989-4A53-28FC-8BE9-A850D1794F70}"/>
                </a:ext>
              </a:extLst>
            </p:cNvPr>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8;p2">
              <a:extLst>
                <a:ext uri="{FF2B5EF4-FFF2-40B4-BE49-F238E27FC236}">
                  <a16:creationId xmlns:a16="http://schemas.microsoft.com/office/drawing/2014/main" id="{9AA021DE-5F1B-033F-CBAC-C5C2E1B3F8D1}"/>
                </a:ext>
              </a:extLst>
            </p:cNvPr>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9;p2">
              <a:extLst>
                <a:ext uri="{FF2B5EF4-FFF2-40B4-BE49-F238E27FC236}">
                  <a16:creationId xmlns:a16="http://schemas.microsoft.com/office/drawing/2014/main" id="{774D77B7-D5C9-4889-37A8-6CBD142658DD}"/>
                </a:ext>
              </a:extLst>
            </p:cNvPr>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0;p2">
              <a:extLst>
                <a:ext uri="{FF2B5EF4-FFF2-40B4-BE49-F238E27FC236}">
                  <a16:creationId xmlns:a16="http://schemas.microsoft.com/office/drawing/2014/main" id="{8DF3F7A2-964A-7C4C-6047-58993313C0EC}"/>
                </a:ext>
              </a:extLst>
            </p:cNvPr>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1;p2">
              <a:extLst>
                <a:ext uri="{FF2B5EF4-FFF2-40B4-BE49-F238E27FC236}">
                  <a16:creationId xmlns:a16="http://schemas.microsoft.com/office/drawing/2014/main" id="{640971AB-BC66-0828-5BDB-4ABF2B7B62E4}"/>
                </a:ext>
              </a:extLst>
            </p:cNvPr>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2;p2">
              <a:extLst>
                <a:ext uri="{FF2B5EF4-FFF2-40B4-BE49-F238E27FC236}">
                  <a16:creationId xmlns:a16="http://schemas.microsoft.com/office/drawing/2014/main" id="{DC9658F6-C40D-E42F-6AC4-269798C70837}"/>
                </a:ext>
              </a:extLst>
            </p:cNvPr>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3;p2">
              <a:extLst>
                <a:ext uri="{FF2B5EF4-FFF2-40B4-BE49-F238E27FC236}">
                  <a16:creationId xmlns:a16="http://schemas.microsoft.com/office/drawing/2014/main" id="{28FCDB06-99CA-5710-3454-8A4C5D99813A}"/>
                </a:ext>
              </a:extLst>
            </p:cNvPr>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4;p2">
              <a:extLst>
                <a:ext uri="{FF2B5EF4-FFF2-40B4-BE49-F238E27FC236}">
                  <a16:creationId xmlns:a16="http://schemas.microsoft.com/office/drawing/2014/main" id="{501468B8-D1E9-9E8F-0D35-CEF1B1C6F230}"/>
                </a:ext>
              </a:extLst>
            </p:cNvPr>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5;p2">
              <a:extLst>
                <a:ext uri="{FF2B5EF4-FFF2-40B4-BE49-F238E27FC236}">
                  <a16:creationId xmlns:a16="http://schemas.microsoft.com/office/drawing/2014/main" id="{76CFF853-FF9B-2CA4-559D-A841A0F35F46}"/>
                </a:ext>
              </a:extLst>
            </p:cNvPr>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6;p2">
              <a:extLst>
                <a:ext uri="{FF2B5EF4-FFF2-40B4-BE49-F238E27FC236}">
                  <a16:creationId xmlns:a16="http://schemas.microsoft.com/office/drawing/2014/main" id="{CB6E464F-5999-7259-E34C-A0D820496FB3}"/>
                </a:ext>
              </a:extLst>
            </p:cNvPr>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7;p2">
              <a:extLst>
                <a:ext uri="{FF2B5EF4-FFF2-40B4-BE49-F238E27FC236}">
                  <a16:creationId xmlns:a16="http://schemas.microsoft.com/office/drawing/2014/main" id="{DB20293D-8A5C-0807-A22B-00F24C58E08E}"/>
                </a:ext>
              </a:extLst>
            </p:cNvPr>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8;p2">
              <a:extLst>
                <a:ext uri="{FF2B5EF4-FFF2-40B4-BE49-F238E27FC236}">
                  <a16:creationId xmlns:a16="http://schemas.microsoft.com/office/drawing/2014/main" id="{F4547263-5E6A-D4D2-588D-D233647105D5}"/>
                </a:ext>
              </a:extLst>
            </p:cNvPr>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9;p2">
              <a:extLst>
                <a:ext uri="{FF2B5EF4-FFF2-40B4-BE49-F238E27FC236}">
                  <a16:creationId xmlns:a16="http://schemas.microsoft.com/office/drawing/2014/main" id="{24E8AA17-7B23-54DE-CE07-7D1F2C5588F5}"/>
                </a:ext>
              </a:extLst>
            </p:cNvPr>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0;p2">
              <a:extLst>
                <a:ext uri="{FF2B5EF4-FFF2-40B4-BE49-F238E27FC236}">
                  <a16:creationId xmlns:a16="http://schemas.microsoft.com/office/drawing/2014/main" id="{11E10D36-5EE5-A706-8959-C9FBF8E36FD5}"/>
                </a:ext>
              </a:extLst>
            </p:cNvPr>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1;p2">
              <a:extLst>
                <a:ext uri="{FF2B5EF4-FFF2-40B4-BE49-F238E27FC236}">
                  <a16:creationId xmlns:a16="http://schemas.microsoft.com/office/drawing/2014/main" id="{F5689583-2E29-0809-C24A-D1A2E8C0C682}"/>
                </a:ext>
              </a:extLst>
            </p:cNvPr>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2;p2">
              <a:extLst>
                <a:ext uri="{FF2B5EF4-FFF2-40B4-BE49-F238E27FC236}">
                  <a16:creationId xmlns:a16="http://schemas.microsoft.com/office/drawing/2014/main" id="{60A9B0EA-0D98-336B-810B-52DD3181F2D1}"/>
                </a:ext>
              </a:extLst>
            </p:cNvPr>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3;p2">
              <a:extLst>
                <a:ext uri="{FF2B5EF4-FFF2-40B4-BE49-F238E27FC236}">
                  <a16:creationId xmlns:a16="http://schemas.microsoft.com/office/drawing/2014/main" id="{2D63BC7B-95D4-C70A-7A80-6C56884488EE}"/>
                </a:ext>
              </a:extLst>
            </p:cNvPr>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p2">
              <a:extLst>
                <a:ext uri="{FF2B5EF4-FFF2-40B4-BE49-F238E27FC236}">
                  <a16:creationId xmlns:a16="http://schemas.microsoft.com/office/drawing/2014/main" id="{065E9CAA-C922-EF7C-22F6-0ABDF7CD0795}"/>
                </a:ext>
              </a:extLst>
            </p:cNvPr>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p2">
              <a:extLst>
                <a:ext uri="{FF2B5EF4-FFF2-40B4-BE49-F238E27FC236}">
                  <a16:creationId xmlns:a16="http://schemas.microsoft.com/office/drawing/2014/main" id="{715212F9-17CD-43D8-88F3-5DF1E1018F8B}"/>
                </a:ext>
              </a:extLst>
            </p:cNvPr>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6;p2">
              <a:extLst>
                <a:ext uri="{FF2B5EF4-FFF2-40B4-BE49-F238E27FC236}">
                  <a16:creationId xmlns:a16="http://schemas.microsoft.com/office/drawing/2014/main" id="{40783E8B-C6FC-0152-2914-2D1617125744}"/>
                </a:ext>
              </a:extLst>
            </p:cNvPr>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7;p2">
              <a:extLst>
                <a:ext uri="{FF2B5EF4-FFF2-40B4-BE49-F238E27FC236}">
                  <a16:creationId xmlns:a16="http://schemas.microsoft.com/office/drawing/2014/main" id="{A5EB41C8-872F-4528-1916-CE70DEA1FD52}"/>
                </a:ext>
              </a:extLst>
            </p:cNvPr>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8;p2">
              <a:extLst>
                <a:ext uri="{FF2B5EF4-FFF2-40B4-BE49-F238E27FC236}">
                  <a16:creationId xmlns:a16="http://schemas.microsoft.com/office/drawing/2014/main" id="{7013EB20-3D11-4EEA-30E1-C21F3BDCC5A1}"/>
                </a:ext>
              </a:extLst>
            </p:cNvPr>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9;p2">
              <a:extLst>
                <a:ext uri="{FF2B5EF4-FFF2-40B4-BE49-F238E27FC236}">
                  <a16:creationId xmlns:a16="http://schemas.microsoft.com/office/drawing/2014/main" id="{ABA715E0-7787-69BF-7425-D4220EF3DF9B}"/>
                </a:ext>
              </a:extLst>
            </p:cNvPr>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0;p2">
              <a:extLst>
                <a:ext uri="{FF2B5EF4-FFF2-40B4-BE49-F238E27FC236}">
                  <a16:creationId xmlns:a16="http://schemas.microsoft.com/office/drawing/2014/main" id="{40408D62-49AB-10F5-A062-2957ECE1C9AE}"/>
                </a:ext>
              </a:extLst>
            </p:cNvPr>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1;p2">
              <a:extLst>
                <a:ext uri="{FF2B5EF4-FFF2-40B4-BE49-F238E27FC236}">
                  <a16:creationId xmlns:a16="http://schemas.microsoft.com/office/drawing/2014/main" id="{7F98A6BD-F393-BE6C-0B79-9093CD844358}"/>
                </a:ext>
              </a:extLst>
            </p:cNvPr>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2;p2">
              <a:extLst>
                <a:ext uri="{FF2B5EF4-FFF2-40B4-BE49-F238E27FC236}">
                  <a16:creationId xmlns:a16="http://schemas.microsoft.com/office/drawing/2014/main" id="{FA45D314-A2E8-FB59-D57E-0BE9AF74F1DD}"/>
                </a:ext>
              </a:extLst>
            </p:cNvPr>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3;p2">
              <a:extLst>
                <a:ext uri="{FF2B5EF4-FFF2-40B4-BE49-F238E27FC236}">
                  <a16:creationId xmlns:a16="http://schemas.microsoft.com/office/drawing/2014/main" id="{82EA602E-16A8-278D-8DD6-36A03C6E3344}"/>
                </a:ext>
              </a:extLst>
            </p:cNvPr>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4;p2">
              <a:extLst>
                <a:ext uri="{FF2B5EF4-FFF2-40B4-BE49-F238E27FC236}">
                  <a16:creationId xmlns:a16="http://schemas.microsoft.com/office/drawing/2014/main" id="{2AD00A83-83B9-427F-738E-2F20C5E24460}"/>
                </a:ext>
              </a:extLst>
            </p:cNvPr>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5;p2">
              <a:extLst>
                <a:ext uri="{FF2B5EF4-FFF2-40B4-BE49-F238E27FC236}">
                  <a16:creationId xmlns:a16="http://schemas.microsoft.com/office/drawing/2014/main" id="{32A4441D-6C53-4652-BF37-59AC04A6CCC4}"/>
                </a:ext>
              </a:extLst>
            </p:cNvPr>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6;p2">
              <a:extLst>
                <a:ext uri="{FF2B5EF4-FFF2-40B4-BE49-F238E27FC236}">
                  <a16:creationId xmlns:a16="http://schemas.microsoft.com/office/drawing/2014/main" id="{9469BAFA-3C0C-AC9F-76E5-F6CB363C2D2D}"/>
                </a:ext>
              </a:extLst>
            </p:cNvPr>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7;p2">
              <a:extLst>
                <a:ext uri="{FF2B5EF4-FFF2-40B4-BE49-F238E27FC236}">
                  <a16:creationId xmlns:a16="http://schemas.microsoft.com/office/drawing/2014/main" id="{25245D96-7F91-4580-910D-29B3E32C2FCC}"/>
                </a:ext>
              </a:extLst>
            </p:cNvPr>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8;p2">
              <a:extLst>
                <a:ext uri="{FF2B5EF4-FFF2-40B4-BE49-F238E27FC236}">
                  <a16:creationId xmlns:a16="http://schemas.microsoft.com/office/drawing/2014/main" id="{575D58B1-FB6E-0D42-37F0-B696570CE927}"/>
                </a:ext>
              </a:extLst>
            </p:cNvPr>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
              <a:extLst>
                <a:ext uri="{FF2B5EF4-FFF2-40B4-BE49-F238E27FC236}">
                  <a16:creationId xmlns:a16="http://schemas.microsoft.com/office/drawing/2014/main" id="{2623473F-7B79-43D4-5F6C-6E8FEC12DD8F}"/>
                </a:ext>
              </a:extLst>
            </p:cNvPr>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0;p2">
              <a:extLst>
                <a:ext uri="{FF2B5EF4-FFF2-40B4-BE49-F238E27FC236}">
                  <a16:creationId xmlns:a16="http://schemas.microsoft.com/office/drawing/2014/main" id="{CCD08021-3BC4-2EA7-4AA0-6B27E9AF0570}"/>
                </a:ext>
              </a:extLst>
            </p:cNvPr>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1;p2">
              <a:extLst>
                <a:ext uri="{FF2B5EF4-FFF2-40B4-BE49-F238E27FC236}">
                  <a16:creationId xmlns:a16="http://schemas.microsoft.com/office/drawing/2014/main" id="{7F08B584-5BC5-8E14-FCB3-78C28F0F0778}"/>
                </a:ext>
              </a:extLst>
            </p:cNvPr>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2;p2">
              <a:extLst>
                <a:ext uri="{FF2B5EF4-FFF2-40B4-BE49-F238E27FC236}">
                  <a16:creationId xmlns:a16="http://schemas.microsoft.com/office/drawing/2014/main" id="{2633598C-42F4-30BC-E76C-4DE6C4384265}"/>
                </a:ext>
              </a:extLst>
            </p:cNvPr>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3;p2">
              <a:extLst>
                <a:ext uri="{FF2B5EF4-FFF2-40B4-BE49-F238E27FC236}">
                  <a16:creationId xmlns:a16="http://schemas.microsoft.com/office/drawing/2014/main" id="{D618792F-43F5-C940-6871-2FD42038A1C2}"/>
                </a:ext>
              </a:extLst>
            </p:cNvPr>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4;p2">
              <a:extLst>
                <a:ext uri="{FF2B5EF4-FFF2-40B4-BE49-F238E27FC236}">
                  <a16:creationId xmlns:a16="http://schemas.microsoft.com/office/drawing/2014/main" id="{8A7EFF5D-9085-E9FC-35DE-24154594C2D0}"/>
                </a:ext>
              </a:extLst>
            </p:cNvPr>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5;p2">
              <a:extLst>
                <a:ext uri="{FF2B5EF4-FFF2-40B4-BE49-F238E27FC236}">
                  <a16:creationId xmlns:a16="http://schemas.microsoft.com/office/drawing/2014/main" id="{F9DA0ED0-7D05-1BCC-FE9F-121EF97DDF12}"/>
                </a:ext>
              </a:extLst>
            </p:cNvPr>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6;p2">
              <a:extLst>
                <a:ext uri="{FF2B5EF4-FFF2-40B4-BE49-F238E27FC236}">
                  <a16:creationId xmlns:a16="http://schemas.microsoft.com/office/drawing/2014/main" id="{D429BC85-2B89-2D4D-5ECE-4DA5DD78438A}"/>
                </a:ext>
              </a:extLst>
            </p:cNvPr>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7;p2">
              <a:extLst>
                <a:ext uri="{FF2B5EF4-FFF2-40B4-BE49-F238E27FC236}">
                  <a16:creationId xmlns:a16="http://schemas.microsoft.com/office/drawing/2014/main" id="{C7F03316-66D6-86F2-C95C-36526215E30B}"/>
                </a:ext>
              </a:extLst>
            </p:cNvPr>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8;p2">
              <a:extLst>
                <a:ext uri="{FF2B5EF4-FFF2-40B4-BE49-F238E27FC236}">
                  <a16:creationId xmlns:a16="http://schemas.microsoft.com/office/drawing/2014/main" id="{2A468220-04F5-9405-6C30-76A136C7BE26}"/>
                </a:ext>
              </a:extLst>
            </p:cNvPr>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9;p2">
              <a:extLst>
                <a:ext uri="{FF2B5EF4-FFF2-40B4-BE49-F238E27FC236}">
                  <a16:creationId xmlns:a16="http://schemas.microsoft.com/office/drawing/2014/main" id="{9550DDA9-3D7B-B300-E68B-F48139BC24D5}"/>
                </a:ext>
              </a:extLst>
            </p:cNvPr>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0;p2">
              <a:extLst>
                <a:ext uri="{FF2B5EF4-FFF2-40B4-BE49-F238E27FC236}">
                  <a16:creationId xmlns:a16="http://schemas.microsoft.com/office/drawing/2014/main" id="{3516ADE7-494B-FB63-F434-8F973406D0EA}"/>
                </a:ext>
              </a:extLst>
            </p:cNvPr>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1;p2">
              <a:extLst>
                <a:ext uri="{FF2B5EF4-FFF2-40B4-BE49-F238E27FC236}">
                  <a16:creationId xmlns:a16="http://schemas.microsoft.com/office/drawing/2014/main" id="{6635C619-D551-E051-5288-4C44B998E23A}"/>
                </a:ext>
              </a:extLst>
            </p:cNvPr>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2;p2">
              <a:extLst>
                <a:ext uri="{FF2B5EF4-FFF2-40B4-BE49-F238E27FC236}">
                  <a16:creationId xmlns:a16="http://schemas.microsoft.com/office/drawing/2014/main" id="{D908B7E4-DBFC-5D78-500C-97887CDD9A9B}"/>
                </a:ext>
              </a:extLst>
            </p:cNvPr>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3;p2">
              <a:extLst>
                <a:ext uri="{FF2B5EF4-FFF2-40B4-BE49-F238E27FC236}">
                  <a16:creationId xmlns:a16="http://schemas.microsoft.com/office/drawing/2014/main" id="{1134F60F-7931-4472-BCD6-C7A0CB87AE2C}"/>
                </a:ext>
              </a:extLst>
            </p:cNvPr>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4;p2">
              <a:extLst>
                <a:ext uri="{FF2B5EF4-FFF2-40B4-BE49-F238E27FC236}">
                  <a16:creationId xmlns:a16="http://schemas.microsoft.com/office/drawing/2014/main" id="{BC28F965-8103-17D6-CB57-69305211C49A}"/>
                </a:ext>
              </a:extLst>
            </p:cNvPr>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5;p2">
              <a:extLst>
                <a:ext uri="{FF2B5EF4-FFF2-40B4-BE49-F238E27FC236}">
                  <a16:creationId xmlns:a16="http://schemas.microsoft.com/office/drawing/2014/main" id="{F7F89FCF-A18A-C63E-F4FA-F7728750FB2E}"/>
                </a:ext>
              </a:extLst>
            </p:cNvPr>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p2">
              <a:extLst>
                <a:ext uri="{FF2B5EF4-FFF2-40B4-BE49-F238E27FC236}">
                  <a16:creationId xmlns:a16="http://schemas.microsoft.com/office/drawing/2014/main" id="{C9DD506B-22CF-60F2-0E8A-0E8DDB977594}"/>
                </a:ext>
              </a:extLst>
            </p:cNvPr>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7;p2">
              <a:extLst>
                <a:ext uri="{FF2B5EF4-FFF2-40B4-BE49-F238E27FC236}">
                  <a16:creationId xmlns:a16="http://schemas.microsoft.com/office/drawing/2014/main" id="{AAC2FCA3-59C4-4EF4-E09C-949752E6EDED}"/>
                </a:ext>
              </a:extLst>
            </p:cNvPr>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8;p2">
              <a:extLst>
                <a:ext uri="{FF2B5EF4-FFF2-40B4-BE49-F238E27FC236}">
                  <a16:creationId xmlns:a16="http://schemas.microsoft.com/office/drawing/2014/main" id="{667E99E4-D5EF-5E75-FA0C-C56921A50D30}"/>
                </a:ext>
              </a:extLst>
            </p:cNvPr>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9;p2">
              <a:extLst>
                <a:ext uri="{FF2B5EF4-FFF2-40B4-BE49-F238E27FC236}">
                  <a16:creationId xmlns:a16="http://schemas.microsoft.com/office/drawing/2014/main" id="{339F3D10-80CC-0EC4-1322-AA50F2B82626}"/>
                </a:ext>
              </a:extLst>
            </p:cNvPr>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0;p2">
              <a:extLst>
                <a:ext uri="{FF2B5EF4-FFF2-40B4-BE49-F238E27FC236}">
                  <a16:creationId xmlns:a16="http://schemas.microsoft.com/office/drawing/2014/main" id="{FB44CC36-6259-0E0B-14DA-A5455F50D8DE}"/>
                </a:ext>
              </a:extLst>
            </p:cNvPr>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1;p2">
              <a:extLst>
                <a:ext uri="{FF2B5EF4-FFF2-40B4-BE49-F238E27FC236}">
                  <a16:creationId xmlns:a16="http://schemas.microsoft.com/office/drawing/2014/main" id="{85A4FEBB-D9B6-7476-ED38-AD75B386D4DC}"/>
                </a:ext>
              </a:extLst>
            </p:cNvPr>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2;p2">
              <a:extLst>
                <a:ext uri="{FF2B5EF4-FFF2-40B4-BE49-F238E27FC236}">
                  <a16:creationId xmlns:a16="http://schemas.microsoft.com/office/drawing/2014/main" id="{AA000E0F-FD96-C85F-F122-6E07F74831FF}"/>
                </a:ext>
              </a:extLst>
            </p:cNvPr>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3;p2">
              <a:extLst>
                <a:ext uri="{FF2B5EF4-FFF2-40B4-BE49-F238E27FC236}">
                  <a16:creationId xmlns:a16="http://schemas.microsoft.com/office/drawing/2014/main" id="{2BF56EF4-32AA-1D09-1146-41C6C1FC459A}"/>
                </a:ext>
              </a:extLst>
            </p:cNvPr>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4;p2">
              <a:extLst>
                <a:ext uri="{FF2B5EF4-FFF2-40B4-BE49-F238E27FC236}">
                  <a16:creationId xmlns:a16="http://schemas.microsoft.com/office/drawing/2014/main" id="{875F09DB-DEB8-E9EA-03FE-FA5902364E25}"/>
                </a:ext>
              </a:extLst>
            </p:cNvPr>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5;p2">
              <a:extLst>
                <a:ext uri="{FF2B5EF4-FFF2-40B4-BE49-F238E27FC236}">
                  <a16:creationId xmlns:a16="http://schemas.microsoft.com/office/drawing/2014/main" id="{FB8C0029-8DA9-B0CB-95C9-1153CA89A7D4}"/>
                </a:ext>
              </a:extLst>
            </p:cNvPr>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p2">
              <a:extLst>
                <a:ext uri="{FF2B5EF4-FFF2-40B4-BE49-F238E27FC236}">
                  <a16:creationId xmlns:a16="http://schemas.microsoft.com/office/drawing/2014/main" id="{50E30839-B890-644D-A985-BACDEA7F519E}"/>
                </a:ext>
              </a:extLst>
            </p:cNvPr>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7;p2">
              <a:extLst>
                <a:ext uri="{FF2B5EF4-FFF2-40B4-BE49-F238E27FC236}">
                  <a16:creationId xmlns:a16="http://schemas.microsoft.com/office/drawing/2014/main" id="{02819DA2-F454-09B9-8986-FCD2CD644BF2}"/>
                </a:ext>
              </a:extLst>
            </p:cNvPr>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8;p2">
              <a:extLst>
                <a:ext uri="{FF2B5EF4-FFF2-40B4-BE49-F238E27FC236}">
                  <a16:creationId xmlns:a16="http://schemas.microsoft.com/office/drawing/2014/main" id="{A2F21F97-C707-1C4C-73C7-C85E33E91881}"/>
                </a:ext>
              </a:extLst>
            </p:cNvPr>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9;p2">
              <a:extLst>
                <a:ext uri="{FF2B5EF4-FFF2-40B4-BE49-F238E27FC236}">
                  <a16:creationId xmlns:a16="http://schemas.microsoft.com/office/drawing/2014/main" id="{274595D1-2111-2C53-29AD-9267A9327F2B}"/>
                </a:ext>
              </a:extLst>
            </p:cNvPr>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0;p2">
              <a:extLst>
                <a:ext uri="{FF2B5EF4-FFF2-40B4-BE49-F238E27FC236}">
                  <a16:creationId xmlns:a16="http://schemas.microsoft.com/office/drawing/2014/main" id="{450B044F-5FDE-BBD3-F03D-A69B9DF0FD37}"/>
                </a:ext>
              </a:extLst>
            </p:cNvPr>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1;p2">
              <a:extLst>
                <a:ext uri="{FF2B5EF4-FFF2-40B4-BE49-F238E27FC236}">
                  <a16:creationId xmlns:a16="http://schemas.microsoft.com/office/drawing/2014/main" id="{6D285258-7224-D111-7CD6-DF27B16A4AB3}"/>
                </a:ext>
              </a:extLst>
            </p:cNvPr>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2;p2">
              <a:extLst>
                <a:ext uri="{FF2B5EF4-FFF2-40B4-BE49-F238E27FC236}">
                  <a16:creationId xmlns:a16="http://schemas.microsoft.com/office/drawing/2014/main" id="{D2098DF0-7C94-709C-DA22-31A763E90D2A}"/>
                </a:ext>
              </a:extLst>
            </p:cNvPr>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3;p2">
              <a:extLst>
                <a:ext uri="{FF2B5EF4-FFF2-40B4-BE49-F238E27FC236}">
                  <a16:creationId xmlns:a16="http://schemas.microsoft.com/office/drawing/2014/main" id="{735F4850-84B5-BC40-3540-9C5FD6FCF33F}"/>
                </a:ext>
              </a:extLst>
            </p:cNvPr>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p2">
              <a:extLst>
                <a:ext uri="{FF2B5EF4-FFF2-40B4-BE49-F238E27FC236}">
                  <a16:creationId xmlns:a16="http://schemas.microsoft.com/office/drawing/2014/main" id="{C68521C9-C172-E4E1-E1E0-91E29357D3E4}"/>
                </a:ext>
              </a:extLst>
            </p:cNvPr>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5;p2">
              <a:extLst>
                <a:ext uri="{FF2B5EF4-FFF2-40B4-BE49-F238E27FC236}">
                  <a16:creationId xmlns:a16="http://schemas.microsoft.com/office/drawing/2014/main" id="{E41ADE03-7DA2-104A-E4E7-60F0B0401577}"/>
                </a:ext>
              </a:extLst>
            </p:cNvPr>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6;p2">
              <a:extLst>
                <a:ext uri="{FF2B5EF4-FFF2-40B4-BE49-F238E27FC236}">
                  <a16:creationId xmlns:a16="http://schemas.microsoft.com/office/drawing/2014/main" id="{F76BA71E-9F5D-555C-4348-0AC72D5969DC}"/>
                </a:ext>
              </a:extLst>
            </p:cNvPr>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7;p2">
              <a:extLst>
                <a:ext uri="{FF2B5EF4-FFF2-40B4-BE49-F238E27FC236}">
                  <a16:creationId xmlns:a16="http://schemas.microsoft.com/office/drawing/2014/main" id="{FA0A3F64-D67A-036E-19D0-92CCD37D1185}"/>
                </a:ext>
              </a:extLst>
            </p:cNvPr>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8;p2">
              <a:extLst>
                <a:ext uri="{FF2B5EF4-FFF2-40B4-BE49-F238E27FC236}">
                  <a16:creationId xmlns:a16="http://schemas.microsoft.com/office/drawing/2014/main" id="{7BD1CC4C-2854-B377-FE80-92E29A8EC8A0}"/>
                </a:ext>
              </a:extLst>
            </p:cNvPr>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9;p2">
              <a:extLst>
                <a:ext uri="{FF2B5EF4-FFF2-40B4-BE49-F238E27FC236}">
                  <a16:creationId xmlns:a16="http://schemas.microsoft.com/office/drawing/2014/main" id="{2999610A-3740-2BCA-A402-F205B1FA31CF}"/>
                </a:ext>
              </a:extLst>
            </p:cNvPr>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0;p2">
              <a:extLst>
                <a:ext uri="{FF2B5EF4-FFF2-40B4-BE49-F238E27FC236}">
                  <a16:creationId xmlns:a16="http://schemas.microsoft.com/office/drawing/2014/main" id="{762715F8-C678-4097-4D23-60878856032E}"/>
                </a:ext>
              </a:extLst>
            </p:cNvPr>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p2">
              <a:extLst>
                <a:ext uri="{FF2B5EF4-FFF2-40B4-BE49-F238E27FC236}">
                  <a16:creationId xmlns:a16="http://schemas.microsoft.com/office/drawing/2014/main" id="{4F1094A7-4E18-1791-43D3-60745076FE29}"/>
                </a:ext>
              </a:extLst>
            </p:cNvPr>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2;p2">
              <a:extLst>
                <a:ext uri="{FF2B5EF4-FFF2-40B4-BE49-F238E27FC236}">
                  <a16:creationId xmlns:a16="http://schemas.microsoft.com/office/drawing/2014/main" id="{CB7BDF1F-152D-A90E-235F-08D1731A81BC}"/>
                </a:ext>
              </a:extLst>
            </p:cNvPr>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3;p2">
              <a:extLst>
                <a:ext uri="{FF2B5EF4-FFF2-40B4-BE49-F238E27FC236}">
                  <a16:creationId xmlns:a16="http://schemas.microsoft.com/office/drawing/2014/main" id="{4D4F9F47-D4D8-C2E4-5C1C-926DCB292434}"/>
                </a:ext>
              </a:extLst>
            </p:cNvPr>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p2">
              <a:extLst>
                <a:ext uri="{FF2B5EF4-FFF2-40B4-BE49-F238E27FC236}">
                  <a16:creationId xmlns:a16="http://schemas.microsoft.com/office/drawing/2014/main" id="{EC93CD6F-75BD-EB48-CB61-D7E2060F8465}"/>
                </a:ext>
              </a:extLst>
            </p:cNvPr>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p2">
              <a:extLst>
                <a:ext uri="{FF2B5EF4-FFF2-40B4-BE49-F238E27FC236}">
                  <a16:creationId xmlns:a16="http://schemas.microsoft.com/office/drawing/2014/main" id="{CD4503C5-2301-D0DF-BA36-D2F89ECE1702}"/>
                </a:ext>
              </a:extLst>
            </p:cNvPr>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6;p2">
              <a:extLst>
                <a:ext uri="{FF2B5EF4-FFF2-40B4-BE49-F238E27FC236}">
                  <a16:creationId xmlns:a16="http://schemas.microsoft.com/office/drawing/2014/main" id="{39979804-D435-74D2-22ED-036D8C820192}"/>
                </a:ext>
              </a:extLst>
            </p:cNvPr>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7;p2">
              <a:extLst>
                <a:ext uri="{FF2B5EF4-FFF2-40B4-BE49-F238E27FC236}">
                  <a16:creationId xmlns:a16="http://schemas.microsoft.com/office/drawing/2014/main" id="{D0F158B2-EC42-D2CA-E4C5-977C497DB81C}"/>
                </a:ext>
              </a:extLst>
            </p:cNvPr>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8;p2">
              <a:extLst>
                <a:ext uri="{FF2B5EF4-FFF2-40B4-BE49-F238E27FC236}">
                  <a16:creationId xmlns:a16="http://schemas.microsoft.com/office/drawing/2014/main" id="{D41DD30E-A939-9E63-571A-5BD67CE719E3}"/>
                </a:ext>
              </a:extLst>
            </p:cNvPr>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9;p2">
              <a:extLst>
                <a:ext uri="{FF2B5EF4-FFF2-40B4-BE49-F238E27FC236}">
                  <a16:creationId xmlns:a16="http://schemas.microsoft.com/office/drawing/2014/main" id="{534FEBB9-26C7-CE21-277C-0E60C519C02D}"/>
                </a:ext>
              </a:extLst>
            </p:cNvPr>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0;p2">
              <a:extLst>
                <a:ext uri="{FF2B5EF4-FFF2-40B4-BE49-F238E27FC236}">
                  <a16:creationId xmlns:a16="http://schemas.microsoft.com/office/drawing/2014/main" id="{2569EF57-655F-03F2-DEAC-EFB694898C93}"/>
                </a:ext>
              </a:extLst>
            </p:cNvPr>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1;p2">
              <a:extLst>
                <a:ext uri="{FF2B5EF4-FFF2-40B4-BE49-F238E27FC236}">
                  <a16:creationId xmlns:a16="http://schemas.microsoft.com/office/drawing/2014/main" id="{827B2AEB-433B-AFE5-1B23-3839767A008B}"/>
                </a:ext>
              </a:extLst>
            </p:cNvPr>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2;p2">
              <a:extLst>
                <a:ext uri="{FF2B5EF4-FFF2-40B4-BE49-F238E27FC236}">
                  <a16:creationId xmlns:a16="http://schemas.microsoft.com/office/drawing/2014/main" id="{30D59134-07A5-0ECE-CA90-3077A3412533}"/>
                </a:ext>
              </a:extLst>
            </p:cNvPr>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3;p2">
              <a:extLst>
                <a:ext uri="{FF2B5EF4-FFF2-40B4-BE49-F238E27FC236}">
                  <a16:creationId xmlns:a16="http://schemas.microsoft.com/office/drawing/2014/main" id="{721E5EC4-5E4D-998E-5755-7DD72A0CE8FF}"/>
                </a:ext>
              </a:extLst>
            </p:cNvPr>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4;p2">
              <a:extLst>
                <a:ext uri="{FF2B5EF4-FFF2-40B4-BE49-F238E27FC236}">
                  <a16:creationId xmlns:a16="http://schemas.microsoft.com/office/drawing/2014/main" id="{01E65CE3-6356-1396-9FF5-ACCCB174239B}"/>
                </a:ext>
              </a:extLst>
            </p:cNvPr>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5;p2">
              <a:extLst>
                <a:ext uri="{FF2B5EF4-FFF2-40B4-BE49-F238E27FC236}">
                  <a16:creationId xmlns:a16="http://schemas.microsoft.com/office/drawing/2014/main" id="{DA6390E7-4620-AF94-599E-7C2A8453E8FA}"/>
                </a:ext>
              </a:extLst>
            </p:cNvPr>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6;p2">
              <a:extLst>
                <a:ext uri="{FF2B5EF4-FFF2-40B4-BE49-F238E27FC236}">
                  <a16:creationId xmlns:a16="http://schemas.microsoft.com/office/drawing/2014/main" id="{846DD93A-3DE4-D5A1-CC2D-F13DC8118D1A}"/>
                </a:ext>
              </a:extLst>
            </p:cNvPr>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p2">
              <a:extLst>
                <a:ext uri="{FF2B5EF4-FFF2-40B4-BE49-F238E27FC236}">
                  <a16:creationId xmlns:a16="http://schemas.microsoft.com/office/drawing/2014/main" id="{26DA9D81-E3AF-14DF-C983-BC5B1A41FDCA}"/>
                </a:ext>
              </a:extLst>
            </p:cNvPr>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8;p2">
              <a:extLst>
                <a:ext uri="{FF2B5EF4-FFF2-40B4-BE49-F238E27FC236}">
                  <a16:creationId xmlns:a16="http://schemas.microsoft.com/office/drawing/2014/main" id="{F93C34B6-6D7C-A30A-6D00-73DF78A1968F}"/>
                </a:ext>
              </a:extLst>
            </p:cNvPr>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9;p2">
              <a:extLst>
                <a:ext uri="{FF2B5EF4-FFF2-40B4-BE49-F238E27FC236}">
                  <a16:creationId xmlns:a16="http://schemas.microsoft.com/office/drawing/2014/main" id="{4755E69F-C0BF-4669-F8A3-B53D26F0EE32}"/>
                </a:ext>
              </a:extLst>
            </p:cNvPr>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0;p2">
              <a:extLst>
                <a:ext uri="{FF2B5EF4-FFF2-40B4-BE49-F238E27FC236}">
                  <a16:creationId xmlns:a16="http://schemas.microsoft.com/office/drawing/2014/main" id="{4609CD63-D4B6-6413-96B4-978211F204D5}"/>
                </a:ext>
              </a:extLst>
            </p:cNvPr>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1;p2">
              <a:extLst>
                <a:ext uri="{FF2B5EF4-FFF2-40B4-BE49-F238E27FC236}">
                  <a16:creationId xmlns:a16="http://schemas.microsoft.com/office/drawing/2014/main" id="{A8714A24-B237-3D70-EF40-E97BE727B31D}"/>
                </a:ext>
              </a:extLst>
            </p:cNvPr>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2;p2">
              <a:extLst>
                <a:ext uri="{FF2B5EF4-FFF2-40B4-BE49-F238E27FC236}">
                  <a16:creationId xmlns:a16="http://schemas.microsoft.com/office/drawing/2014/main" id="{56FF2E47-C96E-B80A-BB53-377579D6A913}"/>
                </a:ext>
              </a:extLst>
            </p:cNvPr>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3;p2">
              <a:extLst>
                <a:ext uri="{FF2B5EF4-FFF2-40B4-BE49-F238E27FC236}">
                  <a16:creationId xmlns:a16="http://schemas.microsoft.com/office/drawing/2014/main" id="{D2E39100-AC63-D73D-39CF-AF7A57CAE4DE}"/>
                </a:ext>
              </a:extLst>
            </p:cNvPr>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4;p2">
              <a:extLst>
                <a:ext uri="{FF2B5EF4-FFF2-40B4-BE49-F238E27FC236}">
                  <a16:creationId xmlns:a16="http://schemas.microsoft.com/office/drawing/2014/main" id="{F037C8CA-F20E-DC1A-7146-0E1A4CDB526D}"/>
                </a:ext>
              </a:extLst>
            </p:cNvPr>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5;p2">
              <a:extLst>
                <a:ext uri="{FF2B5EF4-FFF2-40B4-BE49-F238E27FC236}">
                  <a16:creationId xmlns:a16="http://schemas.microsoft.com/office/drawing/2014/main" id="{249D5681-263A-DF63-7EE8-A61E62924AF4}"/>
                </a:ext>
              </a:extLst>
            </p:cNvPr>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46;p2">
              <a:extLst>
                <a:ext uri="{FF2B5EF4-FFF2-40B4-BE49-F238E27FC236}">
                  <a16:creationId xmlns:a16="http://schemas.microsoft.com/office/drawing/2014/main" id="{4D12F434-B97C-37DB-D11D-D495A4AEA892}"/>
                </a:ext>
              </a:extLst>
            </p:cNvPr>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7;p2">
              <a:extLst>
                <a:ext uri="{FF2B5EF4-FFF2-40B4-BE49-F238E27FC236}">
                  <a16:creationId xmlns:a16="http://schemas.microsoft.com/office/drawing/2014/main" id="{FC0E9ECD-CA74-244C-AE45-D6D2197EC663}"/>
                </a:ext>
              </a:extLst>
            </p:cNvPr>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8;p2">
              <a:extLst>
                <a:ext uri="{FF2B5EF4-FFF2-40B4-BE49-F238E27FC236}">
                  <a16:creationId xmlns:a16="http://schemas.microsoft.com/office/drawing/2014/main" id="{DBF884D2-FF69-7A9E-5DF3-17E9A24F1F62}"/>
                </a:ext>
              </a:extLst>
            </p:cNvPr>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9;p2">
              <a:extLst>
                <a:ext uri="{FF2B5EF4-FFF2-40B4-BE49-F238E27FC236}">
                  <a16:creationId xmlns:a16="http://schemas.microsoft.com/office/drawing/2014/main" id="{D44D241A-5A70-12E2-EFB5-2FCA8B49A71A}"/>
                </a:ext>
              </a:extLst>
            </p:cNvPr>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0;p2">
              <a:extLst>
                <a:ext uri="{FF2B5EF4-FFF2-40B4-BE49-F238E27FC236}">
                  <a16:creationId xmlns:a16="http://schemas.microsoft.com/office/drawing/2014/main" id="{5656BCF5-83AA-B6D1-55B2-2EDDF42EBDDA}"/>
                </a:ext>
              </a:extLst>
            </p:cNvPr>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1;p2">
              <a:extLst>
                <a:ext uri="{FF2B5EF4-FFF2-40B4-BE49-F238E27FC236}">
                  <a16:creationId xmlns:a16="http://schemas.microsoft.com/office/drawing/2014/main" id="{BA90DA08-6493-34AF-FD08-76D1D29C755B}"/>
                </a:ext>
              </a:extLst>
            </p:cNvPr>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2;p2">
              <a:extLst>
                <a:ext uri="{FF2B5EF4-FFF2-40B4-BE49-F238E27FC236}">
                  <a16:creationId xmlns:a16="http://schemas.microsoft.com/office/drawing/2014/main" id="{90E6DE9F-6633-90C2-304C-401F8AA32E1B}"/>
                </a:ext>
              </a:extLst>
            </p:cNvPr>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3;p2">
              <a:extLst>
                <a:ext uri="{FF2B5EF4-FFF2-40B4-BE49-F238E27FC236}">
                  <a16:creationId xmlns:a16="http://schemas.microsoft.com/office/drawing/2014/main" id="{536218C6-9BC7-AB6E-5733-BA68617885D1}"/>
                </a:ext>
              </a:extLst>
            </p:cNvPr>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4;p2">
              <a:extLst>
                <a:ext uri="{FF2B5EF4-FFF2-40B4-BE49-F238E27FC236}">
                  <a16:creationId xmlns:a16="http://schemas.microsoft.com/office/drawing/2014/main" id="{5399372E-AC89-CF8D-AA9E-3ABBEE36243E}"/>
                </a:ext>
              </a:extLst>
            </p:cNvPr>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5;p2">
              <a:extLst>
                <a:ext uri="{FF2B5EF4-FFF2-40B4-BE49-F238E27FC236}">
                  <a16:creationId xmlns:a16="http://schemas.microsoft.com/office/drawing/2014/main" id="{726BD2EE-2429-1530-5266-4190AE2CA739}"/>
                </a:ext>
              </a:extLst>
            </p:cNvPr>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6;p2">
              <a:extLst>
                <a:ext uri="{FF2B5EF4-FFF2-40B4-BE49-F238E27FC236}">
                  <a16:creationId xmlns:a16="http://schemas.microsoft.com/office/drawing/2014/main" id="{5ED0432B-9525-4F04-5D4E-2378C154FE52}"/>
                </a:ext>
              </a:extLst>
            </p:cNvPr>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7;p2">
              <a:extLst>
                <a:ext uri="{FF2B5EF4-FFF2-40B4-BE49-F238E27FC236}">
                  <a16:creationId xmlns:a16="http://schemas.microsoft.com/office/drawing/2014/main" id="{AA4D08C4-C239-617A-6EE3-5E60E742DA1C}"/>
                </a:ext>
              </a:extLst>
            </p:cNvPr>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8;p2">
              <a:extLst>
                <a:ext uri="{FF2B5EF4-FFF2-40B4-BE49-F238E27FC236}">
                  <a16:creationId xmlns:a16="http://schemas.microsoft.com/office/drawing/2014/main" id="{974C6898-F564-E026-0BCB-DC3A934A6387}"/>
                </a:ext>
              </a:extLst>
            </p:cNvPr>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9;p2">
              <a:extLst>
                <a:ext uri="{FF2B5EF4-FFF2-40B4-BE49-F238E27FC236}">
                  <a16:creationId xmlns:a16="http://schemas.microsoft.com/office/drawing/2014/main" id="{69940430-B756-64A1-2DBB-3627E283E8A4}"/>
                </a:ext>
              </a:extLst>
            </p:cNvPr>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0;p2">
              <a:extLst>
                <a:ext uri="{FF2B5EF4-FFF2-40B4-BE49-F238E27FC236}">
                  <a16:creationId xmlns:a16="http://schemas.microsoft.com/office/drawing/2014/main" id="{303C526B-9139-C17B-07E9-C5B9CA99DF4B}"/>
                </a:ext>
              </a:extLst>
            </p:cNvPr>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1;p2">
              <a:extLst>
                <a:ext uri="{FF2B5EF4-FFF2-40B4-BE49-F238E27FC236}">
                  <a16:creationId xmlns:a16="http://schemas.microsoft.com/office/drawing/2014/main" id="{11296190-7F3D-1248-09E5-00EA0609649C}"/>
                </a:ext>
              </a:extLst>
            </p:cNvPr>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2;p2">
              <a:extLst>
                <a:ext uri="{FF2B5EF4-FFF2-40B4-BE49-F238E27FC236}">
                  <a16:creationId xmlns:a16="http://schemas.microsoft.com/office/drawing/2014/main" id="{B67F603B-ECEA-00DD-AF48-1CA84DC5EACF}"/>
                </a:ext>
              </a:extLst>
            </p:cNvPr>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3;p2">
              <a:extLst>
                <a:ext uri="{FF2B5EF4-FFF2-40B4-BE49-F238E27FC236}">
                  <a16:creationId xmlns:a16="http://schemas.microsoft.com/office/drawing/2014/main" id="{68722190-75CF-0490-F1D4-F7A60578F5F4}"/>
                </a:ext>
              </a:extLst>
            </p:cNvPr>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p2">
              <a:extLst>
                <a:ext uri="{FF2B5EF4-FFF2-40B4-BE49-F238E27FC236}">
                  <a16:creationId xmlns:a16="http://schemas.microsoft.com/office/drawing/2014/main" id="{83AA495E-9E08-B59D-42A8-1A049023D8BD}"/>
                </a:ext>
              </a:extLst>
            </p:cNvPr>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5;p2">
              <a:extLst>
                <a:ext uri="{FF2B5EF4-FFF2-40B4-BE49-F238E27FC236}">
                  <a16:creationId xmlns:a16="http://schemas.microsoft.com/office/drawing/2014/main" id="{C5E2011D-9EE6-C73B-B982-5B7F1EA4C1A5}"/>
                </a:ext>
              </a:extLst>
            </p:cNvPr>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itle 17">
            <a:extLst>
              <a:ext uri="{FF2B5EF4-FFF2-40B4-BE49-F238E27FC236}">
                <a16:creationId xmlns:a16="http://schemas.microsoft.com/office/drawing/2014/main" id="{256C7167-3D4E-417B-6CD1-659C404C0ED2}"/>
              </a:ext>
            </a:extLst>
          </p:cNvPr>
          <p:cNvSpPr>
            <a:spLocks noGrp="1"/>
          </p:cNvSpPr>
          <p:nvPr>
            <p:ph type="title"/>
          </p:nvPr>
        </p:nvSpPr>
        <p:spPr>
          <a:xfrm>
            <a:off x="4624242" y="817992"/>
            <a:ext cx="8921621" cy="617337"/>
          </a:xfrm>
        </p:spPr>
        <p:txBody>
          <a:bodyPr/>
          <a:lstStyle/>
          <a:p>
            <a:r>
              <a:rPr lang="en-GB" dirty="0"/>
              <a:t>A message from …</a:t>
            </a:r>
          </a:p>
        </p:txBody>
      </p:sp>
      <p:pic>
        <p:nvPicPr>
          <p:cNvPr id="2" name="Picture 1">
            <a:hlinkClick r:id="rId3"/>
            <a:extLst>
              <a:ext uri="{FF2B5EF4-FFF2-40B4-BE49-F238E27FC236}">
                <a16:creationId xmlns:a16="http://schemas.microsoft.com/office/drawing/2014/main" id="{2420F71F-288E-3287-75F6-A87EA1CCB53B}"/>
              </a:ext>
            </a:extLst>
          </p:cNvPr>
          <p:cNvPicPr>
            <a:picLocks noChangeAspect="1"/>
          </p:cNvPicPr>
          <p:nvPr/>
        </p:nvPicPr>
        <p:blipFill>
          <a:blip r:embed="rId5"/>
          <a:stretch>
            <a:fillRect/>
          </a:stretch>
        </p:blipFill>
        <p:spPr>
          <a:xfrm>
            <a:off x="5195389" y="3815355"/>
            <a:ext cx="1461072" cy="1461072"/>
          </a:xfrm>
          <a:prstGeom prst="rect">
            <a:avLst/>
          </a:prstGeom>
        </p:spPr>
      </p:pic>
      <p:pic>
        <p:nvPicPr>
          <p:cNvPr id="4" name="Picture 3">
            <a:extLst>
              <a:ext uri="{FF2B5EF4-FFF2-40B4-BE49-F238E27FC236}">
                <a16:creationId xmlns:a16="http://schemas.microsoft.com/office/drawing/2014/main" id="{4B301B74-F787-3011-F36A-5BF3C7F8ED1D}"/>
              </a:ext>
            </a:extLst>
          </p:cNvPr>
          <p:cNvPicPr>
            <a:picLocks noChangeAspect="1"/>
          </p:cNvPicPr>
          <p:nvPr/>
        </p:nvPicPr>
        <p:blipFill>
          <a:blip r:embed="rId6"/>
          <a:stretch>
            <a:fillRect/>
          </a:stretch>
        </p:blipFill>
        <p:spPr>
          <a:xfrm>
            <a:off x="9457018" y="689438"/>
            <a:ext cx="698409" cy="4108287"/>
          </a:xfrm>
          <a:prstGeom prst="rect">
            <a:avLst/>
          </a:prstGeom>
        </p:spPr>
      </p:pic>
      <p:pic>
        <p:nvPicPr>
          <p:cNvPr id="171" name="Picture 170">
            <a:extLst>
              <a:ext uri="{FF2B5EF4-FFF2-40B4-BE49-F238E27FC236}">
                <a16:creationId xmlns:a16="http://schemas.microsoft.com/office/drawing/2014/main" id="{FFB993F3-B07C-5AED-740C-E07D8F6AAE76}"/>
              </a:ext>
            </a:extLst>
          </p:cNvPr>
          <p:cNvPicPr>
            <a:picLocks noChangeAspect="1"/>
          </p:cNvPicPr>
          <p:nvPr/>
        </p:nvPicPr>
        <p:blipFill>
          <a:blip r:embed="rId7"/>
          <a:stretch>
            <a:fillRect/>
          </a:stretch>
        </p:blipFill>
        <p:spPr>
          <a:xfrm rot="5400000">
            <a:off x="-636773" y="3729088"/>
            <a:ext cx="3296009" cy="1026626"/>
          </a:xfrm>
          <a:prstGeom prst="rect">
            <a:avLst/>
          </a:prstGeom>
        </p:spPr>
      </p:pic>
    </p:spTree>
    <p:extLst>
      <p:ext uri="{BB962C8B-B14F-4D97-AF65-F5344CB8AC3E}">
        <p14:creationId xmlns:p14="http://schemas.microsoft.com/office/powerpoint/2010/main" val="16621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 name="Group 259">
            <a:extLst>
              <a:ext uri="{FF2B5EF4-FFF2-40B4-BE49-F238E27FC236}">
                <a16:creationId xmlns:a16="http://schemas.microsoft.com/office/drawing/2014/main" id="{9807DD32-9B2F-8647-948B-606C151DF0D1}"/>
              </a:ext>
            </a:extLst>
          </p:cNvPr>
          <p:cNvGrpSpPr/>
          <p:nvPr/>
        </p:nvGrpSpPr>
        <p:grpSpPr>
          <a:xfrm rot="16200000">
            <a:off x="8064731" y="2644872"/>
            <a:ext cx="6292926" cy="2468457"/>
            <a:chOff x="-904645" y="4524357"/>
            <a:chExt cx="6292926" cy="2468457"/>
          </a:xfrm>
        </p:grpSpPr>
        <p:sp>
          <p:nvSpPr>
            <p:cNvPr id="172" name="Google Shape;756;p5">
              <a:extLst>
                <a:ext uri="{FF2B5EF4-FFF2-40B4-BE49-F238E27FC236}">
                  <a16:creationId xmlns:a16="http://schemas.microsoft.com/office/drawing/2014/main" id="{92F9582B-E099-C157-D02A-661E0E3B6256}"/>
                </a:ext>
              </a:extLst>
            </p:cNvPr>
            <p:cNvSpPr/>
            <p:nvPr/>
          </p:nvSpPr>
          <p:spPr>
            <a:xfrm rot="10800000" flipH="1">
              <a:off x="-904645" y="4524357"/>
              <a:ext cx="6263098" cy="2468457"/>
            </a:xfrm>
            <a:custGeom>
              <a:avLst/>
              <a:gdLst/>
              <a:ahLst/>
              <a:cxnLst/>
              <a:rect l="l" t="t" r="r" b="b"/>
              <a:pathLst>
                <a:path w="89395" h="35233" extrusionOk="0">
                  <a:moveTo>
                    <a:pt x="1" y="0"/>
                  </a:moveTo>
                  <a:lnTo>
                    <a:pt x="1" y="32676"/>
                  </a:lnTo>
                  <a:cubicBezTo>
                    <a:pt x="5624" y="34424"/>
                    <a:pt x="10455" y="35232"/>
                    <a:pt x="14695" y="35232"/>
                  </a:cubicBezTo>
                  <a:cubicBezTo>
                    <a:pt x="26453" y="35232"/>
                    <a:pt x="33670" y="29013"/>
                    <a:pt x="40640" y="19362"/>
                  </a:cubicBezTo>
                  <a:cubicBezTo>
                    <a:pt x="44140" y="14526"/>
                    <a:pt x="48561" y="13369"/>
                    <a:pt x="53442" y="13369"/>
                  </a:cubicBezTo>
                  <a:cubicBezTo>
                    <a:pt x="57927" y="13369"/>
                    <a:pt x="62800" y="14346"/>
                    <a:pt x="67703" y="14346"/>
                  </a:cubicBezTo>
                  <a:cubicBezTo>
                    <a:pt x="75307" y="14346"/>
                    <a:pt x="82983" y="11995"/>
                    <a:pt x="89395" y="0"/>
                  </a:cubicBezTo>
                  <a:close/>
                </a:path>
              </a:pathLst>
            </a:custGeom>
            <a:solidFill>
              <a:srgbClr val="F6F3D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9" name="Group 258">
              <a:extLst>
                <a:ext uri="{FF2B5EF4-FFF2-40B4-BE49-F238E27FC236}">
                  <a16:creationId xmlns:a16="http://schemas.microsoft.com/office/drawing/2014/main" id="{8CB82DEA-700E-CBA1-9252-04A3763C0882}"/>
                </a:ext>
              </a:extLst>
            </p:cNvPr>
            <p:cNvGrpSpPr/>
            <p:nvPr/>
          </p:nvGrpSpPr>
          <p:grpSpPr>
            <a:xfrm>
              <a:off x="-736377" y="4528631"/>
              <a:ext cx="6124658" cy="2464183"/>
              <a:chOff x="-736377" y="4528631"/>
              <a:chExt cx="6124658" cy="2464183"/>
            </a:xfrm>
          </p:grpSpPr>
          <p:sp>
            <p:nvSpPr>
              <p:cNvPr id="173" name="Google Shape;757;p5">
                <a:extLst>
                  <a:ext uri="{FF2B5EF4-FFF2-40B4-BE49-F238E27FC236}">
                    <a16:creationId xmlns:a16="http://schemas.microsoft.com/office/drawing/2014/main" id="{A7A9FB41-4170-ACBF-3E10-BA120ACE0F29}"/>
                  </a:ext>
                </a:extLst>
              </p:cNvPr>
              <p:cNvSpPr/>
              <p:nvPr/>
            </p:nvSpPr>
            <p:spPr>
              <a:xfrm rot="10800000" flipH="1">
                <a:off x="960919" y="6948115"/>
                <a:ext cx="183209" cy="44699"/>
              </a:xfrm>
              <a:custGeom>
                <a:avLst/>
                <a:gdLst/>
                <a:ahLst/>
                <a:cxnLst/>
                <a:rect l="l" t="t" r="r" b="b"/>
                <a:pathLst>
                  <a:path w="2615" h="638" extrusionOk="0">
                    <a:moveTo>
                      <a:pt x="0" y="0"/>
                    </a:moveTo>
                    <a:cubicBezTo>
                      <a:pt x="456" y="304"/>
                      <a:pt x="942" y="517"/>
                      <a:pt x="1459" y="608"/>
                    </a:cubicBezTo>
                    <a:cubicBezTo>
                      <a:pt x="1537" y="628"/>
                      <a:pt x="1616" y="637"/>
                      <a:pt x="1695" y="637"/>
                    </a:cubicBezTo>
                    <a:cubicBezTo>
                      <a:pt x="2102" y="637"/>
                      <a:pt x="2487" y="383"/>
                      <a:pt x="2614"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58;p5">
                <a:extLst>
                  <a:ext uri="{FF2B5EF4-FFF2-40B4-BE49-F238E27FC236}">
                    <a16:creationId xmlns:a16="http://schemas.microsoft.com/office/drawing/2014/main" id="{F88FBEF9-7215-A074-0839-76AB21B8D83C}"/>
                  </a:ext>
                </a:extLst>
              </p:cNvPr>
              <p:cNvSpPr/>
              <p:nvPr/>
            </p:nvSpPr>
            <p:spPr>
              <a:xfrm rot="10800000" flipH="1">
                <a:off x="1116385" y="6718035"/>
                <a:ext cx="278983" cy="153293"/>
              </a:xfrm>
              <a:custGeom>
                <a:avLst/>
                <a:gdLst/>
                <a:ahLst/>
                <a:cxnLst/>
                <a:rect l="l" t="t" r="r" b="b"/>
                <a:pathLst>
                  <a:path w="3982" h="2188" extrusionOk="0">
                    <a:moveTo>
                      <a:pt x="1063" y="1"/>
                    </a:moveTo>
                    <a:cubicBezTo>
                      <a:pt x="636" y="1"/>
                      <a:pt x="254" y="263"/>
                      <a:pt x="152" y="698"/>
                    </a:cubicBezTo>
                    <a:cubicBezTo>
                      <a:pt x="0" y="1215"/>
                      <a:pt x="304" y="1731"/>
                      <a:pt x="790" y="1853"/>
                    </a:cubicBezTo>
                    <a:cubicBezTo>
                      <a:pt x="1429" y="2096"/>
                      <a:pt x="2067" y="2187"/>
                      <a:pt x="2705" y="2187"/>
                    </a:cubicBezTo>
                    <a:cubicBezTo>
                      <a:pt x="3982" y="2187"/>
                      <a:pt x="3982" y="303"/>
                      <a:pt x="2705" y="303"/>
                    </a:cubicBezTo>
                    <a:cubicBezTo>
                      <a:pt x="2219" y="303"/>
                      <a:pt x="1763" y="212"/>
                      <a:pt x="1307" y="29"/>
                    </a:cubicBezTo>
                    <a:cubicBezTo>
                      <a:pt x="1225" y="10"/>
                      <a:pt x="1143"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59;p5">
                <a:extLst>
                  <a:ext uri="{FF2B5EF4-FFF2-40B4-BE49-F238E27FC236}">
                    <a16:creationId xmlns:a16="http://schemas.microsoft.com/office/drawing/2014/main" id="{8A615D0D-9272-DA8E-1780-D88D0B3CF08A}"/>
                  </a:ext>
                </a:extLst>
              </p:cNvPr>
              <p:cNvSpPr/>
              <p:nvPr/>
            </p:nvSpPr>
            <p:spPr>
              <a:xfrm rot="10800000" flipH="1">
                <a:off x="1116385" y="5387087"/>
                <a:ext cx="278983" cy="153293"/>
              </a:xfrm>
              <a:custGeom>
                <a:avLst/>
                <a:gdLst/>
                <a:ahLst/>
                <a:cxnLst/>
                <a:rect l="l" t="t" r="r" b="b"/>
                <a:pathLst>
                  <a:path w="3982" h="2188" extrusionOk="0">
                    <a:moveTo>
                      <a:pt x="1063" y="1"/>
                    </a:moveTo>
                    <a:cubicBezTo>
                      <a:pt x="636" y="1"/>
                      <a:pt x="250" y="263"/>
                      <a:pt x="122" y="698"/>
                    </a:cubicBezTo>
                    <a:cubicBezTo>
                      <a:pt x="0" y="1215"/>
                      <a:pt x="304" y="1732"/>
                      <a:pt x="790" y="1853"/>
                    </a:cubicBezTo>
                    <a:cubicBezTo>
                      <a:pt x="1398" y="2096"/>
                      <a:pt x="2067" y="2188"/>
                      <a:pt x="2705" y="2188"/>
                    </a:cubicBezTo>
                    <a:cubicBezTo>
                      <a:pt x="3982" y="2188"/>
                      <a:pt x="3982" y="303"/>
                      <a:pt x="2705" y="303"/>
                    </a:cubicBezTo>
                    <a:cubicBezTo>
                      <a:pt x="2219" y="303"/>
                      <a:pt x="1733" y="212"/>
                      <a:pt x="1307" y="30"/>
                    </a:cubicBezTo>
                    <a:cubicBezTo>
                      <a:pt x="1225" y="10"/>
                      <a:pt x="1143"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60;p5">
                <a:extLst>
                  <a:ext uri="{FF2B5EF4-FFF2-40B4-BE49-F238E27FC236}">
                    <a16:creationId xmlns:a16="http://schemas.microsoft.com/office/drawing/2014/main" id="{0BE2B1D7-15D2-114F-494F-16D9721A275C}"/>
                  </a:ext>
                </a:extLst>
              </p:cNvPr>
              <p:cNvSpPr/>
              <p:nvPr/>
            </p:nvSpPr>
            <p:spPr>
              <a:xfrm rot="10800000" flipH="1">
                <a:off x="1304568" y="5714692"/>
                <a:ext cx="197852" cy="273168"/>
              </a:xfrm>
              <a:custGeom>
                <a:avLst/>
                <a:gdLst/>
                <a:ahLst/>
                <a:cxnLst/>
                <a:rect l="l" t="t" r="r" b="b"/>
                <a:pathLst>
                  <a:path w="2824" h="3899" extrusionOk="0">
                    <a:moveTo>
                      <a:pt x="1659" y="0"/>
                    </a:moveTo>
                    <a:cubicBezTo>
                      <a:pt x="1282" y="0"/>
                      <a:pt x="912" y="203"/>
                      <a:pt x="779" y="672"/>
                    </a:cubicBezTo>
                    <a:cubicBezTo>
                      <a:pt x="597" y="1371"/>
                      <a:pt x="414" y="2040"/>
                      <a:pt x="202" y="2739"/>
                    </a:cubicBezTo>
                    <a:cubicBezTo>
                      <a:pt x="0" y="3434"/>
                      <a:pt x="582" y="3899"/>
                      <a:pt x="1149" y="3899"/>
                    </a:cubicBezTo>
                    <a:cubicBezTo>
                      <a:pt x="1524" y="3899"/>
                      <a:pt x="1893" y="3696"/>
                      <a:pt x="2025" y="3225"/>
                    </a:cubicBezTo>
                    <a:cubicBezTo>
                      <a:pt x="2238" y="2556"/>
                      <a:pt x="2421" y="1857"/>
                      <a:pt x="2603" y="1188"/>
                    </a:cubicBezTo>
                    <a:cubicBezTo>
                      <a:pt x="2823" y="472"/>
                      <a:pt x="2234" y="0"/>
                      <a:pt x="165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61;p5">
                <a:extLst>
                  <a:ext uri="{FF2B5EF4-FFF2-40B4-BE49-F238E27FC236}">
                    <a16:creationId xmlns:a16="http://schemas.microsoft.com/office/drawing/2014/main" id="{D6E91F6A-D299-09FF-B114-04AA338AAC36}"/>
                  </a:ext>
                </a:extLst>
              </p:cNvPr>
              <p:cNvSpPr/>
              <p:nvPr/>
            </p:nvSpPr>
            <p:spPr>
              <a:xfrm rot="10800000" flipH="1">
                <a:off x="1436703" y="6221373"/>
                <a:ext cx="265251" cy="142014"/>
              </a:xfrm>
              <a:custGeom>
                <a:avLst/>
                <a:gdLst/>
                <a:ahLst/>
                <a:cxnLst/>
                <a:rect l="l" t="t" r="r" b="b"/>
                <a:pathLst>
                  <a:path w="3786" h="2027" extrusionOk="0">
                    <a:moveTo>
                      <a:pt x="2172" y="1"/>
                    </a:moveTo>
                    <a:cubicBezTo>
                      <a:pt x="1697" y="1"/>
                      <a:pt x="1222" y="62"/>
                      <a:pt x="747" y="165"/>
                    </a:cubicBezTo>
                    <a:cubicBezTo>
                      <a:pt x="352" y="257"/>
                      <a:pt x="109" y="591"/>
                      <a:pt x="79" y="986"/>
                    </a:cubicBezTo>
                    <a:cubicBezTo>
                      <a:pt x="0" y="1563"/>
                      <a:pt x="441" y="2026"/>
                      <a:pt x="973" y="2026"/>
                    </a:cubicBezTo>
                    <a:cubicBezTo>
                      <a:pt x="1058" y="2026"/>
                      <a:pt x="1146" y="2014"/>
                      <a:pt x="1234" y="1989"/>
                    </a:cubicBezTo>
                    <a:cubicBezTo>
                      <a:pt x="1587" y="1930"/>
                      <a:pt x="1940" y="1897"/>
                      <a:pt x="2285" y="1897"/>
                    </a:cubicBezTo>
                    <a:cubicBezTo>
                      <a:pt x="2475" y="1897"/>
                      <a:pt x="2662" y="1907"/>
                      <a:pt x="2845" y="1928"/>
                    </a:cubicBezTo>
                    <a:cubicBezTo>
                      <a:pt x="2861" y="1929"/>
                      <a:pt x="2877" y="1930"/>
                      <a:pt x="2894" y="1930"/>
                    </a:cubicBezTo>
                    <a:cubicBezTo>
                      <a:pt x="3388" y="1930"/>
                      <a:pt x="3786" y="1486"/>
                      <a:pt x="3757" y="986"/>
                    </a:cubicBezTo>
                    <a:cubicBezTo>
                      <a:pt x="3786" y="486"/>
                      <a:pt x="3388" y="42"/>
                      <a:pt x="2894" y="42"/>
                    </a:cubicBezTo>
                    <a:cubicBezTo>
                      <a:pt x="2877" y="42"/>
                      <a:pt x="2861" y="43"/>
                      <a:pt x="2845" y="44"/>
                    </a:cubicBezTo>
                    <a:cubicBezTo>
                      <a:pt x="2621" y="15"/>
                      <a:pt x="2396" y="1"/>
                      <a:pt x="2172"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62;p5">
                <a:extLst>
                  <a:ext uri="{FF2B5EF4-FFF2-40B4-BE49-F238E27FC236}">
                    <a16:creationId xmlns:a16="http://schemas.microsoft.com/office/drawing/2014/main" id="{8DC0BBFD-C811-03DC-7F22-482CFACE7052}"/>
                  </a:ext>
                </a:extLst>
              </p:cNvPr>
              <p:cNvSpPr/>
              <p:nvPr/>
            </p:nvSpPr>
            <p:spPr>
              <a:xfrm rot="10800000" flipH="1">
                <a:off x="1567857" y="5921863"/>
                <a:ext cx="202336" cy="153714"/>
              </a:xfrm>
              <a:custGeom>
                <a:avLst/>
                <a:gdLst/>
                <a:ahLst/>
                <a:cxnLst/>
                <a:rect l="l" t="t" r="r" b="b"/>
                <a:pathLst>
                  <a:path w="2888" h="2194" extrusionOk="0">
                    <a:moveTo>
                      <a:pt x="1038" y="0"/>
                    </a:moveTo>
                    <a:cubicBezTo>
                      <a:pt x="622" y="0"/>
                      <a:pt x="252" y="282"/>
                      <a:pt x="152" y="708"/>
                    </a:cubicBezTo>
                    <a:cubicBezTo>
                      <a:pt x="0" y="1194"/>
                      <a:pt x="304" y="1711"/>
                      <a:pt x="790" y="1863"/>
                    </a:cubicBezTo>
                    <a:cubicBezTo>
                      <a:pt x="1064" y="1954"/>
                      <a:pt x="1307" y="2076"/>
                      <a:pt x="1581" y="2167"/>
                    </a:cubicBezTo>
                    <a:cubicBezTo>
                      <a:pt x="1658" y="2185"/>
                      <a:pt x="1735" y="2194"/>
                      <a:pt x="1811" y="2194"/>
                    </a:cubicBezTo>
                    <a:cubicBezTo>
                      <a:pt x="2243" y="2194"/>
                      <a:pt x="2637" y="1912"/>
                      <a:pt x="2766" y="1498"/>
                    </a:cubicBezTo>
                    <a:cubicBezTo>
                      <a:pt x="2888" y="981"/>
                      <a:pt x="2584" y="465"/>
                      <a:pt x="2097" y="343"/>
                    </a:cubicBezTo>
                    <a:cubicBezTo>
                      <a:pt x="1824" y="252"/>
                      <a:pt x="1581" y="130"/>
                      <a:pt x="1307" y="39"/>
                    </a:cubicBezTo>
                    <a:cubicBezTo>
                      <a:pt x="1217" y="13"/>
                      <a:pt x="1126" y="0"/>
                      <a:pt x="1038"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63;p5">
                <a:extLst>
                  <a:ext uri="{FF2B5EF4-FFF2-40B4-BE49-F238E27FC236}">
                    <a16:creationId xmlns:a16="http://schemas.microsoft.com/office/drawing/2014/main" id="{D44091F5-1C56-4608-45A3-E489BB37D20E}"/>
                  </a:ext>
                </a:extLst>
              </p:cNvPr>
              <p:cNvSpPr/>
              <p:nvPr/>
            </p:nvSpPr>
            <p:spPr>
              <a:xfrm rot="10800000" flipH="1">
                <a:off x="1963912" y="6886812"/>
                <a:ext cx="132135" cy="106002"/>
              </a:xfrm>
              <a:custGeom>
                <a:avLst/>
                <a:gdLst/>
                <a:ahLst/>
                <a:cxnLst/>
                <a:rect l="l" t="t" r="r" b="b"/>
                <a:pathLst>
                  <a:path w="1886" h="1513" extrusionOk="0">
                    <a:moveTo>
                      <a:pt x="1" y="0"/>
                    </a:moveTo>
                    <a:lnTo>
                      <a:pt x="1" y="578"/>
                    </a:lnTo>
                    <a:cubicBezTo>
                      <a:pt x="1" y="1201"/>
                      <a:pt x="472" y="1513"/>
                      <a:pt x="943" y="1513"/>
                    </a:cubicBezTo>
                    <a:cubicBezTo>
                      <a:pt x="1414" y="1513"/>
                      <a:pt x="1885" y="1201"/>
                      <a:pt x="1885" y="578"/>
                    </a:cubicBezTo>
                    <a:lnTo>
                      <a:pt x="1885" y="0"/>
                    </a:ln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64;p5">
                <a:extLst>
                  <a:ext uri="{FF2B5EF4-FFF2-40B4-BE49-F238E27FC236}">
                    <a16:creationId xmlns:a16="http://schemas.microsoft.com/office/drawing/2014/main" id="{4D1CC791-7CD8-D41C-3D05-0E407FC5C331}"/>
                  </a:ext>
                </a:extLst>
              </p:cNvPr>
              <p:cNvSpPr/>
              <p:nvPr/>
            </p:nvSpPr>
            <p:spPr>
              <a:xfrm rot="10800000" flipH="1">
                <a:off x="903329" y="5616327"/>
                <a:ext cx="274148" cy="168847"/>
              </a:xfrm>
              <a:custGeom>
                <a:avLst/>
                <a:gdLst/>
                <a:ahLst/>
                <a:cxnLst/>
                <a:rect l="l" t="t" r="r" b="b"/>
                <a:pathLst>
                  <a:path w="3913" h="2410" extrusionOk="0">
                    <a:moveTo>
                      <a:pt x="1393" y="1"/>
                    </a:moveTo>
                    <a:cubicBezTo>
                      <a:pt x="644" y="1"/>
                      <a:pt x="1" y="969"/>
                      <a:pt x="701" y="1669"/>
                    </a:cubicBezTo>
                    <a:cubicBezTo>
                      <a:pt x="1157" y="2034"/>
                      <a:pt x="1704" y="2277"/>
                      <a:pt x="2281" y="2368"/>
                    </a:cubicBezTo>
                    <a:cubicBezTo>
                      <a:pt x="2385" y="2396"/>
                      <a:pt x="2484" y="2409"/>
                      <a:pt x="2576" y="2409"/>
                    </a:cubicBezTo>
                    <a:cubicBezTo>
                      <a:pt x="3597" y="2409"/>
                      <a:pt x="3912" y="851"/>
                      <a:pt x="2798" y="545"/>
                    </a:cubicBezTo>
                    <a:cubicBezTo>
                      <a:pt x="2616" y="484"/>
                      <a:pt x="2433" y="454"/>
                      <a:pt x="2281" y="393"/>
                    </a:cubicBezTo>
                    <a:lnTo>
                      <a:pt x="2129" y="332"/>
                    </a:lnTo>
                    <a:cubicBezTo>
                      <a:pt x="2099" y="332"/>
                      <a:pt x="2068" y="302"/>
                      <a:pt x="2068" y="302"/>
                    </a:cubicBezTo>
                    <a:cubicBezTo>
                      <a:pt x="1857" y="90"/>
                      <a:pt x="1620" y="1"/>
                      <a:pt x="139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65;p5">
                <a:extLst>
                  <a:ext uri="{FF2B5EF4-FFF2-40B4-BE49-F238E27FC236}">
                    <a16:creationId xmlns:a16="http://schemas.microsoft.com/office/drawing/2014/main" id="{A0505B69-6FB8-95E4-B760-82CFB9E591BD}"/>
                  </a:ext>
                </a:extLst>
              </p:cNvPr>
              <p:cNvSpPr/>
              <p:nvPr/>
            </p:nvSpPr>
            <p:spPr>
              <a:xfrm rot="10800000" flipH="1">
                <a:off x="1060896" y="6073474"/>
                <a:ext cx="296148" cy="329777"/>
              </a:xfrm>
              <a:custGeom>
                <a:avLst/>
                <a:gdLst/>
                <a:ahLst/>
                <a:cxnLst/>
                <a:rect l="l" t="t" r="r" b="b"/>
                <a:pathLst>
                  <a:path w="4227" h="4707" extrusionOk="0">
                    <a:moveTo>
                      <a:pt x="3200" y="1"/>
                    </a:moveTo>
                    <a:cubicBezTo>
                      <a:pt x="2970" y="1"/>
                      <a:pt x="2744" y="97"/>
                      <a:pt x="2585" y="278"/>
                    </a:cubicBezTo>
                    <a:cubicBezTo>
                      <a:pt x="1734" y="1373"/>
                      <a:pt x="579" y="2163"/>
                      <a:pt x="184" y="3531"/>
                    </a:cubicBezTo>
                    <a:cubicBezTo>
                      <a:pt x="1" y="4245"/>
                      <a:pt x="591" y="4706"/>
                      <a:pt x="1162" y="4706"/>
                    </a:cubicBezTo>
                    <a:cubicBezTo>
                      <a:pt x="1538" y="4706"/>
                      <a:pt x="1906" y="4506"/>
                      <a:pt x="2038" y="4048"/>
                    </a:cubicBezTo>
                    <a:cubicBezTo>
                      <a:pt x="2099" y="3804"/>
                      <a:pt x="2221" y="3561"/>
                      <a:pt x="2373" y="3348"/>
                    </a:cubicBezTo>
                    <a:cubicBezTo>
                      <a:pt x="2798" y="2710"/>
                      <a:pt x="3467" y="2224"/>
                      <a:pt x="3953" y="1646"/>
                    </a:cubicBezTo>
                    <a:cubicBezTo>
                      <a:pt x="4105" y="1433"/>
                      <a:pt x="4196" y="1190"/>
                      <a:pt x="4227" y="947"/>
                    </a:cubicBezTo>
                    <a:cubicBezTo>
                      <a:pt x="4227" y="765"/>
                      <a:pt x="4166" y="582"/>
                      <a:pt x="4075" y="430"/>
                    </a:cubicBezTo>
                    <a:cubicBezTo>
                      <a:pt x="4014" y="400"/>
                      <a:pt x="3984" y="339"/>
                      <a:pt x="3923" y="278"/>
                    </a:cubicBezTo>
                    <a:cubicBezTo>
                      <a:pt x="3892" y="248"/>
                      <a:pt x="3832" y="218"/>
                      <a:pt x="3801" y="187"/>
                    </a:cubicBezTo>
                    <a:cubicBezTo>
                      <a:pt x="3680" y="96"/>
                      <a:pt x="3558" y="66"/>
                      <a:pt x="3437" y="35"/>
                    </a:cubicBezTo>
                    <a:cubicBezTo>
                      <a:pt x="3359" y="12"/>
                      <a:pt x="3279" y="1"/>
                      <a:pt x="3200"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66;p5">
                <a:extLst>
                  <a:ext uri="{FF2B5EF4-FFF2-40B4-BE49-F238E27FC236}">
                    <a16:creationId xmlns:a16="http://schemas.microsoft.com/office/drawing/2014/main" id="{9F7F02EF-106D-9B32-485C-893AB4F7CE69}"/>
                  </a:ext>
                </a:extLst>
              </p:cNvPr>
              <p:cNvSpPr/>
              <p:nvPr/>
            </p:nvSpPr>
            <p:spPr>
              <a:xfrm rot="10800000" flipH="1">
                <a:off x="771405" y="6513597"/>
                <a:ext cx="323752" cy="173191"/>
              </a:xfrm>
              <a:custGeom>
                <a:avLst/>
                <a:gdLst/>
                <a:ahLst/>
                <a:cxnLst/>
                <a:rect l="l" t="t" r="r" b="b"/>
                <a:pathLst>
                  <a:path w="4621" h="2472" extrusionOk="0">
                    <a:moveTo>
                      <a:pt x="1036" y="0"/>
                    </a:moveTo>
                    <a:cubicBezTo>
                      <a:pt x="620" y="0"/>
                      <a:pt x="247" y="277"/>
                      <a:pt x="122" y="678"/>
                    </a:cubicBezTo>
                    <a:cubicBezTo>
                      <a:pt x="0" y="1195"/>
                      <a:pt x="304" y="1711"/>
                      <a:pt x="790" y="1863"/>
                    </a:cubicBezTo>
                    <a:cubicBezTo>
                      <a:pt x="1611" y="2198"/>
                      <a:pt x="2492" y="2411"/>
                      <a:pt x="3404" y="2471"/>
                    </a:cubicBezTo>
                    <a:cubicBezTo>
                      <a:pt x="3414" y="2472"/>
                      <a:pt x="3424" y="2472"/>
                      <a:pt x="3433" y="2472"/>
                    </a:cubicBezTo>
                    <a:cubicBezTo>
                      <a:pt x="4620" y="2472"/>
                      <a:pt x="4610" y="617"/>
                      <a:pt x="3404" y="587"/>
                    </a:cubicBezTo>
                    <a:cubicBezTo>
                      <a:pt x="2675" y="526"/>
                      <a:pt x="1976" y="313"/>
                      <a:pt x="1307" y="40"/>
                    </a:cubicBezTo>
                    <a:cubicBezTo>
                      <a:pt x="1216" y="13"/>
                      <a:pt x="1125" y="0"/>
                      <a:pt x="1036"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67;p5">
                <a:extLst>
                  <a:ext uri="{FF2B5EF4-FFF2-40B4-BE49-F238E27FC236}">
                    <a16:creationId xmlns:a16="http://schemas.microsoft.com/office/drawing/2014/main" id="{3DE676FD-74BF-52BC-064F-B2B3CDAD0121}"/>
                  </a:ext>
                </a:extLst>
              </p:cNvPr>
              <p:cNvSpPr/>
              <p:nvPr/>
            </p:nvSpPr>
            <p:spPr>
              <a:xfrm rot="10800000" flipH="1">
                <a:off x="3723703" y="6073474"/>
                <a:ext cx="295307" cy="329777"/>
              </a:xfrm>
              <a:custGeom>
                <a:avLst/>
                <a:gdLst/>
                <a:ahLst/>
                <a:cxnLst/>
                <a:rect l="l" t="t" r="r" b="b"/>
                <a:pathLst>
                  <a:path w="4215" h="4707" extrusionOk="0">
                    <a:moveTo>
                      <a:pt x="3218" y="1"/>
                    </a:moveTo>
                    <a:cubicBezTo>
                      <a:pt x="2988" y="1"/>
                      <a:pt x="2762" y="97"/>
                      <a:pt x="2603" y="278"/>
                    </a:cubicBezTo>
                    <a:cubicBezTo>
                      <a:pt x="1722" y="1342"/>
                      <a:pt x="597" y="2163"/>
                      <a:pt x="202" y="3531"/>
                    </a:cubicBezTo>
                    <a:cubicBezTo>
                      <a:pt x="1" y="4245"/>
                      <a:pt x="583" y="4706"/>
                      <a:pt x="1151" y="4706"/>
                    </a:cubicBezTo>
                    <a:cubicBezTo>
                      <a:pt x="1526" y="4706"/>
                      <a:pt x="1893" y="4506"/>
                      <a:pt x="2026" y="4048"/>
                    </a:cubicBezTo>
                    <a:cubicBezTo>
                      <a:pt x="2087" y="3804"/>
                      <a:pt x="2208" y="3561"/>
                      <a:pt x="2360" y="3348"/>
                    </a:cubicBezTo>
                    <a:cubicBezTo>
                      <a:pt x="2786" y="2710"/>
                      <a:pt x="3455" y="2224"/>
                      <a:pt x="3941" y="1646"/>
                    </a:cubicBezTo>
                    <a:cubicBezTo>
                      <a:pt x="4093" y="1433"/>
                      <a:pt x="4184" y="1190"/>
                      <a:pt x="4214" y="947"/>
                    </a:cubicBezTo>
                    <a:cubicBezTo>
                      <a:pt x="4214" y="765"/>
                      <a:pt x="4154" y="582"/>
                      <a:pt x="4062" y="430"/>
                    </a:cubicBezTo>
                    <a:cubicBezTo>
                      <a:pt x="4032" y="400"/>
                      <a:pt x="3971" y="339"/>
                      <a:pt x="3941" y="278"/>
                    </a:cubicBezTo>
                    <a:cubicBezTo>
                      <a:pt x="3880" y="248"/>
                      <a:pt x="3850" y="218"/>
                      <a:pt x="3789" y="157"/>
                    </a:cubicBezTo>
                    <a:cubicBezTo>
                      <a:pt x="3698" y="96"/>
                      <a:pt x="3576" y="66"/>
                      <a:pt x="3455" y="35"/>
                    </a:cubicBezTo>
                    <a:cubicBezTo>
                      <a:pt x="3377" y="12"/>
                      <a:pt x="3297" y="1"/>
                      <a:pt x="3218"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68;p5">
                <a:extLst>
                  <a:ext uri="{FF2B5EF4-FFF2-40B4-BE49-F238E27FC236}">
                    <a16:creationId xmlns:a16="http://schemas.microsoft.com/office/drawing/2014/main" id="{26B497FF-D042-AC6D-FED2-E632FC181F6C}"/>
                  </a:ext>
                </a:extLst>
              </p:cNvPr>
              <p:cNvSpPr/>
              <p:nvPr/>
            </p:nvSpPr>
            <p:spPr>
              <a:xfrm rot="10800000" flipH="1">
                <a:off x="3622815" y="6948115"/>
                <a:ext cx="183209" cy="44699"/>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69;p5">
                <a:extLst>
                  <a:ext uri="{FF2B5EF4-FFF2-40B4-BE49-F238E27FC236}">
                    <a16:creationId xmlns:a16="http://schemas.microsoft.com/office/drawing/2014/main" id="{C2282913-D99B-CB44-D3F1-0B43220AFFDE}"/>
                  </a:ext>
                </a:extLst>
              </p:cNvPr>
              <p:cNvSpPr/>
              <p:nvPr/>
            </p:nvSpPr>
            <p:spPr>
              <a:xfrm rot="10800000" flipH="1">
                <a:off x="4108407" y="6435199"/>
                <a:ext cx="259856" cy="255232"/>
              </a:xfrm>
              <a:custGeom>
                <a:avLst/>
                <a:gdLst/>
                <a:ahLst/>
                <a:cxnLst/>
                <a:rect l="l" t="t" r="r" b="b"/>
                <a:pathLst>
                  <a:path w="3709" h="3643" extrusionOk="0">
                    <a:moveTo>
                      <a:pt x="2432" y="1"/>
                    </a:moveTo>
                    <a:cubicBezTo>
                      <a:pt x="1641" y="1"/>
                      <a:pt x="882" y="365"/>
                      <a:pt x="426" y="1034"/>
                    </a:cubicBezTo>
                    <a:cubicBezTo>
                      <a:pt x="0" y="1703"/>
                      <a:pt x="61" y="2554"/>
                      <a:pt x="547" y="3192"/>
                    </a:cubicBezTo>
                    <a:cubicBezTo>
                      <a:pt x="732" y="3480"/>
                      <a:pt x="1042" y="3642"/>
                      <a:pt x="1365" y="3642"/>
                    </a:cubicBezTo>
                    <a:cubicBezTo>
                      <a:pt x="1519" y="3642"/>
                      <a:pt x="1676" y="3605"/>
                      <a:pt x="1824" y="3526"/>
                    </a:cubicBezTo>
                    <a:cubicBezTo>
                      <a:pt x="2280" y="3253"/>
                      <a:pt x="2432" y="2675"/>
                      <a:pt x="2189" y="2219"/>
                    </a:cubicBezTo>
                    <a:cubicBezTo>
                      <a:pt x="2128" y="2159"/>
                      <a:pt x="2067" y="1976"/>
                      <a:pt x="2128" y="1885"/>
                    </a:cubicBezTo>
                    <a:cubicBezTo>
                      <a:pt x="2151" y="1870"/>
                      <a:pt x="2177" y="1864"/>
                      <a:pt x="2205" y="1864"/>
                    </a:cubicBezTo>
                    <a:cubicBezTo>
                      <a:pt x="2289" y="1864"/>
                      <a:pt x="2386" y="1915"/>
                      <a:pt x="2432" y="1915"/>
                    </a:cubicBezTo>
                    <a:cubicBezTo>
                      <a:pt x="3708" y="1915"/>
                      <a:pt x="3708" y="1"/>
                      <a:pt x="2432"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0;p5">
                <a:extLst>
                  <a:ext uri="{FF2B5EF4-FFF2-40B4-BE49-F238E27FC236}">
                    <a16:creationId xmlns:a16="http://schemas.microsoft.com/office/drawing/2014/main" id="{D95278B0-A69A-AC51-B30B-080E3C83FCF6}"/>
                  </a:ext>
                </a:extLst>
              </p:cNvPr>
              <p:cNvSpPr/>
              <p:nvPr/>
            </p:nvSpPr>
            <p:spPr>
              <a:xfrm rot="10800000" flipH="1">
                <a:off x="2756091" y="6454396"/>
                <a:ext cx="257754" cy="255232"/>
              </a:xfrm>
              <a:custGeom>
                <a:avLst/>
                <a:gdLst/>
                <a:ahLst/>
                <a:cxnLst/>
                <a:rect l="l" t="t" r="r" b="b"/>
                <a:pathLst>
                  <a:path w="3679" h="3643" extrusionOk="0">
                    <a:moveTo>
                      <a:pt x="2432" y="1"/>
                    </a:moveTo>
                    <a:cubicBezTo>
                      <a:pt x="1612" y="1"/>
                      <a:pt x="852" y="366"/>
                      <a:pt x="396" y="1034"/>
                    </a:cubicBezTo>
                    <a:cubicBezTo>
                      <a:pt x="1" y="1703"/>
                      <a:pt x="31" y="2554"/>
                      <a:pt x="518" y="3192"/>
                    </a:cubicBezTo>
                    <a:cubicBezTo>
                      <a:pt x="703" y="3480"/>
                      <a:pt x="1026" y="3643"/>
                      <a:pt x="1358" y="3643"/>
                    </a:cubicBezTo>
                    <a:cubicBezTo>
                      <a:pt x="1517" y="3643"/>
                      <a:pt x="1677" y="3606"/>
                      <a:pt x="1825" y="3527"/>
                    </a:cubicBezTo>
                    <a:cubicBezTo>
                      <a:pt x="2280" y="3253"/>
                      <a:pt x="2432" y="2676"/>
                      <a:pt x="2159" y="2220"/>
                    </a:cubicBezTo>
                    <a:cubicBezTo>
                      <a:pt x="2129" y="2159"/>
                      <a:pt x="2037" y="1977"/>
                      <a:pt x="2129" y="1916"/>
                    </a:cubicBezTo>
                    <a:cubicBezTo>
                      <a:pt x="2159" y="1885"/>
                      <a:pt x="2193" y="1875"/>
                      <a:pt x="2228" y="1875"/>
                    </a:cubicBezTo>
                    <a:cubicBezTo>
                      <a:pt x="2297" y="1875"/>
                      <a:pt x="2372" y="1916"/>
                      <a:pt x="2432" y="1916"/>
                    </a:cubicBezTo>
                    <a:cubicBezTo>
                      <a:pt x="3679" y="1916"/>
                      <a:pt x="3679" y="1"/>
                      <a:pt x="2432"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71;p5">
                <a:extLst>
                  <a:ext uri="{FF2B5EF4-FFF2-40B4-BE49-F238E27FC236}">
                    <a16:creationId xmlns:a16="http://schemas.microsoft.com/office/drawing/2014/main" id="{0B0F81E2-61FA-14D0-BB92-37F5D17F5F9E}"/>
                  </a:ext>
                </a:extLst>
              </p:cNvPr>
              <p:cNvSpPr/>
              <p:nvPr/>
            </p:nvSpPr>
            <p:spPr>
              <a:xfrm rot="10800000" flipH="1">
                <a:off x="1414494" y="6444447"/>
                <a:ext cx="259856" cy="256633"/>
              </a:xfrm>
              <a:custGeom>
                <a:avLst/>
                <a:gdLst/>
                <a:ahLst/>
                <a:cxnLst/>
                <a:rect l="l" t="t" r="r" b="b"/>
                <a:pathLst>
                  <a:path w="3709" h="3663" extrusionOk="0">
                    <a:moveTo>
                      <a:pt x="2432" y="1"/>
                    </a:moveTo>
                    <a:cubicBezTo>
                      <a:pt x="1642" y="1"/>
                      <a:pt x="882" y="365"/>
                      <a:pt x="426" y="1034"/>
                    </a:cubicBezTo>
                    <a:cubicBezTo>
                      <a:pt x="1" y="1703"/>
                      <a:pt x="61" y="2554"/>
                      <a:pt x="548" y="3192"/>
                    </a:cubicBezTo>
                    <a:cubicBezTo>
                      <a:pt x="709" y="3494"/>
                      <a:pt x="1016" y="3663"/>
                      <a:pt x="1338" y="3663"/>
                    </a:cubicBezTo>
                    <a:cubicBezTo>
                      <a:pt x="1502" y="3663"/>
                      <a:pt x="1670" y="3619"/>
                      <a:pt x="1824" y="3526"/>
                    </a:cubicBezTo>
                    <a:cubicBezTo>
                      <a:pt x="2280" y="3253"/>
                      <a:pt x="2432" y="2675"/>
                      <a:pt x="2189" y="2219"/>
                    </a:cubicBezTo>
                    <a:cubicBezTo>
                      <a:pt x="2128" y="2189"/>
                      <a:pt x="203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72;p5">
                <a:extLst>
                  <a:ext uri="{FF2B5EF4-FFF2-40B4-BE49-F238E27FC236}">
                    <a16:creationId xmlns:a16="http://schemas.microsoft.com/office/drawing/2014/main" id="{8D16BE85-C098-9CB9-6D92-E174B5EFA66F}"/>
                  </a:ext>
                </a:extLst>
              </p:cNvPr>
              <p:cNvSpPr/>
              <p:nvPr/>
            </p:nvSpPr>
            <p:spPr>
              <a:xfrm rot="10800000" flipH="1">
                <a:off x="47325" y="6444447"/>
                <a:ext cx="259856" cy="256633"/>
              </a:xfrm>
              <a:custGeom>
                <a:avLst/>
                <a:gdLst/>
                <a:ahLst/>
                <a:cxnLst/>
                <a:rect l="l" t="t" r="r" b="b"/>
                <a:pathLst>
                  <a:path w="3709" h="3663" extrusionOk="0">
                    <a:moveTo>
                      <a:pt x="2432" y="1"/>
                    </a:moveTo>
                    <a:cubicBezTo>
                      <a:pt x="1642" y="1"/>
                      <a:pt x="882" y="365"/>
                      <a:pt x="426" y="1034"/>
                    </a:cubicBezTo>
                    <a:cubicBezTo>
                      <a:pt x="0" y="1703"/>
                      <a:pt x="61" y="2554"/>
                      <a:pt x="548" y="3192"/>
                    </a:cubicBezTo>
                    <a:cubicBezTo>
                      <a:pt x="729" y="3494"/>
                      <a:pt x="1030" y="3663"/>
                      <a:pt x="1345" y="3663"/>
                    </a:cubicBezTo>
                    <a:cubicBezTo>
                      <a:pt x="1506" y="3663"/>
                      <a:pt x="1670" y="3619"/>
                      <a:pt x="1824" y="3526"/>
                    </a:cubicBezTo>
                    <a:cubicBezTo>
                      <a:pt x="2280" y="3253"/>
                      <a:pt x="2432" y="2675"/>
                      <a:pt x="2189" y="2219"/>
                    </a:cubicBezTo>
                    <a:cubicBezTo>
                      <a:pt x="2128" y="2189"/>
                      <a:pt x="2067" y="2007"/>
                      <a:pt x="2128" y="1915"/>
                    </a:cubicBezTo>
                    <a:cubicBezTo>
                      <a:pt x="2159" y="1885"/>
                      <a:pt x="2196" y="1875"/>
                      <a:pt x="2234" y="1875"/>
                    </a:cubicBezTo>
                    <a:cubicBezTo>
                      <a:pt x="2311" y="1875"/>
                      <a:pt x="2392" y="1915"/>
                      <a:pt x="2432" y="1915"/>
                    </a:cubicBezTo>
                    <a:cubicBezTo>
                      <a:pt x="3709" y="1915"/>
                      <a:pt x="3709" y="1"/>
                      <a:pt x="2432"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73;p5">
                <a:extLst>
                  <a:ext uri="{FF2B5EF4-FFF2-40B4-BE49-F238E27FC236}">
                    <a16:creationId xmlns:a16="http://schemas.microsoft.com/office/drawing/2014/main" id="{5F47FE2D-B512-B99E-D219-972C81E8988E}"/>
                  </a:ext>
                </a:extLst>
              </p:cNvPr>
              <p:cNvSpPr/>
              <p:nvPr/>
            </p:nvSpPr>
            <p:spPr>
              <a:xfrm rot="10800000" flipH="1">
                <a:off x="1388922" y="5123378"/>
                <a:ext cx="257754" cy="255232"/>
              </a:xfrm>
              <a:custGeom>
                <a:avLst/>
                <a:gdLst/>
                <a:ahLst/>
                <a:cxnLst/>
                <a:rect l="l" t="t" r="r" b="b"/>
                <a:pathLst>
                  <a:path w="3679" h="3643" extrusionOk="0">
                    <a:moveTo>
                      <a:pt x="2432" y="0"/>
                    </a:moveTo>
                    <a:cubicBezTo>
                      <a:pt x="1612" y="0"/>
                      <a:pt x="852" y="365"/>
                      <a:pt x="396" y="1034"/>
                    </a:cubicBezTo>
                    <a:cubicBezTo>
                      <a:pt x="1" y="1702"/>
                      <a:pt x="31" y="2553"/>
                      <a:pt x="517" y="3192"/>
                    </a:cubicBezTo>
                    <a:cubicBezTo>
                      <a:pt x="702" y="3479"/>
                      <a:pt x="1026" y="3642"/>
                      <a:pt x="1358" y="3642"/>
                    </a:cubicBezTo>
                    <a:cubicBezTo>
                      <a:pt x="1516" y="3642"/>
                      <a:pt x="1677" y="3605"/>
                      <a:pt x="1825" y="3526"/>
                    </a:cubicBezTo>
                    <a:cubicBezTo>
                      <a:pt x="2280" y="3253"/>
                      <a:pt x="2432" y="2675"/>
                      <a:pt x="2159" y="2219"/>
                    </a:cubicBezTo>
                    <a:cubicBezTo>
                      <a:pt x="2128" y="2158"/>
                      <a:pt x="2037" y="1976"/>
                      <a:pt x="2128" y="1915"/>
                    </a:cubicBezTo>
                    <a:cubicBezTo>
                      <a:pt x="2159" y="1885"/>
                      <a:pt x="2193" y="1875"/>
                      <a:pt x="2228" y="1875"/>
                    </a:cubicBezTo>
                    <a:cubicBezTo>
                      <a:pt x="2297" y="1875"/>
                      <a:pt x="2372" y="1915"/>
                      <a:pt x="2432" y="1915"/>
                    </a:cubicBezTo>
                    <a:cubicBezTo>
                      <a:pt x="3679" y="1915"/>
                      <a:pt x="3679" y="0"/>
                      <a:pt x="2432"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74;p5">
                <a:extLst>
                  <a:ext uri="{FF2B5EF4-FFF2-40B4-BE49-F238E27FC236}">
                    <a16:creationId xmlns:a16="http://schemas.microsoft.com/office/drawing/2014/main" id="{47850DF4-1A26-F833-E865-30939E05EFAE}"/>
                  </a:ext>
                </a:extLst>
              </p:cNvPr>
              <p:cNvSpPr/>
              <p:nvPr/>
            </p:nvSpPr>
            <p:spPr>
              <a:xfrm rot="10800000" flipH="1">
                <a:off x="111220" y="5123378"/>
                <a:ext cx="257754" cy="255232"/>
              </a:xfrm>
              <a:custGeom>
                <a:avLst/>
                <a:gdLst/>
                <a:ahLst/>
                <a:cxnLst/>
                <a:rect l="l" t="t" r="r" b="b"/>
                <a:pathLst>
                  <a:path w="3679" h="3643" extrusionOk="0">
                    <a:moveTo>
                      <a:pt x="2432" y="0"/>
                    </a:moveTo>
                    <a:cubicBezTo>
                      <a:pt x="1611" y="0"/>
                      <a:pt x="851" y="365"/>
                      <a:pt x="395" y="1034"/>
                    </a:cubicBezTo>
                    <a:cubicBezTo>
                      <a:pt x="0" y="1702"/>
                      <a:pt x="31" y="2553"/>
                      <a:pt x="517" y="3192"/>
                    </a:cubicBezTo>
                    <a:cubicBezTo>
                      <a:pt x="702" y="3479"/>
                      <a:pt x="1026" y="3642"/>
                      <a:pt x="1357" y="3642"/>
                    </a:cubicBezTo>
                    <a:cubicBezTo>
                      <a:pt x="1516" y="3642"/>
                      <a:pt x="1676" y="3605"/>
                      <a:pt x="1824" y="3526"/>
                    </a:cubicBezTo>
                    <a:cubicBezTo>
                      <a:pt x="2280" y="3253"/>
                      <a:pt x="2432" y="2675"/>
                      <a:pt x="2158" y="2219"/>
                    </a:cubicBezTo>
                    <a:cubicBezTo>
                      <a:pt x="2128" y="2158"/>
                      <a:pt x="2037" y="1976"/>
                      <a:pt x="2128" y="1915"/>
                    </a:cubicBezTo>
                    <a:cubicBezTo>
                      <a:pt x="2158" y="1885"/>
                      <a:pt x="2192" y="1875"/>
                      <a:pt x="2227" y="1875"/>
                    </a:cubicBezTo>
                    <a:cubicBezTo>
                      <a:pt x="2297" y="1875"/>
                      <a:pt x="2371" y="1915"/>
                      <a:pt x="2432" y="1915"/>
                    </a:cubicBezTo>
                    <a:cubicBezTo>
                      <a:pt x="3678" y="1915"/>
                      <a:pt x="3678" y="0"/>
                      <a:pt x="2432"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75;p5">
                <a:extLst>
                  <a:ext uri="{FF2B5EF4-FFF2-40B4-BE49-F238E27FC236}">
                    <a16:creationId xmlns:a16="http://schemas.microsoft.com/office/drawing/2014/main" id="{BFEDB243-3488-B3AC-39AF-BD2AEAD15532}"/>
                  </a:ext>
                </a:extLst>
              </p:cNvPr>
              <p:cNvSpPr/>
              <p:nvPr/>
            </p:nvSpPr>
            <p:spPr>
              <a:xfrm rot="10800000" flipH="1">
                <a:off x="3778280" y="6718035"/>
                <a:ext cx="279053" cy="153293"/>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76;p5">
                <a:extLst>
                  <a:ext uri="{FF2B5EF4-FFF2-40B4-BE49-F238E27FC236}">
                    <a16:creationId xmlns:a16="http://schemas.microsoft.com/office/drawing/2014/main" id="{5EF4151B-E5A8-483E-D2B3-478F93D627DF}"/>
                  </a:ext>
                </a:extLst>
              </p:cNvPr>
              <p:cNvSpPr/>
              <p:nvPr/>
            </p:nvSpPr>
            <p:spPr>
              <a:xfrm rot="10800000" flipH="1">
                <a:off x="3433300" y="6513597"/>
                <a:ext cx="323752" cy="173191"/>
              </a:xfrm>
              <a:custGeom>
                <a:avLst/>
                <a:gdLst/>
                <a:ahLst/>
                <a:cxnLst/>
                <a:rect l="l" t="t" r="r" b="b"/>
                <a:pathLst>
                  <a:path w="4621" h="2472" extrusionOk="0">
                    <a:moveTo>
                      <a:pt x="1037" y="0"/>
                    </a:moveTo>
                    <a:cubicBezTo>
                      <a:pt x="620" y="0"/>
                      <a:pt x="247"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5" y="526"/>
                      <a:pt x="1976" y="313"/>
                      <a:pt x="1308" y="40"/>
                    </a:cubicBezTo>
                    <a:cubicBezTo>
                      <a:pt x="1217" y="13"/>
                      <a:pt x="1126" y="0"/>
                      <a:pt x="1037"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77;p5">
                <a:extLst>
                  <a:ext uri="{FF2B5EF4-FFF2-40B4-BE49-F238E27FC236}">
                    <a16:creationId xmlns:a16="http://schemas.microsoft.com/office/drawing/2014/main" id="{18BE4768-CD13-C281-17F5-EBFC4FC00EF5}"/>
                  </a:ext>
                </a:extLst>
              </p:cNvPr>
              <p:cNvSpPr/>
              <p:nvPr/>
            </p:nvSpPr>
            <p:spPr>
              <a:xfrm rot="10800000" flipH="1">
                <a:off x="2911556" y="6959185"/>
                <a:ext cx="115110" cy="33629"/>
              </a:xfrm>
              <a:custGeom>
                <a:avLst/>
                <a:gdLst/>
                <a:ahLst/>
                <a:cxnLst/>
                <a:rect l="l" t="t" r="r" b="b"/>
                <a:pathLst>
                  <a:path w="1643" h="480" extrusionOk="0">
                    <a:moveTo>
                      <a:pt x="1" y="0"/>
                    </a:moveTo>
                    <a:cubicBezTo>
                      <a:pt x="177" y="302"/>
                      <a:pt x="499" y="480"/>
                      <a:pt x="847" y="480"/>
                    </a:cubicBezTo>
                    <a:cubicBezTo>
                      <a:pt x="919" y="480"/>
                      <a:pt x="992" y="472"/>
                      <a:pt x="1065" y="456"/>
                    </a:cubicBezTo>
                    <a:cubicBezTo>
                      <a:pt x="1308" y="365"/>
                      <a:pt x="1520" y="213"/>
                      <a:pt x="1642"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78;p5">
                <a:extLst>
                  <a:ext uri="{FF2B5EF4-FFF2-40B4-BE49-F238E27FC236}">
                    <a16:creationId xmlns:a16="http://schemas.microsoft.com/office/drawing/2014/main" id="{FFB04C5F-85AE-A2B5-3E8B-4A4078730BE8}"/>
                  </a:ext>
                </a:extLst>
              </p:cNvPr>
              <p:cNvSpPr/>
              <p:nvPr/>
            </p:nvSpPr>
            <p:spPr>
              <a:xfrm rot="10800000" flipH="1">
                <a:off x="4764248" y="6513597"/>
                <a:ext cx="323822" cy="173191"/>
              </a:xfrm>
              <a:custGeom>
                <a:avLst/>
                <a:gdLst/>
                <a:ahLst/>
                <a:cxnLst/>
                <a:rect l="l" t="t" r="r" b="b"/>
                <a:pathLst>
                  <a:path w="4622" h="2472" extrusionOk="0">
                    <a:moveTo>
                      <a:pt x="1037" y="0"/>
                    </a:moveTo>
                    <a:cubicBezTo>
                      <a:pt x="621" y="0"/>
                      <a:pt x="248" y="277"/>
                      <a:pt x="123" y="678"/>
                    </a:cubicBezTo>
                    <a:cubicBezTo>
                      <a:pt x="1" y="1195"/>
                      <a:pt x="305" y="1711"/>
                      <a:pt x="791" y="1863"/>
                    </a:cubicBezTo>
                    <a:cubicBezTo>
                      <a:pt x="1612" y="2198"/>
                      <a:pt x="2493" y="2411"/>
                      <a:pt x="3405" y="2471"/>
                    </a:cubicBezTo>
                    <a:cubicBezTo>
                      <a:pt x="3415" y="2472"/>
                      <a:pt x="3425" y="2472"/>
                      <a:pt x="3434" y="2472"/>
                    </a:cubicBezTo>
                    <a:cubicBezTo>
                      <a:pt x="4621" y="2472"/>
                      <a:pt x="4611" y="617"/>
                      <a:pt x="3405" y="587"/>
                    </a:cubicBezTo>
                    <a:cubicBezTo>
                      <a:pt x="2676" y="526"/>
                      <a:pt x="1977" y="313"/>
                      <a:pt x="1308" y="40"/>
                    </a:cubicBezTo>
                    <a:cubicBezTo>
                      <a:pt x="1217" y="13"/>
                      <a:pt x="1126" y="0"/>
                      <a:pt x="1037"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79;p5">
                <a:extLst>
                  <a:ext uri="{FF2B5EF4-FFF2-40B4-BE49-F238E27FC236}">
                    <a16:creationId xmlns:a16="http://schemas.microsoft.com/office/drawing/2014/main" id="{23EEB9AB-DDDA-CEBE-2FA1-D3CF5A6585FB}"/>
                  </a:ext>
                </a:extLst>
              </p:cNvPr>
              <p:cNvSpPr/>
              <p:nvPr/>
            </p:nvSpPr>
            <p:spPr>
              <a:xfrm rot="10800000" flipH="1">
                <a:off x="4638628" y="6162242"/>
                <a:ext cx="230080" cy="179286"/>
              </a:xfrm>
              <a:custGeom>
                <a:avLst/>
                <a:gdLst/>
                <a:ahLst/>
                <a:cxnLst/>
                <a:rect l="l" t="t" r="r" b="b"/>
                <a:pathLst>
                  <a:path w="3284" h="2559" extrusionOk="0">
                    <a:moveTo>
                      <a:pt x="2386" y="1"/>
                    </a:moveTo>
                    <a:cubicBezTo>
                      <a:pt x="2361" y="1"/>
                      <a:pt x="2336" y="2"/>
                      <a:pt x="2311" y="5"/>
                    </a:cubicBezTo>
                    <a:cubicBezTo>
                      <a:pt x="2128" y="5"/>
                      <a:pt x="1946" y="36"/>
                      <a:pt x="1764" y="157"/>
                    </a:cubicBezTo>
                    <a:cubicBezTo>
                      <a:pt x="1733" y="188"/>
                      <a:pt x="1672" y="218"/>
                      <a:pt x="1642" y="279"/>
                    </a:cubicBezTo>
                    <a:cubicBezTo>
                      <a:pt x="1581" y="340"/>
                      <a:pt x="1490" y="401"/>
                      <a:pt x="1429" y="461"/>
                    </a:cubicBezTo>
                    <a:cubicBezTo>
                      <a:pt x="1399" y="461"/>
                      <a:pt x="1368" y="492"/>
                      <a:pt x="1338" y="522"/>
                    </a:cubicBezTo>
                    <a:cubicBezTo>
                      <a:pt x="1277" y="552"/>
                      <a:pt x="1186" y="613"/>
                      <a:pt x="1125" y="644"/>
                    </a:cubicBezTo>
                    <a:cubicBezTo>
                      <a:pt x="1034" y="674"/>
                      <a:pt x="973" y="674"/>
                      <a:pt x="882" y="704"/>
                    </a:cubicBezTo>
                    <a:cubicBezTo>
                      <a:pt x="305" y="856"/>
                      <a:pt x="1" y="1525"/>
                      <a:pt x="305" y="2042"/>
                    </a:cubicBezTo>
                    <a:cubicBezTo>
                      <a:pt x="335" y="2163"/>
                      <a:pt x="426" y="2255"/>
                      <a:pt x="517" y="2346"/>
                    </a:cubicBezTo>
                    <a:cubicBezTo>
                      <a:pt x="578" y="2376"/>
                      <a:pt x="609" y="2407"/>
                      <a:pt x="669" y="2437"/>
                    </a:cubicBezTo>
                    <a:cubicBezTo>
                      <a:pt x="821" y="2528"/>
                      <a:pt x="1004" y="2559"/>
                      <a:pt x="1186" y="2559"/>
                    </a:cubicBezTo>
                    <a:cubicBezTo>
                      <a:pt x="1277" y="2559"/>
                      <a:pt x="1338" y="2528"/>
                      <a:pt x="1399" y="2528"/>
                    </a:cubicBezTo>
                    <a:cubicBezTo>
                      <a:pt x="2007" y="2376"/>
                      <a:pt x="2554" y="2072"/>
                      <a:pt x="2979" y="1616"/>
                    </a:cubicBezTo>
                    <a:cubicBezTo>
                      <a:pt x="3192" y="1404"/>
                      <a:pt x="3283" y="1069"/>
                      <a:pt x="3223" y="765"/>
                    </a:cubicBezTo>
                    <a:cubicBezTo>
                      <a:pt x="3223" y="644"/>
                      <a:pt x="3162" y="522"/>
                      <a:pt x="3101" y="431"/>
                    </a:cubicBezTo>
                    <a:cubicBezTo>
                      <a:pt x="3071" y="370"/>
                      <a:pt x="3010" y="309"/>
                      <a:pt x="2979" y="279"/>
                    </a:cubicBezTo>
                    <a:cubicBezTo>
                      <a:pt x="2816" y="115"/>
                      <a:pt x="2603" y="1"/>
                      <a:pt x="2386"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0;p5">
                <a:extLst>
                  <a:ext uri="{FF2B5EF4-FFF2-40B4-BE49-F238E27FC236}">
                    <a16:creationId xmlns:a16="http://schemas.microsoft.com/office/drawing/2014/main" id="{C14AC8DF-DA6F-DE3F-D432-CCBFBC2D8609}"/>
                  </a:ext>
                </a:extLst>
              </p:cNvPr>
              <p:cNvSpPr/>
              <p:nvPr/>
            </p:nvSpPr>
            <p:spPr>
              <a:xfrm rot="10800000" flipH="1">
                <a:off x="3307681" y="6162242"/>
                <a:ext cx="230080" cy="179286"/>
              </a:xfrm>
              <a:custGeom>
                <a:avLst/>
                <a:gdLst/>
                <a:ahLst/>
                <a:cxnLst/>
                <a:rect l="l" t="t" r="r" b="b"/>
                <a:pathLst>
                  <a:path w="3284" h="2559" extrusionOk="0">
                    <a:moveTo>
                      <a:pt x="2386" y="1"/>
                    </a:moveTo>
                    <a:cubicBezTo>
                      <a:pt x="2361" y="1"/>
                      <a:pt x="2335" y="2"/>
                      <a:pt x="2310" y="5"/>
                    </a:cubicBezTo>
                    <a:cubicBezTo>
                      <a:pt x="2128" y="5"/>
                      <a:pt x="1946" y="36"/>
                      <a:pt x="1763" y="157"/>
                    </a:cubicBezTo>
                    <a:cubicBezTo>
                      <a:pt x="1733" y="188"/>
                      <a:pt x="1672" y="218"/>
                      <a:pt x="1642" y="279"/>
                    </a:cubicBezTo>
                    <a:cubicBezTo>
                      <a:pt x="1581" y="340"/>
                      <a:pt x="1490" y="401"/>
                      <a:pt x="1429" y="461"/>
                    </a:cubicBezTo>
                    <a:cubicBezTo>
                      <a:pt x="1398" y="461"/>
                      <a:pt x="1368" y="492"/>
                      <a:pt x="1338" y="522"/>
                    </a:cubicBezTo>
                    <a:cubicBezTo>
                      <a:pt x="1277" y="552"/>
                      <a:pt x="1186" y="613"/>
                      <a:pt x="1095" y="644"/>
                    </a:cubicBezTo>
                    <a:cubicBezTo>
                      <a:pt x="1034" y="674"/>
                      <a:pt x="973" y="674"/>
                      <a:pt x="882" y="704"/>
                    </a:cubicBezTo>
                    <a:cubicBezTo>
                      <a:pt x="304" y="856"/>
                      <a:pt x="0" y="1525"/>
                      <a:pt x="304" y="2042"/>
                    </a:cubicBezTo>
                    <a:cubicBezTo>
                      <a:pt x="335" y="2163"/>
                      <a:pt x="426" y="2255"/>
                      <a:pt x="517" y="2346"/>
                    </a:cubicBezTo>
                    <a:cubicBezTo>
                      <a:pt x="578" y="2376"/>
                      <a:pt x="608" y="2407"/>
                      <a:pt x="669" y="2437"/>
                    </a:cubicBezTo>
                    <a:cubicBezTo>
                      <a:pt x="821" y="2528"/>
                      <a:pt x="1003" y="2559"/>
                      <a:pt x="1186" y="2559"/>
                    </a:cubicBezTo>
                    <a:cubicBezTo>
                      <a:pt x="1277" y="2559"/>
                      <a:pt x="1338" y="2528"/>
                      <a:pt x="1398" y="2528"/>
                    </a:cubicBezTo>
                    <a:cubicBezTo>
                      <a:pt x="2006" y="2376"/>
                      <a:pt x="2554" y="2072"/>
                      <a:pt x="2979" y="1616"/>
                    </a:cubicBezTo>
                    <a:cubicBezTo>
                      <a:pt x="3192" y="1404"/>
                      <a:pt x="3283" y="1069"/>
                      <a:pt x="3222" y="765"/>
                    </a:cubicBezTo>
                    <a:cubicBezTo>
                      <a:pt x="3222" y="644"/>
                      <a:pt x="3161" y="522"/>
                      <a:pt x="3101" y="431"/>
                    </a:cubicBezTo>
                    <a:cubicBezTo>
                      <a:pt x="3070" y="370"/>
                      <a:pt x="3009" y="309"/>
                      <a:pt x="2979" y="279"/>
                    </a:cubicBezTo>
                    <a:cubicBezTo>
                      <a:pt x="2816" y="115"/>
                      <a:pt x="2603" y="1"/>
                      <a:pt x="2386"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81;p5">
                <a:extLst>
                  <a:ext uri="{FF2B5EF4-FFF2-40B4-BE49-F238E27FC236}">
                    <a16:creationId xmlns:a16="http://schemas.microsoft.com/office/drawing/2014/main" id="{AA8883F2-C33E-7ABA-F85A-C90ECBB58D38}"/>
                  </a:ext>
                </a:extLst>
              </p:cNvPr>
              <p:cNvSpPr/>
              <p:nvPr/>
            </p:nvSpPr>
            <p:spPr>
              <a:xfrm rot="10800000" flipH="1">
                <a:off x="4625877" y="6886812"/>
                <a:ext cx="132065" cy="106002"/>
              </a:xfrm>
              <a:custGeom>
                <a:avLst/>
                <a:gdLst/>
                <a:ahLst/>
                <a:cxnLst/>
                <a:rect l="l" t="t" r="r" b="b"/>
                <a:pathLst>
                  <a:path w="1885" h="1513" extrusionOk="0">
                    <a:moveTo>
                      <a:pt x="0" y="0"/>
                    </a:moveTo>
                    <a:lnTo>
                      <a:pt x="0" y="578"/>
                    </a:lnTo>
                    <a:cubicBezTo>
                      <a:pt x="0" y="1201"/>
                      <a:pt x="471" y="1513"/>
                      <a:pt x="942" y="1513"/>
                    </a:cubicBezTo>
                    <a:cubicBezTo>
                      <a:pt x="1414" y="1513"/>
                      <a:pt x="1885" y="1201"/>
                      <a:pt x="1885" y="578"/>
                    </a:cubicBezTo>
                    <a:lnTo>
                      <a:pt x="1885" y="0"/>
                    </a:ln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82;p5">
                <a:extLst>
                  <a:ext uri="{FF2B5EF4-FFF2-40B4-BE49-F238E27FC236}">
                    <a16:creationId xmlns:a16="http://schemas.microsoft.com/office/drawing/2014/main" id="{677A8AB1-6D53-08A0-1FB5-50D8C583C016}"/>
                  </a:ext>
                </a:extLst>
              </p:cNvPr>
              <p:cNvSpPr/>
              <p:nvPr/>
            </p:nvSpPr>
            <p:spPr>
              <a:xfrm rot="10800000" flipH="1">
                <a:off x="4953833" y="6948115"/>
                <a:ext cx="183209" cy="44699"/>
              </a:xfrm>
              <a:custGeom>
                <a:avLst/>
                <a:gdLst/>
                <a:ahLst/>
                <a:cxnLst/>
                <a:rect l="l" t="t" r="r" b="b"/>
                <a:pathLst>
                  <a:path w="2615" h="638" extrusionOk="0">
                    <a:moveTo>
                      <a:pt x="0" y="0"/>
                    </a:moveTo>
                    <a:cubicBezTo>
                      <a:pt x="456" y="304"/>
                      <a:pt x="942" y="517"/>
                      <a:pt x="1459" y="608"/>
                    </a:cubicBezTo>
                    <a:cubicBezTo>
                      <a:pt x="1537" y="628"/>
                      <a:pt x="1616" y="637"/>
                      <a:pt x="1694" y="637"/>
                    </a:cubicBezTo>
                    <a:cubicBezTo>
                      <a:pt x="2102" y="637"/>
                      <a:pt x="2487" y="383"/>
                      <a:pt x="2614"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83;p5">
                <a:extLst>
                  <a:ext uri="{FF2B5EF4-FFF2-40B4-BE49-F238E27FC236}">
                    <a16:creationId xmlns:a16="http://schemas.microsoft.com/office/drawing/2014/main" id="{BE0EB44C-50EA-D3D8-BB0E-AE7DF3E59C38}"/>
                  </a:ext>
                </a:extLst>
              </p:cNvPr>
              <p:cNvSpPr/>
              <p:nvPr/>
            </p:nvSpPr>
            <p:spPr>
              <a:xfrm rot="10800000" flipH="1">
                <a:off x="5109298" y="6718035"/>
                <a:ext cx="278983" cy="153293"/>
              </a:xfrm>
              <a:custGeom>
                <a:avLst/>
                <a:gdLst/>
                <a:ahLst/>
                <a:cxnLst/>
                <a:rect l="l" t="t" r="r" b="b"/>
                <a:pathLst>
                  <a:path w="3982" h="2188" extrusionOk="0">
                    <a:moveTo>
                      <a:pt x="1063" y="1"/>
                    </a:moveTo>
                    <a:cubicBezTo>
                      <a:pt x="636" y="1"/>
                      <a:pt x="250" y="263"/>
                      <a:pt x="122" y="698"/>
                    </a:cubicBezTo>
                    <a:cubicBezTo>
                      <a:pt x="0" y="1215"/>
                      <a:pt x="304" y="1731"/>
                      <a:pt x="790" y="1853"/>
                    </a:cubicBezTo>
                    <a:cubicBezTo>
                      <a:pt x="1398" y="2096"/>
                      <a:pt x="2067" y="2187"/>
                      <a:pt x="2705" y="2187"/>
                    </a:cubicBezTo>
                    <a:cubicBezTo>
                      <a:pt x="3982" y="2187"/>
                      <a:pt x="3982" y="303"/>
                      <a:pt x="2705" y="303"/>
                    </a:cubicBezTo>
                    <a:cubicBezTo>
                      <a:pt x="2219" y="303"/>
                      <a:pt x="1733" y="212"/>
                      <a:pt x="1307" y="29"/>
                    </a:cubicBezTo>
                    <a:cubicBezTo>
                      <a:pt x="1225" y="10"/>
                      <a:pt x="1143"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84;p5">
                <a:extLst>
                  <a:ext uri="{FF2B5EF4-FFF2-40B4-BE49-F238E27FC236}">
                    <a16:creationId xmlns:a16="http://schemas.microsoft.com/office/drawing/2014/main" id="{D34ACF21-B38E-9BA5-83D1-73419BCD0450}"/>
                  </a:ext>
                </a:extLst>
              </p:cNvPr>
              <p:cNvSpPr/>
              <p:nvPr/>
            </p:nvSpPr>
            <p:spPr>
              <a:xfrm rot="10800000" flipH="1">
                <a:off x="4415064" y="6339005"/>
                <a:ext cx="202336" cy="296078"/>
              </a:xfrm>
              <a:custGeom>
                <a:avLst/>
                <a:gdLst/>
                <a:ahLst/>
                <a:cxnLst/>
                <a:rect l="l" t="t" r="r" b="b"/>
                <a:pathLst>
                  <a:path w="2888" h="4226" extrusionOk="0">
                    <a:moveTo>
                      <a:pt x="1064" y="1"/>
                    </a:moveTo>
                    <a:cubicBezTo>
                      <a:pt x="547" y="1"/>
                      <a:pt x="122" y="426"/>
                      <a:pt x="122" y="943"/>
                    </a:cubicBezTo>
                    <a:cubicBezTo>
                      <a:pt x="0" y="2068"/>
                      <a:pt x="243" y="3223"/>
                      <a:pt x="1185"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85;p5">
                <a:extLst>
                  <a:ext uri="{FF2B5EF4-FFF2-40B4-BE49-F238E27FC236}">
                    <a16:creationId xmlns:a16="http://schemas.microsoft.com/office/drawing/2014/main" id="{3749439A-3EC0-91B2-239B-92A10D2A8CB6}"/>
                  </a:ext>
                </a:extLst>
              </p:cNvPr>
              <p:cNvSpPr/>
              <p:nvPr/>
            </p:nvSpPr>
            <p:spPr>
              <a:xfrm rot="10800000" flipH="1">
                <a:off x="2102352" y="6513597"/>
                <a:ext cx="323752" cy="173191"/>
              </a:xfrm>
              <a:custGeom>
                <a:avLst/>
                <a:gdLst/>
                <a:ahLst/>
                <a:cxnLst/>
                <a:rect l="l" t="t" r="r" b="b"/>
                <a:pathLst>
                  <a:path w="4621" h="2472" extrusionOk="0">
                    <a:moveTo>
                      <a:pt x="1037" y="0"/>
                    </a:moveTo>
                    <a:cubicBezTo>
                      <a:pt x="620" y="0"/>
                      <a:pt x="247" y="277"/>
                      <a:pt x="122" y="678"/>
                    </a:cubicBezTo>
                    <a:cubicBezTo>
                      <a:pt x="0" y="1195"/>
                      <a:pt x="304" y="1711"/>
                      <a:pt x="791" y="1863"/>
                    </a:cubicBezTo>
                    <a:cubicBezTo>
                      <a:pt x="1611" y="2198"/>
                      <a:pt x="2493" y="2411"/>
                      <a:pt x="3405" y="2471"/>
                    </a:cubicBezTo>
                    <a:cubicBezTo>
                      <a:pt x="3414" y="2472"/>
                      <a:pt x="3424" y="2472"/>
                      <a:pt x="3434" y="2472"/>
                    </a:cubicBezTo>
                    <a:cubicBezTo>
                      <a:pt x="4620" y="2472"/>
                      <a:pt x="4611" y="617"/>
                      <a:pt x="3405" y="587"/>
                    </a:cubicBezTo>
                    <a:cubicBezTo>
                      <a:pt x="2675" y="526"/>
                      <a:pt x="1976" y="313"/>
                      <a:pt x="1307" y="40"/>
                    </a:cubicBezTo>
                    <a:cubicBezTo>
                      <a:pt x="1216" y="13"/>
                      <a:pt x="1125" y="0"/>
                      <a:pt x="1037"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86;p5">
                <a:extLst>
                  <a:ext uri="{FF2B5EF4-FFF2-40B4-BE49-F238E27FC236}">
                    <a16:creationId xmlns:a16="http://schemas.microsoft.com/office/drawing/2014/main" id="{BFCA9F8C-4288-4456-4E68-9A058744997D}"/>
                  </a:ext>
                </a:extLst>
              </p:cNvPr>
              <p:cNvSpPr/>
              <p:nvPr/>
            </p:nvSpPr>
            <p:spPr>
              <a:xfrm rot="10800000" flipH="1">
                <a:off x="2392755" y="6073474"/>
                <a:ext cx="295307" cy="329777"/>
              </a:xfrm>
              <a:custGeom>
                <a:avLst/>
                <a:gdLst/>
                <a:ahLst/>
                <a:cxnLst/>
                <a:rect l="l" t="t" r="r" b="b"/>
                <a:pathLst>
                  <a:path w="4215" h="4707" extrusionOk="0">
                    <a:moveTo>
                      <a:pt x="3218" y="1"/>
                    </a:moveTo>
                    <a:cubicBezTo>
                      <a:pt x="2987" y="1"/>
                      <a:pt x="2762" y="97"/>
                      <a:pt x="2603" y="278"/>
                    </a:cubicBezTo>
                    <a:cubicBezTo>
                      <a:pt x="1722" y="1342"/>
                      <a:pt x="597" y="2163"/>
                      <a:pt x="202" y="3531"/>
                    </a:cubicBezTo>
                    <a:cubicBezTo>
                      <a:pt x="0" y="4245"/>
                      <a:pt x="583" y="4706"/>
                      <a:pt x="1151" y="4706"/>
                    </a:cubicBezTo>
                    <a:cubicBezTo>
                      <a:pt x="1525" y="4706"/>
                      <a:pt x="1893" y="4506"/>
                      <a:pt x="2026" y="4048"/>
                    </a:cubicBezTo>
                    <a:cubicBezTo>
                      <a:pt x="2086" y="3804"/>
                      <a:pt x="2208" y="3561"/>
                      <a:pt x="2360" y="3348"/>
                    </a:cubicBezTo>
                    <a:cubicBezTo>
                      <a:pt x="2786" y="2710"/>
                      <a:pt x="3454" y="2224"/>
                      <a:pt x="3941" y="1646"/>
                    </a:cubicBezTo>
                    <a:cubicBezTo>
                      <a:pt x="4093" y="1433"/>
                      <a:pt x="4184" y="1190"/>
                      <a:pt x="4214" y="947"/>
                    </a:cubicBezTo>
                    <a:cubicBezTo>
                      <a:pt x="4214" y="765"/>
                      <a:pt x="4153" y="582"/>
                      <a:pt x="4062" y="430"/>
                    </a:cubicBezTo>
                    <a:cubicBezTo>
                      <a:pt x="4032" y="400"/>
                      <a:pt x="3971" y="339"/>
                      <a:pt x="3941" y="278"/>
                    </a:cubicBezTo>
                    <a:cubicBezTo>
                      <a:pt x="3880" y="248"/>
                      <a:pt x="3849" y="218"/>
                      <a:pt x="3789" y="157"/>
                    </a:cubicBezTo>
                    <a:cubicBezTo>
                      <a:pt x="3697" y="96"/>
                      <a:pt x="3576" y="66"/>
                      <a:pt x="3454" y="35"/>
                    </a:cubicBezTo>
                    <a:cubicBezTo>
                      <a:pt x="3377" y="12"/>
                      <a:pt x="3297" y="1"/>
                      <a:pt x="3218"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87;p5">
                <a:extLst>
                  <a:ext uri="{FF2B5EF4-FFF2-40B4-BE49-F238E27FC236}">
                    <a16:creationId xmlns:a16="http://schemas.microsoft.com/office/drawing/2014/main" id="{282480AF-8780-787A-67C3-4F91575C5167}"/>
                  </a:ext>
                </a:extLst>
              </p:cNvPr>
              <p:cNvSpPr/>
              <p:nvPr/>
            </p:nvSpPr>
            <p:spPr>
              <a:xfrm rot="10800000" flipH="1">
                <a:off x="2447332" y="6718035"/>
                <a:ext cx="279053" cy="153293"/>
              </a:xfrm>
              <a:custGeom>
                <a:avLst/>
                <a:gdLst/>
                <a:ahLst/>
                <a:cxnLst/>
                <a:rect l="l" t="t" r="r" b="b"/>
                <a:pathLst>
                  <a:path w="3983" h="2188" extrusionOk="0">
                    <a:moveTo>
                      <a:pt x="1063" y="1"/>
                    </a:moveTo>
                    <a:cubicBezTo>
                      <a:pt x="637" y="1"/>
                      <a:pt x="255" y="263"/>
                      <a:pt x="152" y="698"/>
                    </a:cubicBezTo>
                    <a:cubicBezTo>
                      <a:pt x="0" y="1215"/>
                      <a:pt x="304" y="1731"/>
                      <a:pt x="791" y="1853"/>
                    </a:cubicBezTo>
                    <a:cubicBezTo>
                      <a:pt x="1399" y="2096"/>
                      <a:pt x="2067" y="2187"/>
                      <a:pt x="2706" y="2187"/>
                    </a:cubicBezTo>
                    <a:cubicBezTo>
                      <a:pt x="3982" y="2187"/>
                      <a:pt x="3982" y="303"/>
                      <a:pt x="2706" y="303"/>
                    </a:cubicBezTo>
                    <a:cubicBezTo>
                      <a:pt x="2219" y="303"/>
                      <a:pt x="1763" y="212"/>
                      <a:pt x="1307" y="29"/>
                    </a:cubicBezTo>
                    <a:cubicBezTo>
                      <a:pt x="1225" y="10"/>
                      <a:pt x="1143"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88;p5">
                <a:extLst>
                  <a:ext uri="{FF2B5EF4-FFF2-40B4-BE49-F238E27FC236}">
                    <a16:creationId xmlns:a16="http://schemas.microsoft.com/office/drawing/2014/main" id="{1B3B8D3E-C7E8-603B-9443-12C6CA5A9600}"/>
                  </a:ext>
                </a:extLst>
              </p:cNvPr>
              <p:cNvSpPr/>
              <p:nvPr/>
            </p:nvSpPr>
            <p:spPr>
              <a:xfrm rot="10800000" flipH="1">
                <a:off x="1976663" y="6162242"/>
                <a:ext cx="230080" cy="178936"/>
              </a:xfrm>
              <a:custGeom>
                <a:avLst/>
                <a:gdLst/>
                <a:ahLst/>
                <a:cxnLst/>
                <a:rect l="l" t="t" r="r" b="b"/>
                <a:pathLst>
                  <a:path w="3284" h="2554" extrusionOk="0">
                    <a:moveTo>
                      <a:pt x="2311" y="0"/>
                    </a:moveTo>
                    <a:cubicBezTo>
                      <a:pt x="2129" y="0"/>
                      <a:pt x="1946" y="61"/>
                      <a:pt x="1794" y="152"/>
                    </a:cubicBezTo>
                    <a:cubicBezTo>
                      <a:pt x="1734" y="183"/>
                      <a:pt x="1673" y="213"/>
                      <a:pt x="1642" y="274"/>
                    </a:cubicBezTo>
                    <a:cubicBezTo>
                      <a:pt x="1582" y="335"/>
                      <a:pt x="1490" y="396"/>
                      <a:pt x="1430" y="456"/>
                    </a:cubicBezTo>
                    <a:cubicBezTo>
                      <a:pt x="1399" y="456"/>
                      <a:pt x="1369" y="487"/>
                      <a:pt x="1338" y="517"/>
                    </a:cubicBezTo>
                    <a:cubicBezTo>
                      <a:pt x="1278" y="547"/>
                      <a:pt x="1186" y="608"/>
                      <a:pt x="1126" y="639"/>
                    </a:cubicBezTo>
                    <a:cubicBezTo>
                      <a:pt x="1034" y="669"/>
                      <a:pt x="974" y="669"/>
                      <a:pt x="882" y="699"/>
                    </a:cubicBezTo>
                    <a:cubicBezTo>
                      <a:pt x="305" y="851"/>
                      <a:pt x="1" y="1520"/>
                      <a:pt x="305" y="2037"/>
                    </a:cubicBezTo>
                    <a:cubicBezTo>
                      <a:pt x="335" y="2158"/>
                      <a:pt x="427" y="2250"/>
                      <a:pt x="518" y="2341"/>
                    </a:cubicBezTo>
                    <a:cubicBezTo>
                      <a:pt x="578" y="2371"/>
                      <a:pt x="609" y="2402"/>
                      <a:pt x="670" y="2432"/>
                    </a:cubicBezTo>
                    <a:cubicBezTo>
                      <a:pt x="822" y="2523"/>
                      <a:pt x="1004" y="2554"/>
                      <a:pt x="1217" y="2554"/>
                    </a:cubicBezTo>
                    <a:cubicBezTo>
                      <a:pt x="1278" y="2554"/>
                      <a:pt x="1338" y="2523"/>
                      <a:pt x="1399" y="2523"/>
                    </a:cubicBezTo>
                    <a:cubicBezTo>
                      <a:pt x="2007" y="2371"/>
                      <a:pt x="2554" y="2067"/>
                      <a:pt x="2980" y="1611"/>
                    </a:cubicBezTo>
                    <a:cubicBezTo>
                      <a:pt x="3193" y="1399"/>
                      <a:pt x="3284" y="1064"/>
                      <a:pt x="3223" y="760"/>
                    </a:cubicBezTo>
                    <a:cubicBezTo>
                      <a:pt x="3223" y="639"/>
                      <a:pt x="3162" y="517"/>
                      <a:pt x="3101" y="426"/>
                    </a:cubicBezTo>
                    <a:cubicBezTo>
                      <a:pt x="3071" y="365"/>
                      <a:pt x="3010" y="304"/>
                      <a:pt x="2980" y="274"/>
                    </a:cubicBezTo>
                    <a:cubicBezTo>
                      <a:pt x="2797" y="92"/>
                      <a:pt x="2554" y="0"/>
                      <a:pt x="231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89;p5">
                <a:extLst>
                  <a:ext uri="{FF2B5EF4-FFF2-40B4-BE49-F238E27FC236}">
                    <a16:creationId xmlns:a16="http://schemas.microsoft.com/office/drawing/2014/main" id="{67CA207C-49DC-61A2-2814-9A8D5650CDAD}"/>
                  </a:ext>
                </a:extLst>
              </p:cNvPr>
              <p:cNvSpPr/>
              <p:nvPr/>
            </p:nvSpPr>
            <p:spPr>
              <a:xfrm rot="10800000" flipH="1">
                <a:off x="2767651" y="6221373"/>
                <a:ext cx="267353" cy="142014"/>
              </a:xfrm>
              <a:custGeom>
                <a:avLst/>
                <a:gdLst/>
                <a:ahLst/>
                <a:cxnLst/>
                <a:rect l="l" t="t" r="r" b="b"/>
                <a:pathLst>
                  <a:path w="3816" h="2027" extrusionOk="0">
                    <a:moveTo>
                      <a:pt x="2173" y="1"/>
                    </a:moveTo>
                    <a:cubicBezTo>
                      <a:pt x="1698" y="1"/>
                      <a:pt x="1223" y="62"/>
                      <a:pt x="748" y="165"/>
                    </a:cubicBezTo>
                    <a:cubicBezTo>
                      <a:pt x="353" y="257"/>
                      <a:pt x="109" y="591"/>
                      <a:pt x="79" y="986"/>
                    </a:cubicBezTo>
                    <a:cubicBezTo>
                      <a:pt x="0" y="1563"/>
                      <a:pt x="441" y="2026"/>
                      <a:pt x="973" y="2026"/>
                    </a:cubicBezTo>
                    <a:cubicBezTo>
                      <a:pt x="1059" y="2026"/>
                      <a:pt x="1146" y="2014"/>
                      <a:pt x="1234" y="1989"/>
                    </a:cubicBezTo>
                    <a:cubicBezTo>
                      <a:pt x="1587" y="1930"/>
                      <a:pt x="1941" y="1897"/>
                      <a:pt x="2286" y="1897"/>
                    </a:cubicBezTo>
                    <a:cubicBezTo>
                      <a:pt x="2475" y="1897"/>
                      <a:pt x="2662" y="1907"/>
                      <a:pt x="2845" y="1928"/>
                    </a:cubicBezTo>
                    <a:cubicBezTo>
                      <a:pt x="2862" y="1929"/>
                      <a:pt x="2879" y="1930"/>
                      <a:pt x="2897" y="1930"/>
                    </a:cubicBezTo>
                    <a:cubicBezTo>
                      <a:pt x="3419" y="1930"/>
                      <a:pt x="3816" y="1485"/>
                      <a:pt x="3757" y="956"/>
                    </a:cubicBezTo>
                    <a:cubicBezTo>
                      <a:pt x="3786" y="456"/>
                      <a:pt x="3390" y="42"/>
                      <a:pt x="2897" y="42"/>
                    </a:cubicBezTo>
                    <a:cubicBezTo>
                      <a:pt x="2880" y="42"/>
                      <a:pt x="2862" y="43"/>
                      <a:pt x="2845" y="44"/>
                    </a:cubicBezTo>
                    <a:cubicBezTo>
                      <a:pt x="2621" y="15"/>
                      <a:pt x="2397" y="1"/>
                      <a:pt x="217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0;p5">
                <a:extLst>
                  <a:ext uri="{FF2B5EF4-FFF2-40B4-BE49-F238E27FC236}">
                    <a16:creationId xmlns:a16="http://schemas.microsoft.com/office/drawing/2014/main" id="{5865DAF7-A400-AA15-ED63-69F0B7CF8A1C}"/>
                  </a:ext>
                </a:extLst>
              </p:cNvPr>
              <p:cNvSpPr/>
              <p:nvPr/>
            </p:nvSpPr>
            <p:spPr>
              <a:xfrm rot="10800000" flipH="1">
                <a:off x="3084046" y="6339005"/>
                <a:ext cx="202406" cy="296078"/>
              </a:xfrm>
              <a:custGeom>
                <a:avLst/>
                <a:gdLst/>
                <a:ahLst/>
                <a:cxnLst/>
                <a:rect l="l" t="t" r="r" b="b"/>
                <a:pathLst>
                  <a:path w="2889" h="4226" extrusionOk="0">
                    <a:moveTo>
                      <a:pt x="1065" y="1"/>
                    </a:moveTo>
                    <a:cubicBezTo>
                      <a:pt x="548" y="1"/>
                      <a:pt x="122" y="426"/>
                      <a:pt x="122" y="943"/>
                    </a:cubicBezTo>
                    <a:cubicBezTo>
                      <a:pt x="1" y="2068"/>
                      <a:pt x="244" y="3223"/>
                      <a:pt x="1186" y="3952"/>
                    </a:cubicBezTo>
                    <a:cubicBezTo>
                      <a:pt x="1369" y="4135"/>
                      <a:pt x="1604" y="4226"/>
                      <a:pt x="1843" y="4226"/>
                    </a:cubicBezTo>
                    <a:cubicBezTo>
                      <a:pt x="2083" y="4226"/>
                      <a:pt x="2326" y="4135"/>
                      <a:pt x="2524" y="3952"/>
                    </a:cubicBezTo>
                    <a:cubicBezTo>
                      <a:pt x="2888" y="3587"/>
                      <a:pt x="2888" y="2980"/>
                      <a:pt x="2524" y="2615"/>
                    </a:cubicBezTo>
                    <a:cubicBezTo>
                      <a:pt x="1946" y="2159"/>
                      <a:pt x="1946" y="1612"/>
                      <a:pt x="2007" y="943"/>
                    </a:cubicBezTo>
                    <a:cubicBezTo>
                      <a:pt x="2007" y="426"/>
                      <a:pt x="1581" y="1"/>
                      <a:pt x="1065"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91;p5">
                <a:extLst>
                  <a:ext uri="{FF2B5EF4-FFF2-40B4-BE49-F238E27FC236}">
                    <a16:creationId xmlns:a16="http://schemas.microsoft.com/office/drawing/2014/main" id="{80126DEC-0572-30EF-F75A-68B807C414C1}"/>
                  </a:ext>
                </a:extLst>
              </p:cNvPr>
              <p:cNvSpPr/>
              <p:nvPr/>
            </p:nvSpPr>
            <p:spPr>
              <a:xfrm rot="10800000" flipH="1">
                <a:off x="4242574" y="6959185"/>
                <a:ext cx="115040" cy="33629"/>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92;p5">
                <a:extLst>
                  <a:ext uri="{FF2B5EF4-FFF2-40B4-BE49-F238E27FC236}">
                    <a16:creationId xmlns:a16="http://schemas.microsoft.com/office/drawing/2014/main" id="{90728CA2-8F78-7C80-112B-C7C69613596F}"/>
                  </a:ext>
                </a:extLst>
              </p:cNvPr>
              <p:cNvSpPr/>
              <p:nvPr/>
            </p:nvSpPr>
            <p:spPr>
              <a:xfrm rot="10800000" flipH="1">
                <a:off x="3292758" y="6886812"/>
                <a:ext cx="134237" cy="106002"/>
              </a:xfrm>
              <a:custGeom>
                <a:avLst/>
                <a:gdLst/>
                <a:ahLst/>
                <a:cxnLst/>
                <a:rect l="l" t="t" r="r" b="b"/>
                <a:pathLst>
                  <a:path w="1916" h="1513" extrusionOk="0">
                    <a:moveTo>
                      <a:pt x="1" y="0"/>
                    </a:moveTo>
                    <a:lnTo>
                      <a:pt x="1" y="578"/>
                    </a:lnTo>
                    <a:cubicBezTo>
                      <a:pt x="1" y="1201"/>
                      <a:pt x="479" y="1513"/>
                      <a:pt x="958" y="1513"/>
                    </a:cubicBezTo>
                    <a:cubicBezTo>
                      <a:pt x="1437" y="1513"/>
                      <a:pt x="1915" y="1201"/>
                      <a:pt x="1915" y="578"/>
                    </a:cubicBezTo>
                    <a:lnTo>
                      <a:pt x="1915" y="0"/>
                    </a:ln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93;p5">
                <a:extLst>
                  <a:ext uri="{FF2B5EF4-FFF2-40B4-BE49-F238E27FC236}">
                    <a16:creationId xmlns:a16="http://schemas.microsoft.com/office/drawing/2014/main" id="{4B640905-A46F-013D-0085-1D5C1905DBCA}"/>
                  </a:ext>
                </a:extLst>
              </p:cNvPr>
              <p:cNvSpPr/>
              <p:nvPr/>
            </p:nvSpPr>
            <p:spPr>
              <a:xfrm rot="10800000" flipH="1">
                <a:off x="4098599" y="6221373"/>
                <a:ext cx="265321" cy="142014"/>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94;p5">
                <a:extLst>
                  <a:ext uri="{FF2B5EF4-FFF2-40B4-BE49-F238E27FC236}">
                    <a16:creationId xmlns:a16="http://schemas.microsoft.com/office/drawing/2014/main" id="{EF1F89D6-3280-CBEB-6B9F-C806CFF4CFCE}"/>
                  </a:ext>
                </a:extLst>
              </p:cNvPr>
              <p:cNvSpPr/>
              <p:nvPr/>
            </p:nvSpPr>
            <p:spPr>
              <a:xfrm rot="10800000" flipH="1">
                <a:off x="2291867" y="6948115"/>
                <a:ext cx="183209" cy="44699"/>
              </a:xfrm>
              <a:custGeom>
                <a:avLst/>
                <a:gdLst/>
                <a:ahLst/>
                <a:cxnLst/>
                <a:rect l="l" t="t" r="r" b="b"/>
                <a:pathLst>
                  <a:path w="2615" h="638" extrusionOk="0">
                    <a:moveTo>
                      <a:pt x="1" y="0"/>
                    </a:moveTo>
                    <a:cubicBezTo>
                      <a:pt x="456" y="304"/>
                      <a:pt x="943" y="517"/>
                      <a:pt x="1460" y="608"/>
                    </a:cubicBezTo>
                    <a:cubicBezTo>
                      <a:pt x="1538" y="628"/>
                      <a:pt x="1617" y="637"/>
                      <a:pt x="1695" y="637"/>
                    </a:cubicBezTo>
                    <a:cubicBezTo>
                      <a:pt x="2103" y="637"/>
                      <a:pt x="2487" y="383"/>
                      <a:pt x="2615"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95;p5">
                <a:extLst>
                  <a:ext uri="{FF2B5EF4-FFF2-40B4-BE49-F238E27FC236}">
                    <a16:creationId xmlns:a16="http://schemas.microsoft.com/office/drawing/2014/main" id="{851E9261-95E1-6D60-DBF6-922A2395DE3E}"/>
                  </a:ext>
                </a:extLst>
              </p:cNvPr>
              <p:cNvSpPr/>
              <p:nvPr/>
            </p:nvSpPr>
            <p:spPr>
              <a:xfrm rot="10800000" flipH="1">
                <a:off x="236840" y="4589934"/>
                <a:ext cx="225106" cy="154695"/>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1"/>
                      <a:pt x="1308" y="39"/>
                    </a:cubicBezTo>
                    <a:cubicBezTo>
                      <a:pt x="1217" y="13"/>
                      <a:pt x="1127" y="0"/>
                      <a:pt x="103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96;p5">
                <a:extLst>
                  <a:ext uri="{FF2B5EF4-FFF2-40B4-BE49-F238E27FC236}">
                    <a16:creationId xmlns:a16="http://schemas.microsoft.com/office/drawing/2014/main" id="{AE974879-4FB3-0A2E-5F9E-BB4C45C7AE85}"/>
                  </a:ext>
                </a:extLst>
              </p:cNvPr>
              <p:cNvSpPr/>
              <p:nvPr/>
            </p:nvSpPr>
            <p:spPr>
              <a:xfrm rot="10800000" flipH="1">
                <a:off x="-26449" y="5714692"/>
                <a:ext cx="197922" cy="273168"/>
              </a:xfrm>
              <a:custGeom>
                <a:avLst/>
                <a:gdLst/>
                <a:ahLst/>
                <a:cxnLst/>
                <a:rect l="l" t="t" r="r" b="b"/>
                <a:pathLst>
                  <a:path w="2825" h="3899" extrusionOk="0">
                    <a:moveTo>
                      <a:pt x="1659" y="0"/>
                    </a:moveTo>
                    <a:cubicBezTo>
                      <a:pt x="1283" y="0"/>
                      <a:pt x="912" y="203"/>
                      <a:pt x="780" y="672"/>
                    </a:cubicBezTo>
                    <a:cubicBezTo>
                      <a:pt x="598" y="1371"/>
                      <a:pt x="415" y="2040"/>
                      <a:pt x="202" y="2739"/>
                    </a:cubicBezTo>
                    <a:cubicBezTo>
                      <a:pt x="1" y="3434"/>
                      <a:pt x="583" y="3899"/>
                      <a:pt x="1150" y="3899"/>
                    </a:cubicBezTo>
                    <a:cubicBezTo>
                      <a:pt x="1525" y="3899"/>
                      <a:pt x="1893" y="3696"/>
                      <a:pt x="2026" y="3225"/>
                    </a:cubicBezTo>
                    <a:cubicBezTo>
                      <a:pt x="2239" y="2556"/>
                      <a:pt x="2421" y="1857"/>
                      <a:pt x="2604" y="1188"/>
                    </a:cubicBezTo>
                    <a:cubicBezTo>
                      <a:pt x="2824" y="472"/>
                      <a:pt x="2234" y="0"/>
                      <a:pt x="165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97;p5">
                <a:extLst>
                  <a:ext uri="{FF2B5EF4-FFF2-40B4-BE49-F238E27FC236}">
                    <a16:creationId xmlns:a16="http://schemas.microsoft.com/office/drawing/2014/main" id="{BBB68C3F-0323-6EF6-593F-D2C61A904F33}"/>
                  </a:ext>
                </a:extLst>
              </p:cNvPr>
              <p:cNvSpPr/>
              <p:nvPr/>
            </p:nvSpPr>
            <p:spPr>
              <a:xfrm rot="10800000" flipH="1">
                <a:off x="422151" y="5007988"/>
                <a:ext cx="202336" cy="296078"/>
              </a:xfrm>
              <a:custGeom>
                <a:avLst/>
                <a:gdLst/>
                <a:ahLst/>
                <a:cxnLst/>
                <a:rect l="l" t="t" r="r" b="b"/>
                <a:pathLst>
                  <a:path w="2888" h="4226" extrusionOk="0">
                    <a:moveTo>
                      <a:pt x="1064" y="0"/>
                    </a:moveTo>
                    <a:cubicBezTo>
                      <a:pt x="547" y="0"/>
                      <a:pt x="122" y="426"/>
                      <a:pt x="122" y="942"/>
                    </a:cubicBezTo>
                    <a:cubicBezTo>
                      <a:pt x="0" y="2067"/>
                      <a:pt x="274" y="3222"/>
                      <a:pt x="1186" y="3951"/>
                    </a:cubicBezTo>
                    <a:cubicBezTo>
                      <a:pt x="1368" y="4134"/>
                      <a:pt x="1603" y="4225"/>
                      <a:pt x="1843" y="4225"/>
                    </a:cubicBezTo>
                    <a:cubicBezTo>
                      <a:pt x="2082" y="4225"/>
                      <a:pt x="2325" y="4134"/>
                      <a:pt x="2523" y="3951"/>
                    </a:cubicBezTo>
                    <a:cubicBezTo>
                      <a:pt x="2888" y="3587"/>
                      <a:pt x="2888" y="2979"/>
                      <a:pt x="2523" y="2614"/>
                    </a:cubicBezTo>
                    <a:cubicBezTo>
                      <a:pt x="1945" y="2158"/>
                      <a:pt x="1945" y="1611"/>
                      <a:pt x="2006" y="942"/>
                    </a:cubicBezTo>
                    <a:cubicBezTo>
                      <a:pt x="2006" y="426"/>
                      <a:pt x="1581" y="0"/>
                      <a:pt x="1064"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98;p5">
                <a:extLst>
                  <a:ext uri="{FF2B5EF4-FFF2-40B4-BE49-F238E27FC236}">
                    <a16:creationId xmlns:a16="http://schemas.microsoft.com/office/drawing/2014/main" id="{16742F1B-DE9C-205E-331B-5926227C60C4}"/>
                  </a:ext>
                </a:extLst>
              </p:cNvPr>
              <p:cNvSpPr/>
              <p:nvPr/>
            </p:nvSpPr>
            <p:spPr>
              <a:xfrm rot="10800000" flipH="1">
                <a:off x="422151" y="6339005"/>
                <a:ext cx="202336" cy="296078"/>
              </a:xfrm>
              <a:custGeom>
                <a:avLst/>
                <a:gdLst/>
                <a:ahLst/>
                <a:cxnLst/>
                <a:rect l="l" t="t" r="r" b="b"/>
                <a:pathLst>
                  <a:path w="2888" h="4226" extrusionOk="0">
                    <a:moveTo>
                      <a:pt x="1064" y="1"/>
                    </a:moveTo>
                    <a:cubicBezTo>
                      <a:pt x="547" y="1"/>
                      <a:pt x="122" y="426"/>
                      <a:pt x="122" y="943"/>
                    </a:cubicBezTo>
                    <a:cubicBezTo>
                      <a:pt x="0" y="2068"/>
                      <a:pt x="243" y="3223"/>
                      <a:pt x="1186" y="3952"/>
                    </a:cubicBezTo>
                    <a:cubicBezTo>
                      <a:pt x="1368" y="4135"/>
                      <a:pt x="1603" y="4226"/>
                      <a:pt x="1843" y="4226"/>
                    </a:cubicBezTo>
                    <a:cubicBezTo>
                      <a:pt x="2082" y="4226"/>
                      <a:pt x="2325" y="4135"/>
                      <a:pt x="2523" y="3952"/>
                    </a:cubicBezTo>
                    <a:cubicBezTo>
                      <a:pt x="2888" y="3587"/>
                      <a:pt x="2888" y="2980"/>
                      <a:pt x="2523" y="2615"/>
                    </a:cubicBezTo>
                    <a:cubicBezTo>
                      <a:pt x="1945" y="2159"/>
                      <a:pt x="1945" y="1612"/>
                      <a:pt x="2006" y="943"/>
                    </a:cubicBezTo>
                    <a:cubicBezTo>
                      <a:pt x="2006" y="426"/>
                      <a:pt x="1581" y="1"/>
                      <a:pt x="1064"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99;p5">
                <a:extLst>
                  <a:ext uri="{FF2B5EF4-FFF2-40B4-BE49-F238E27FC236}">
                    <a16:creationId xmlns:a16="http://schemas.microsoft.com/office/drawing/2014/main" id="{F8B16236-690F-FA46-BDD3-B05C712CD4AD}"/>
                  </a:ext>
                </a:extLst>
              </p:cNvPr>
              <p:cNvSpPr/>
              <p:nvPr/>
            </p:nvSpPr>
            <p:spPr>
              <a:xfrm rot="10800000" flipH="1">
                <a:off x="-214633" y="5387087"/>
                <a:ext cx="279053" cy="153293"/>
              </a:xfrm>
              <a:custGeom>
                <a:avLst/>
                <a:gdLst/>
                <a:ahLst/>
                <a:cxnLst/>
                <a:rect l="l" t="t" r="r" b="b"/>
                <a:pathLst>
                  <a:path w="3983" h="2188" extrusionOk="0">
                    <a:moveTo>
                      <a:pt x="1063" y="1"/>
                    </a:moveTo>
                    <a:cubicBezTo>
                      <a:pt x="637" y="1"/>
                      <a:pt x="255" y="263"/>
                      <a:pt x="153" y="698"/>
                    </a:cubicBezTo>
                    <a:cubicBezTo>
                      <a:pt x="1" y="1215"/>
                      <a:pt x="305" y="1732"/>
                      <a:pt x="791" y="1853"/>
                    </a:cubicBezTo>
                    <a:cubicBezTo>
                      <a:pt x="1399" y="2096"/>
                      <a:pt x="2068" y="2188"/>
                      <a:pt x="2706" y="2188"/>
                    </a:cubicBezTo>
                    <a:cubicBezTo>
                      <a:pt x="3983" y="2188"/>
                      <a:pt x="3983" y="303"/>
                      <a:pt x="2706" y="303"/>
                    </a:cubicBezTo>
                    <a:cubicBezTo>
                      <a:pt x="2220" y="303"/>
                      <a:pt x="1764" y="212"/>
                      <a:pt x="1308" y="30"/>
                    </a:cubicBezTo>
                    <a:cubicBezTo>
                      <a:pt x="1226" y="10"/>
                      <a:pt x="1144"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0;p5">
                <a:extLst>
                  <a:ext uri="{FF2B5EF4-FFF2-40B4-BE49-F238E27FC236}">
                    <a16:creationId xmlns:a16="http://schemas.microsoft.com/office/drawing/2014/main" id="{B1DC8BF6-C3A5-7030-1A14-1514A7601335}"/>
                  </a:ext>
                </a:extLst>
              </p:cNvPr>
              <p:cNvSpPr/>
              <p:nvPr/>
            </p:nvSpPr>
            <p:spPr>
              <a:xfrm rot="10800000" flipH="1">
                <a:off x="249661" y="6959185"/>
                <a:ext cx="115040" cy="33629"/>
              </a:xfrm>
              <a:custGeom>
                <a:avLst/>
                <a:gdLst/>
                <a:ahLst/>
                <a:cxnLst/>
                <a:rect l="l" t="t" r="r" b="b"/>
                <a:pathLst>
                  <a:path w="1642" h="480" extrusionOk="0">
                    <a:moveTo>
                      <a:pt x="0" y="0"/>
                    </a:moveTo>
                    <a:cubicBezTo>
                      <a:pt x="176" y="302"/>
                      <a:pt x="499" y="480"/>
                      <a:pt x="846" y="480"/>
                    </a:cubicBezTo>
                    <a:cubicBezTo>
                      <a:pt x="918" y="480"/>
                      <a:pt x="991" y="472"/>
                      <a:pt x="1064" y="456"/>
                    </a:cubicBezTo>
                    <a:cubicBezTo>
                      <a:pt x="1307" y="365"/>
                      <a:pt x="1520" y="213"/>
                      <a:pt x="164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01;p5">
                <a:extLst>
                  <a:ext uri="{FF2B5EF4-FFF2-40B4-BE49-F238E27FC236}">
                    <a16:creationId xmlns:a16="http://schemas.microsoft.com/office/drawing/2014/main" id="{EEFCF687-ECB0-2BC4-CA71-09054A535494}"/>
                  </a:ext>
                </a:extLst>
              </p:cNvPr>
              <p:cNvSpPr/>
              <p:nvPr/>
            </p:nvSpPr>
            <p:spPr>
              <a:xfrm rot="10800000" flipH="1">
                <a:off x="-685233" y="4831294"/>
                <a:ext cx="230080" cy="178936"/>
              </a:xfrm>
              <a:custGeom>
                <a:avLst/>
                <a:gdLst/>
                <a:ahLst/>
                <a:cxnLst/>
                <a:rect l="l" t="t" r="r" b="b"/>
                <a:pathLst>
                  <a:path w="3284" h="2554" extrusionOk="0">
                    <a:moveTo>
                      <a:pt x="2310" y="1"/>
                    </a:moveTo>
                    <a:cubicBezTo>
                      <a:pt x="2128" y="1"/>
                      <a:pt x="1946" y="61"/>
                      <a:pt x="1763" y="153"/>
                    </a:cubicBezTo>
                    <a:cubicBezTo>
                      <a:pt x="1733" y="183"/>
                      <a:pt x="1672" y="213"/>
                      <a:pt x="1642" y="274"/>
                    </a:cubicBezTo>
                    <a:cubicBezTo>
                      <a:pt x="1551" y="335"/>
                      <a:pt x="1490" y="396"/>
                      <a:pt x="1429" y="457"/>
                    </a:cubicBezTo>
                    <a:cubicBezTo>
                      <a:pt x="1399" y="487"/>
                      <a:pt x="1368" y="487"/>
                      <a:pt x="1338" y="517"/>
                    </a:cubicBezTo>
                    <a:cubicBezTo>
                      <a:pt x="1277" y="548"/>
                      <a:pt x="1186" y="609"/>
                      <a:pt x="1095" y="639"/>
                    </a:cubicBezTo>
                    <a:cubicBezTo>
                      <a:pt x="1034" y="669"/>
                      <a:pt x="973" y="700"/>
                      <a:pt x="882" y="700"/>
                    </a:cubicBezTo>
                    <a:cubicBezTo>
                      <a:pt x="304" y="852"/>
                      <a:pt x="0" y="1520"/>
                      <a:pt x="304" y="2068"/>
                    </a:cubicBezTo>
                    <a:lnTo>
                      <a:pt x="274" y="2037"/>
                    </a:lnTo>
                    <a:lnTo>
                      <a:pt x="274" y="2037"/>
                    </a:lnTo>
                    <a:cubicBezTo>
                      <a:pt x="335" y="2159"/>
                      <a:pt x="426" y="2250"/>
                      <a:pt x="517" y="2341"/>
                    </a:cubicBezTo>
                    <a:cubicBezTo>
                      <a:pt x="547" y="2371"/>
                      <a:pt x="608" y="2402"/>
                      <a:pt x="669" y="2432"/>
                    </a:cubicBezTo>
                    <a:cubicBezTo>
                      <a:pt x="821" y="2523"/>
                      <a:pt x="1003" y="2554"/>
                      <a:pt x="1186" y="2554"/>
                    </a:cubicBezTo>
                    <a:cubicBezTo>
                      <a:pt x="1247" y="2554"/>
                      <a:pt x="1307" y="2554"/>
                      <a:pt x="1399" y="2523"/>
                    </a:cubicBezTo>
                    <a:cubicBezTo>
                      <a:pt x="1976" y="2371"/>
                      <a:pt x="2554" y="2068"/>
                      <a:pt x="2979" y="1612"/>
                    </a:cubicBezTo>
                    <a:cubicBezTo>
                      <a:pt x="3192" y="1399"/>
                      <a:pt x="3283" y="1064"/>
                      <a:pt x="3222" y="761"/>
                    </a:cubicBezTo>
                    <a:cubicBezTo>
                      <a:pt x="3222" y="639"/>
                      <a:pt x="3162" y="517"/>
                      <a:pt x="3101" y="426"/>
                    </a:cubicBezTo>
                    <a:cubicBezTo>
                      <a:pt x="3070" y="365"/>
                      <a:pt x="3010" y="305"/>
                      <a:pt x="2979" y="274"/>
                    </a:cubicBezTo>
                    <a:cubicBezTo>
                      <a:pt x="2797" y="92"/>
                      <a:pt x="2554" y="1"/>
                      <a:pt x="2310"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02;p5">
                <a:extLst>
                  <a:ext uri="{FF2B5EF4-FFF2-40B4-BE49-F238E27FC236}">
                    <a16:creationId xmlns:a16="http://schemas.microsoft.com/office/drawing/2014/main" id="{AC53E3FB-88A7-D8D8-F1AF-EEE7A370E39D}"/>
                  </a:ext>
                </a:extLst>
              </p:cNvPr>
              <p:cNvSpPr/>
              <p:nvPr/>
            </p:nvSpPr>
            <p:spPr>
              <a:xfrm rot="10800000" flipH="1">
                <a:off x="-698054" y="5555864"/>
                <a:ext cx="132135" cy="234844"/>
              </a:xfrm>
              <a:custGeom>
                <a:avLst/>
                <a:gdLst/>
                <a:ahLst/>
                <a:cxnLst/>
                <a:rect l="l" t="t" r="r" b="b"/>
                <a:pathLst>
                  <a:path w="1886" h="3352" extrusionOk="0">
                    <a:moveTo>
                      <a:pt x="943" y="1"/>
                    </a:moveTo>
                    <a:cubicBezTo>
                      <a:pt x="472" y="1"/>
                      <a:pt x="1" y="320"/>
                      <a:pt x="1" y="958"/>
                    </a:cubicBezTo>
                    <a:lnTo>
                      <a:pt x="1" y="2417"/>
                    </a:lnTo>
                    <a:cubicBezTo>
                      <a:pt x="1" y="3040"/>
                      <a:pt x="472" y="3352"/>
                      <a:pt x="943" y="3352"/>
                    </a:cubicBezTo>
                    <a:cubicBezTo>
                      <a:pt x="1414" y="3352"/>
                      <a:pt x="1886" y="3040"/>
                      <a:pt x="1886" y="2417"/>
                    </a:cubicBezTo>
                    <a:lnTo>
                      <a:pt x="1886" y="958"/>
                    </a:lnTo>
                    <a:cubicBezTo>
                      <a:pt x="1886" y="320"/>
                      <a:pt x="1414" y="1"/>
                      <a:pt x="94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03;p5">
                <a:extLst>
                  <a:ext uri="{FF2B5EF4-FFF2-40B4-BE49-F238E27FC236}">
                    <a16:creationId xmlns:a16="http://schemas.microsoft.com/office/drawing/2014/main" id="{327E0AA5-749D-4082-225B-6DC988960DC4}"/>
                  </a:ext>
                </a:extLst>
              </p:cNvPr>
              <p:cNvSpPr/>
              <p:nvPr/>
            </p:nvSpPr>
            <p:spPr>
              <a:xfrm rot="10800000" flipH="1">
                <a:off x="-270051" y="4741616"/>
                <a:ext cx="296148" cy="330688"/>
              </a:xfrm>
              <a:custGeom>
                <a:avLst/>
                <a:gdLst/>
                <a:ahLst/>
                <a:cxnLst/>
                <a:rect l="l" t="t" r="r" b="b"/>
                <a:pathLst>
                  <a:path w="4227" h="4720" extrusionOk="0">
                    <a:moveTo>
                      <a:pt x="3200" y="1"/>
                    </a:moveTo>
                    <a:cubicBezTo>
                      <a:pt x="2969" y="1"/>
                      <a:pt x="2744" y="98"/>
                      <a:pt x="2585" y="279"/>
                    </a:cubicBezTo>
                    <a:cubicBezTo>
                      <a:pt x="1734" y="1373"/>
                      <a:pt x="579" y="2163"/>
                      <a:pt x="184" y="3531"/>
                    </a:cubicBezTo>
                    <a:cubicBezTo>
                      <a:pt x="0" y="4247"/>
                      <a:pt x="593" y="4719"/>
                      <a:pt x="1165" y="4719"/>
                    </a:cubicBezTo>
                    <a:cubicBezTo>
                      <a:pt x="1540" y="4719"/>
                      <a:pt x="1906" y="4517"/>
                      <a:pt x="2038" y="4048"/>
                    </a:cubicBezTo>
                    <a:cubicBezTo>
                      <a:pt x="2099" y="3805"/>
                      <a:pt x="2220" y="3561"/>
                      <a:pt x="2372" y="3349"/>
                    </a:cubicBezTo>
                    <a:cubicBezTo>
                      <a:pt x="2798" y="2710"/>
                      <a:pt x="3467" y="2224"/>
                      <a:pt x="3953" y="1616"/>
                    </a:cubicBezTo>
                    <a:cubicBezTo>
                      <a:pt x="4105" y="1434"/>
                      <a:pt x="4196" y="1191"/>
                      <a:pt x="4227" y="947"/>
                    </a:cubicBezTo>
                    <a:cubicBezTo>
                      <a:pt x="4227" y="765"/>
                      <a:pt x="4166" y="583"/>
                      <a:pt x="4075" y="431"/>
                    </a:cubicBezTo>
                    <a:cubicBezTo>
                      <a:pt x="4014" y="400"/>
                      <a:pt x="3983" y="339"/>
                      <a:pt x="3923" y="279"/>
                    </a:cubicBezTo>
                    <a:cubicBezTo>
                      <a:pt x="3892" y="248"/>
                      <a:pt x="3831" y="218"/>
                      <a:pt x="3801" y="188"/>
                    </a:cubicBezTo>
                    <a:cubicBezTo>
                      <a:pt x="3679" y="96"/>
                      <a:pt x="3558" y="66"/>
                      <a:pt x="3436" y="36"/>
                    </a:cubicBezTo>
                    <a:cubicBezTo>
                      <a:pt x="3359" y="12"/>
                      <a:pt x="3279" y="1"/>
                      <a:pt x="3200"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04;p5">
                <a:extLst>
                  <a:ext uri="{FF2B5EF4-FFF2-40B4-BE49-F238E27FC236}">
                    <a16:creationId xmlns:a16="http://schemas.microsoft.com/office/drawing/2014/main" id="{A727162D-DBAF-0DEE-2A8F-7E4826F9B41B}"/>
                  </a:ext>
                </a:extLst>
              </p:cNvPr>
              <p:cNvSpPr/>
              <p:nvPr/>
            </p:nvSpPr>
            <p:spPr>
              <a:xfrm rot="10800000" flipH="1">
                <a:off x="-700155" y="6886812"/>
                <a:ext cx="134237" cy="106002"/>
              </a:xfrm>
              <a:custGeom>
                <a:avLst/>
                <a:gdLst/>
                <a:ahLst/>
                <a:cxnLst/>
                <a:rect l="l" t="t" r="r" b="b"/>
                <a:pathLst>
                  <a:path w="1916" h="1513" extrusionOk="0">
                    <a:moveTo>
                      <a:pt x="1" y="0"/>
                    </a:moveTo>
                    <a:lnTo>
                      <a:pt x="31" y="578"/>
                    </a:lnTo>
                    <a:cubicBezTo>
                      <a:pt x="16" y="1201"/>
                      <a:pt x="487" y="1513"/>
                      <a:pt x="962" y="1513"/>
                    </a:cubicBezTo>
                    <a:cubicBezTo>
                      <a:pt x="1437" y="1513"/>
                      <a:pt x="1916" y="1201"/>
                      <a:pt x="1916" y="578"/>
                    </a:cubicBezTo>
                    <a:lnTo>
                      <a:pt x="1916" y="0"/>
                    </a:ln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05;p5">
                <a:extLst>
                  <a:ext uri="{FF2B5EF4-FFF2-40B4-BE49-F238E27FC236}">
                    <a16:creationId xmlns:a16="http://schemas.microsoft.com/office/drawing/2014/main" id="{89E85A61-5CC1-0249-149C-542F2657A320}"/>
                  </a:ext>
                </a:extLst>
              </p:cNvPr>
              <p:cNvSpPr/>
              <p:nvPr/>
            </p:nvSpPr>
            <p:spPr>
              <a:xfrm rot="10800000" flipH="1">
                <a:off x="-563817" y="4614035"/>
                <a:ext cx="325853" cy="163312"/>
              </a:xfrm>
              <a:custGeom>
                <a:avLst/>
                <a:gdLst/>
                <a:ahLst/>
                <a:cxnLst/>
                <a:rect l="l" t="t" r="r" b="b"/>
                <a:pathLst>
                  <a:path w="4651" h="2331" extrusionOk="0">
                    <a:moveTo>
                      <a:pt x="1229" y="0"/>
                    </a:moveTo>
                    <a:cubicBezTo>
                      <a:pt x="447" y="0"/>
                      <a:pt x="1" y="563"/>
                      <a:pt x="456" y="1266"/>
                    </a:cubicBezTo>
                    <a:cubicBezTo>
                      <a:pt x="1125" y="2300"/>
                      <a:pt x="2280" y="2330"/>
                      <a:pt x="3404" y="2330"/>
                    </a:cubicBezTo>
                    <a:cubicBezTo>
                      <a:pt x="4650" y="2330"/>
                      <a:pt x="4650" y="415"/>
                      <a:pt x="3404" y="415"/>
                    </a:cubicBezTo>
                    <a:cubicBezTo>
                      <a:pt x="3202" y="415"/>
                      <a:pt x="2972" y="496"/>
                      <a:pt x="2769" y="496"/>
                    </a:cubicBezTo>
                    <a:cubicBezTo>
                      <a:pt x="2668" y="496"/>
                      <a:pt x="2573" y="476"/>
                      <a:pt x="2492" y="415"/>
                    </a:cubicBezTo>
                    <a:cubicBezTo>
                      <a:pt x="2036" y="124"/>
                      <a:pt x="1595" y="0"/>
                      <a:pt x="122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06;p5">
                <a:extLst>
                  <a:ext uri="{FF2B5EF4-FFF2-40B4-BE49-F238E27FC236}">
                    <a16:creationId xmlns:a16="http://schemas.microsoft.com/office/drawing/2014/main" id="{67D5D12A-C551-A8BA-53EE-9DBB4F5915CA}"/>
                  </a:ext>
                </a:extLst>
              </p:cNvPr>
              <p:cNvSpPr/>
              <p:nvPr/>
            </p:nvSpPr>
            <p:spPr>
              <a:xfrm rot="10800000" flipH="1">
                <a:off x="-685233" y="6162242"/>
                <a:ext cx="230080" cy="178936"/>
              </a:xfrm>
              <a:custGeom>
                <a:avLst/>
                <a:gdLst/>
                <a:ahLst/>
                <a:cxnLst/>
                <a:rect l="l" t="t" r="r" b="b"/>
                <a:pathLst>
                  <a:path w="3284" h="2554" extrusionOk="0">
                    <a:moveTo>
                      <a:pt x="2310" y="0"/>
                    </a:moveTo>
                    <a:cubicBezTo>
                      <a:pt x="2128" y="0"/>
                      <a:pt x="1946" y="61"/>
                      <a:pt x="1763"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4" y="851"/>
                      <a:pt x="0" y="1520"/>
                      <a:pt x="304" y="2037"/>
                    </a:cubicBezTo>
                    <a:cubicBezTo>
                      <a:pt x="335" y="2158"/>
                      <a:pt x="426" y="2250"/>
                      <a:pt x="517" y="2341"/>
                    </a:cubicBezTo>
                    <a:cubicBezTo>
                      <a:pt x="578" y="2371"/>
                      <a:pt x="608" y="2402"/>
                      <a:pt x="669" y="2432"/>
                    </a:cubicBezTo>
                    <a:cubicBezTo>
                      <a:pt x="821" y="2523"/>
                      <a:pt x="1003" y="2554"/>
                      <a:pt x="1186" y="2554"/>
                    </a:cubicBezTo>
                    <a:cubicBezTo>
                      <a:pt x="1277" y="2554"/>
                      <a:pt x="1338" y="2523"/>
                      <a:pt x="1399" y="2523"/>
                    </a:cubicBezTo>
                    <a:cubicBezTo>
                      <a:pt x="2006" y="2371"/>
                      <a:pt x="2554" y="2067"/>
                      <a:pt x="2979" y="1611"/>
                    </a:cubicBezTo>
                    <a:cubicBezTo>
                      <a:pt x="3192" y="1399"/>
                      <a:pt x="3283" y="1064"/>
                      <a:pt x="3222" y="760"/>
                    </a:cubicBezTo>
                    <a:cubicBezTo>
                      <a:pt x="3222" y="639"/>
                      <a:pt x="3162" y="517"/>
                      <a:pt x="3101" y="426"/>
                    </a:cubicBezTo>
                    <a:cubicBezTo>
                      <a:pt x="3070" y="365"/>
                      <a:pt x="3010" y="304"/>
                      <a:pt x="2979" y="274"/>
                    </a:cubicBezTo>
                    <a:cubicBezTo>
                      <a:pt x="2797" y="92"/>
                      <a:pt x="2554" y="0"/>
                      <a:pt x="2310"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07;p5">
                <a:extLst>
                  <a:ext uri="{FF2B5EF4-FFF2-40B4-BE49-F238E27FC236}">
                    <a16:creationId xmlns:a16="http://schemas.microsoft.com/office/drawing/2014/main" id="{FE7A436C-8E60-4977-8D16-20E08F157253}"/>
                  </a:ext>
                </a:extLst>
              </p:cNvPr>
              <p:cNvSpPr/>
              <p:nvPr/>
            </p:nvSpPr>
            <p:spPr>
              <a:xfrm rot="10800000" flipH="1">
                <a:off x="-559613" y="5182650"/>
                <a:ext cx="323752" cy="173191"/>
              </a:xfrm>
              <a:custGeom>
                <a:avLst/>
                <a:gdLst/>
                <a:ahLst/>
                <a:cxnLst/>
                <a:rect l="l" t="t" r="r" b="b"/>
                <a:pathLst>
                  <a:path w="4621" h="2472" extrusionOk="0">
                    <a:moveTo>
                      <a:pt x="1037" y="1"/>
                    </a:moveTo>
                    <a:cubicBezTo>
                      <a:pt x="620" y="1"/>
                      <a:pt x="248" y="277"/>
                      <a:pt x="122" y="678"/>
                    </a:cubicBezTo>
                    <a:cubicBezTo>
                      <a:pt x="1" y="1195"/>
                      <a:pt x="305" y="1712"/>
                      <a:pt x="791" y="1864"/>
                    </a:cubicBezTo>
                    <a:cubicBezTo>
                      <a:pt x="1612" y="2198"/>
                      <a:pt x="2493" y="2411"/>
                      <a:pt x="3405" y="2472"/>
                    </a:cubicBezTo>
                    <a:cubicBezTo>
                      <a:pt x="3415" y="2472"/>
                      <a:pt x="3424" y="2472"/>
                      <a:pt x="3434" y="2472"/>
                    </a:cubicBezTo>
                    <a:cubicBezTo>
                      <a:pt x="4621" y="2472"/>
                      <a:pt x="4611" y="617"/>
                      <a:pt x="3405" y="587"/>
                    </a:cubicBezTo>
                    <a:cubicBezTo>
                      <a:pt x="2676" y="526"/>
                      <a:pt x="1976" y="313"/>
                      <a:pt x="1308" y="40"/>
                    </a:cubicBezTo>
                    <a:cubicBezTo>
                      <a:pt x="1217" y="13"/>
                      <a:pt x="1126" y="1"/>
                      <a:pt x="1037"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08;p5">
                <a:extLst>
                  <a:ext uri="{FF2B5EF4-FFF2-40B4-BE49-F238E27FC236}">
                    <a16:creationId xmlns:a16="http://schemas.microsoft.com/office/drawing/2014/main" id="{0B557B11-C3F6-73D7-CDD3-D293F35F0BF7}"/>
                  </a:ext>
                </a:extLst>
              </p:cNvPr>
              <p:cNvSpPr/>
              <p:nvPr/>
            </p:nvSpPr>
            <p:spPr>
              <a:xfrm rot="10800000" flipH="1">
                <a:off x="2924377" y="6053647"/>
                <a:ext cx="112938" cy="21579"/>
              </a:xfrm>
              <a:custGeom>
                <a:avLst/>
                <a:gdLst/>
                <a:ahLst/>
                <a:cxnLst/>
                <a:rect l="l" t="t" r="r" b="b"/>
                <a:pathLst>
                  <a:path w="1612" h="308" extrusionOk="0">
                    <a:moveTo>
                      <a:pt x="688" y="0"/>
                    </a:moveTo>
                    <a:cubicBezTo>
                      <a:pt x="433" y="0"/>
                      <a:pt x="182" y="103"/>
                      <a:pt x="0" y="308"/>
                    </a:cubicBezTo>
                    <a:cubicBezTo>
                      <a:pt x="547" y="277"/>
                      <a:pt x="1064" y="277"/>
                      <a:pt x="1611" y="277"/>
                    </a:cubicBezTo>
                    <a:cubicBezTo>
                      <a:pt x="1398" y="186"/>
                      <a:pt x="1155" y="95"/>
                      <a:pt x="942" y="34"/>
                    </a:cubicBezTo>
                    <a:cubicBezTo>
                      <a:pt x="859" y="11"/>
                      <a:pt x="773" y="0"/>
                      <a:pt x="688"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09;p5">
                <a:extLst>
                  <a:ext uri="{FF2B5EF4-FFF2-40B4-BE49-F238E27FC236}">
                    <a16:creationId xmlns:a16="http://schemas.microsoft.com/office/drawing/2014/main" id="{E42A91E8-D9C9-8D76-0A1F-B6CA79EC39FF}"/>
                  </a:ext>
                </a:extLst>
              </p:cNvPr>
              <p:cNvSpPr/>
              <p:nvPr/>
            </p:nvSpPr>
            <p:spPr>
              <a:xfrm rot="10800000" flipH="1">
                <a:off x="1759474" y="5201776"/>
                <a:ext cx="89538" cy="102289"/>
              </a:xfrm>
              <a:custGeom>
                <a:avLst/>
                <a:gdLst/>
                <a:ahLst/>
                <a:cxnLst/>
                <a:rect l="l" t="t" r="r" b="b"/>
                <a:pathLst>
                  <a:path w="1278" h="1460" extrusionOk="0">
                    <a:moveTo>
                      <a:pt x="973" y="0"/>
                    </a:moveTo>
                    <a:cubicBezTo>
                      <a:pt x="457" y="0"/>
                      <a:pt x="31" y="426"/>
                      <a:pt x="31" y="942"/>
                    </a:cubicBezTo>
                    <a:cubicBezTo>
                      <a:pt x="1" y="1125"/>
                      <a:pt x="1" y="1277"/>
                      <a:pt x="31" y="1459"/>
                    </a:cubicBezTo>
                    <a:cubicBezTo>
                      <a:pt x="213" y="1307"/>
                      <a:pt x="852" y="547"/>
                      <a:pt x="1277" y="61"/>
                    </a:cubicBezTo>
                    <a:cubicBezTo>
                      <a:pt x="1186" y="30"/>
                      <a:pt x="1095" y="0"/>
                      <a:pt x="973"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0;p5">
                <a:extLst>
                  <a:ext uri="{FF2B5EF4-FFF2-40B4-BE49-F238E27FC236}">
                    <a16:creationId xmlns:a16="http://schemas.microsoft.com/office/drawing/2014/main" id="{5207CAA2-9096-6161-E765-27C234FB32D7}"/>
                  </a:ext>
                </a:extLst>
              </p:cNvPr>
              <p:cNvSpPr/>
              <p:nvPr/>
            </p:nvSpPr>
            <p:spPr>
              <a:xfrm rot="10800000" flipH="1">
                <a:off x="1963912" y="5555304"/>
                <a:ext cx="132135" cy="235405"/>
              </a:xfrm>
              <a:custGeom>
                <a:avLst/>
                <a:gdLst/>
                <a:ahLst/>
                <a:cxnLst/>
                <a:rect l="l" t="t" r="r" b="b"/>
                <a:pathLst>
                  <a:path w="1886" h="3360" extrusionOk="0">
                    <a:moveTo>
                      <a:pt x="943" y="1"/>
                    </a:moveTo>
                    <a:cubicBezTo>
                      <a:pt x="472" y="1"/>
                      <a:pt x="1" y="320"/>
                      <a:pt x="1" y="958"/>
                    </a:cubicBezTo>
                    <a:lnTo>
                      <a:pt x="1" y="2417"/>
                    </a:lnTo>
                    <a:cubicBezTo>
                      <a:pt x="1" y="2934"/>
                      <a:pt x="426" y="3359"/>
                      <a:pt x="943" y="3359"/>
                    </a:cubicBezTo>
                    <a:cubicBezTo>
                      <a:pt x="1064" y="3359"/>
                      <a:pt x="1186" y="3329"/>
                      <a:pt x="1308" y="3268"/>
                    </a:cubicBezTo>
                    <a:cubicBezTo>
                      <a:pt x="1490" y="3055"/>
                      <a:pt x="1703" y="2812"/>
                      <a:pt x="1855" y="2539"/>
                    </a:cubicBezTo>
                    <a:cubicBezTo>
                      <a:pt x="1885" y="2508"/>
                      <a:pt x="1885" y="2447"/>
                      <a:pt x="1885" y="2417"/>
                    </a:cubicBezTo>
                    <a:lnTo>
                      <a:pt x="1885" y="958"/>
                    </a:lnTo>
                    <a:cubicBezTo>
                      <a:pt x="1885" y="320"/>
                      <a:pt x="1414" y="1"/>
                      <a:pt x="94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11;p5">
                <a:extLst>
                  <a:ext uri="{FF2B5EF4-FFF2-40B4-BE49-F238E27FC236}">
                    <a16:creationId xmlns:a16="http://schemas.microsoft.com/office/drawing/2014/main" id="{CFCA1B11-EF1E-9492-1BD4-62B33B3D9A5E}"/>
                  </a:ext>
                </a:extLst>
              </p:cNvPr>
              <p:cNvSpPr/>
              <p:nvPr/>
            </p:nvSpPr>
            <p:spPr>
              <a:xfrm rot="10800000" flipH="1">
                <a:off x="4236128" y="6000401"/>
                <a:ext cx="174732" cy="75175"/>
              </a:xfrm>
              <a:custGeom>
                <a:avLst/>
                <a:gdLst/>
                <a:ahLst/>
                <a:cxnLst/>
                <a:rect l="l" t="t" r="r" b="b"/>
                <a:pathLst>
                  <a:path w="2494" h="1073" extrusionOk="0">
                    <a:moveTo>
                      <a:pt x="948" y="0"/>
                    </a:moveTo>
                    <a:cubicBezTo>
                      <a:pt x="531" y="0"/>
                      <a:pt x="162" y="282"/>
                      <a:pt x="62" y="708"/>
                    </a:cubicBezTo>
                    <a:cubicBezTo>
                      <a:pt x="1" y="830"/>
                      <a:pt x="1" y="951"/>
                      <a:pt x="31" y="1073"/>
                    </a:cubicBezTo>
                    <a:cubicBezTo>
                      <a:pt x="852" y="1012"/>
                      <a:pt x="1673" y="890"/>
                      <a:pt x="2493" y="708"/>
                    </a:cubicBezTo>
                    <a:cubicBezTo>
                      <a:pt x="2372" y="526"/>
                      <a:pt x="2189" y="404"/>
                      <a:pt x="2007" y="343"/>
                    </a:cubicBezTo>
                    <a:cubicBezTo>
                      <a:pt x="1733" y="252"/>
                      <a:pt x="1490" y="130"/>
                      <a:pt x="1217" y="39"/>
                    </a:cubicBezTo>
                    <a:cubicBezTo>
                      <a:pt x="1126" y="13"/>
                      <a:pt x="1036" y="0"/>
                      <a:pt x="948"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12;p5">
                <a:extLst>
                  <a:ext uri="{FF2B5EF4-FFF2-40B4-BE49-F238E27FC236}">
                    <a16:creationId xmlns:a16="http://schemas.microsoft.com/office/drawing/2014/main" id="{D0526611-8465-1A71-7733-6B11CFAC4BBD}"/>
                  </a:ext>
                </a:extLst>
              </p:cNvPr>
              <p:cNvSpPr/>
              <p:nvPr/>
            </p:nvSpPr>
            <p:spPr>
              <a:xfrm rot="10800000" flipH="1">
                <a:off x="3424542" y="5998229"/>
                <a:ext cx="317656" cy="102709"/>
              </a:xfrm>
              <a:custGeom>
                <a:avLst/>
                <a:gdLst/>
                <a:ahLst/>
                <a:cxnLst/>
                <a:rect l="l" t="t" r="r" b="b"/>
                <a:pathLst>
                  <a:path w="4534" h="1466" extrusionOk="0">
                    <a:moveTo>
                      <a:pt x="1041" y="0"/>
                    </a:moveTo>
                    <a:cubicBezTo>
                      <a:pt x="289" y="0"/>
                      <a:pt x="1" y="371"/>
                      <a:pt x="460" y="1070"/>
                    </a:cubicBezTo>
                    <a:cubicBezTo>
                      <a:pt x="1767" y="1222"/>
                      <a:pt x="3074" y="1374"/>
                      <a:pt x="4381" y="1465"/>
                    </a:cubicBezTo>
                    <a:cubicBezTo>
                      <a:pt x="4533" y="888"/>
                      <a:pt x="4077" y="310"/>
                      <a:pt x="3469" y="310"/>
                    </a:cubicBezTo>
                    <a:cubicBezTo>
                      <a:pt x="3317" y="340"/>
                      <a:pt x="3165" y="356"/>
                      <a:pt x="3013" y="356"/>
                    </a:cubicBezTo>
                    <a:cubicBezTo>
                      <a:pt x="2861" y="356"/>
                      <a:pt x="2709" y="340"/>
                      <a:pt x="2557" y="310"/>
                    </a:cubicBezTo>
                    <a:cubicBezTo>
                      <a:pt x="1952" y="101"/>
                      <a:pt x="1433" y="0"/>
                      <a:pt x="104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13;p5">
                <a:extLst>
                  <a:ext uri="{FF2B5EF4-FFF2-40B4-BE49-F238E27FC236}">
                    <a16:creationId xmlns:a16="http://schemas.microsoft.com/office/drawing/2014/main" id="{307AF53A-0AC7-F8AA-E3DF-5DD4E73ABDF4}"/>
                  </a:ext>
                </a:extLst>
              </p:cNvPr>
              <p:cNvSpPr/>
              <p:nvPr/>
            </p:nvSpPr>
            <p:spPr>
              <a:xfrm rot="10800000" flipH="1">
                <a:off x="488148" y="4533115"/>
                <a:ext cx="110766" cy="35871"/>
              </a:xfrm>
              <a:custGeom>
                <a:avLst/>
                <a:gdLst/>
                <a:ahLst/>
                <a:cxnLst/>
                <a:rect l="l" t="t" r="r" b="b"/>
                <a:pathLst>
                  <a:path w="1581" h="512" extrusionOk="0">
                    <a:moveTo>
                      <a:pt x="871" y="0"/>
                    </a:moveTo>
                    <a:cubicBezTo>
                      <a:pt x="540" y="0"/>
                      <a:pt x="216" y="163"/>
                      <a:pt x="31" y="450"/>
                    </a:cubicBezTo>
                    <a:lnTo>
                      <a:pt x="0" y="511"/>
                    </a:lnTo>
                    <a:cubicBezTo>
                      <a:pt x="517" y="481"/>
                      <a:pt x="1064" y="420"/>
                      <a:pt x="1581" y="329"/>
                    </a:cubicBezTo>
                    <a:cubicBezTo>
                      <a:pt x="1490" y="238"/>
                      <a:pt x="1429" y="177"/>
                      <a:pt x="1338" y="116"/>
                    </a:cubicBezTo>
                    <a:cubicBezTo>
                      <a:pt x="1190" y="37"/>
                      <a:pt x="1030" y="0"/>
                      <a:pt x="87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14;p5">
                <a:extLst>
                  <a:ext uri="{FF2B5EF4-FFF2-40B4-BE49-F238E27FC236}">
                    <a16:creationId xmlns:a16="http://schemas.microsoft.com/office/drawing/2014/main" id="{077473A6-7951-98BB-0D18-F9E3484D1F6D}"/>
                  </a:ext>
                </a:extLst>
              </p:cNvPr>
              <p:cNvSpPr/>
              <p:nvPr/>
            </p:nvSpPr>
            <p:spPr>
              <a:xfrm rot="10800000" flipH="1">
                <a:off x="-736377" y="5022911"/>
                <a:ext cx="29916" cy="102289"/>
              </a:xfrm>
              <a:custGeom>
                <a:avLst/>
                <a:gdLst/>
                <a:ahLst/>
                <a:cxnLst/>
                <a:rect l="l" t="t" r="r" b="b"/>
                <a:pathLst>
                  <a:path w="427" h="1460" extrusionOk="0">
                    <a:moveTo>
                      <a:pt x="1" y="0"/>
                    </a:moveTo>
                    <a:lnTo>
                      <a:pt x="1" y="1459"/>
                    </a:lnTo>
                    <a:cubicBezTo>
                      <a:pt x="1" y="1429"/>
                      <a:pt x="31" y="1429"/>
                      <a:pt x="62" y="1398"/>
                    </a:cubicBezTo>
                    <a:cubicBezTo>
                      <a:pt x="426" y="1034"/>
                      <a:pt x="426" y="426"/>
                      <a:pt x="62" y="61"/>
                    </a:cubicBezTo>
                    <a:cubicBezTo>
                      <a:pt x="31" y="61"/>
                      <a:pt x="31" y="31"/>
                      <a:pt x="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15;p5">
                <a:extLst>
                  <a:ext uri="{FF2B5EF4-FFF2-40B4-BE49-F238E27FC236}">
                    <a16:creationId xmlns:a16="http://schemas.microsoft.com/office/drawing/2014/main" id="{4C4757EB-02E5-5690-F329-F6B31C7BD8F8}"/>
                  </a:ext>
                </a:extLst>
              </p:cNvPr>
              <p:cNvSpPr/>
              <p:nvPr/>
            </p:nvSpPr>
            <p:spPr>
              <a:xfrm rot="10800000" flipH="1">
                <a:off x="-736377" y="6353858"/>
                <a:ext cx="29916" cy="102289"/>
              </a:xfrm>
              <a:custGeom>
                <a:avLst/>
                <a:gdLst/>
                <a:ahLst/>
                <a:cxnLst/>
                <a:rect l="l" t="t" r="r" b="b"/>
                <a:pathLst>
                  <a:path w="427" h="1460" extrusionOk="0">
                    <a:moveTo>
                      <a:pt x="1" y="0"/>
                    </a:moveTo>
                    <a:lnTo>
                      <a:pt x="1" y="1459"/>
                    </a:lnTo>
                    <a:cubicBezTo>
                      <a:pt x="1" y="1429"/>
                      <a:pt x="31" y="1429"/>
                      <a:pt x="62" y="1398"/>
                    </a:cubicBezTo>
                    <a:cubicBezTo>
                      <a:pt x="426" y="1033"/>
                      <a:pt x="426" y="426"/>
                      <a:pt x="62" y="61"/>
                    </a:cubicBezTo>
                    <a:cubicBezTo>
                      <a:pt x="31" y="61"/>
                      <a:pt x="31" y="30"/>
                      <a:pt x="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16;p5">
                <a:extLst>
                  <a:ext uri="{FF2B5EF4-FFF2-40B4-BE49-F238E27FC236}">
                    <a16:creationId xmlns:a16="http://schemas.microsoft.com/office/drawing/2014/main" id="{63B8DB05-E51A-63DE-33BA-DB864DACF643}"/>
                  </a:ext>
                </a:extLst>
              </p:cNvPr>
              <p:cNvSpPr/>
              <p:nvPr/>
            </p:nvSpPr>
            <p:spPr>
              <a:xfrm rot="10800000" flipH="1">
                <a:off x="9001" y="4528631"/>
                <a:ext cx="162471" cy="128282"/>
              </a:xfrm>
              <a:custGeom>
                <a:avLst/>
                <a:gdLst/>
                <a:ahLst/>
                <a:cxnLst/>
                <a:rect l="l" t="t" r="r" b="b"/>
                <a:pathLst>
                  <a:path w="2319" h="1831" extrusionOk="0">
                    <a:moveTo>
                      <a:pt x="1153" y="0"/>
                    </a:moveTo>
                    <a:cubicBezTo>
                      <a:pt x="777" y="0"/>
                      <a:pt x="406" y="203"/>
                      <a:pt x="274" y="672"/>
                    </a:cubicBezTo>
                    <a:cubicBezTo>
                      <a:pt x="183" y="1006"/>
                      <a:pt x="92" y="1341"/>
                      <a:pt x="0" y="1675"/>
                    </a:cubicBezTo>
                    <a:cubicBezTo>
                      <a:pt x="0" y="1675"/>
                      <a:pt x="1632" y="1830"/>
                      <a:pt x="1883" y="1830"/>
                    </a:cubicBezTo>
                    <a:cubicBezTo>
                      <a:pt x="1904" y="1830"/>
                      <a:pt x="1915" y="1829"/>
                      <a:pt x="1915" y="1827"/>
                    </a:cubicBezTo>
                    <a:cubicBezTo>
                      <a:pt x="1976" y="1614"/>
                      <a:pt x="2037" y="1401"/>
                      <a:pt x="2098" y="1189"/>
                    </a:cubicBezTo>
                    <a:cubicBezTo>
                      <a:pt x="2318" y="472"/>
                      <a:pt x="1728" y="0"/>
                      <a:pt x="1153"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17;p5">
                <a:extLst>
                  <a:ext uri="{FF2B5EF4-FFF2-40B4-BE49-F238E27FC236}">
                    <a16:creationId xmlns:a16="http://schemas.microsoft.com/office/drawing/2014/main" id="{68F9FFD2-29A9-7221-A057-74DB8EF3EBA2}"/>
                  </a:ext>
                </a:extLst>
              </p:cNvPr>
              <p:cNvSpPr/>
              <p:nvPr/>
            </p:nvSpPr>
            <p:spPr>
              <a:xfrm rot="10800000" flipH="1">
                <a:off x="766360" y="4618309"/>
                <a:ext cx="305256" cy="167235"/>
              </a:xfrm>
              <a:custGeom>
                <a:avLst/>
                <a:gdLst/>
                <a:ahLst/>
                <a:cxnLst/>
                <a:rect l="l" t="t" r="r" b="b"/>
                <a:pathLst>
                  <a:path w="4357" h="2387" extrusionOk="0">
                    <a:moveTo>
                      <a:pt x="1328" y="0"/>
                    </a:moveTo>
                    <a:cubicBezTo>
                      <a:pt x="660" y="0"/>
                      <a:pt x="0" y="692"/>
                      <a:pt x="467" y="1414"/>
                    </a:cubicBezTo>
                    <a:cubicBezTo>
                      <a:pt x="802" y="1930"/>
                      <a:pt x="1379" y="2295"/>
                      <a:pt x="2017" y="2386"/>
                    </a:cubicBezTo>
                    <a:cubicBezTo>
                      <a:pt x="2808" y="2113"/>
                      <a:pt x="3598" y="1809"/>
                      <a:pt x="4327" y="1475"/>
                    </a:cubicBezTo>
                    <a:cubicBezTo>
                      <a:pt x="4357" y="975"/>
                      <a:pt x="3961" y="561"/>
                      <a:pt x="3468" y="561"/>
                    </a:cubicBezTo>
                    <a:cubicBezTo>
                      <a:pt x="3450" y="561"/>
                      <a:pt x="3433" y="562"/>
                      <a:pt x="3416" y="563"/>
                    </a:cubicBezTo>
                    <a:lnTo>
                      <a:pt x="2473" y="563"/>
                    </a:lnTo>
                    <a:cubicBezTo>
                      <a:pt x="2382" y="532"/>
                      <a:pt x="2291" y="532"/>
                      <a:pt x="2200" y="502"/>
                    </a:cubicBezTo>
                    <a:cubicBezTo>
                      <a:pt x="2114" y="480"/>
                      <a:pt x="2073" y="459"/>
                      <a:pt x="2079" y="459"/>
                    </a:cubicBezTo>
                    <a:cubicBezTo>
                      <a:pt x="2081" y="459"/>
                      <a:pt x="2091" y="463"/>
                      <a:pt x="2109" y="471"/>
                    </a:cubicBezTo>
                    <a:cubicBezTo>
                      <a:pt x="2177" y="471"/>
                      <a:pt x="2109" y="420"/>
                      <a:pt x="2096" y="420"/>
                    </a:cubicBezTo>
                    <a:cubicBezTo>
                      <a:pt x="2095" y="420"/>
                      <a:pt x="2095" y="420"/>
                      <a:pt x="2095" y="420"/>
                    </a:cubicBezTo>
                    <a:lnTo>
                      <a:pt x="2095" y="420"/>
                    </a:lnTo>
                    <a:cubicBezTo>
                      <a:pt x="1894" y="124"/>
                      <a:pt x="1610" y="0"/>
                      <a:pt x="1328"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18;p5">
                <a:extLst>
                  <a:ext uri="{FF2B5EF4-FFF2-40B4-BE49-F238E27FC236}">
                    <a16:creationId xmlns:a16="http://schemas.microsoft.com/office/drawing/2014/main" id="{C7AA1379-2016-6286-52C7-B1508F2F74C1}"/>
                  </a:ext>
                </a:extLst>
              </p:cNvPr>
              <p:cNvSpPr/>
              <p:nvPr/>
            </p:nvSpPr>
            <p:spPr>
              <a:xfrm rot="10800000" flipH="1">
                <a:off x="-736377" y="5781040"/>
                <a:ext cx="25642" cy="100187"/>
              </a:xfrm>
              <a:custGeom>
                <a:avLst/>
                <a:gdLst/>
                <a:ahLst/>
                <a:cxnLst/>
                <a:rect l="l" t="t" r="r" b="b"/>
                <a:pathLst>
                  <a:path w="366" h="1430" extrusionOk="0">
                    <a:moveTo>
                      <a:pt x="1" y="1"/>
                    </a:moveTo>
                    <a:lnTo>
                      <a:pt x="1" y="1429"/>
                    </a:lnTo>
                    <a:cubicBezTo>
                      <a:pt x="62" y="1338"/>
                      <a:pt x="92" y="1247"/>
                      <a:pt x="153" y="1156"/>
                    </a:cubicBezTo>
                    <a:cubicBezTo>
                      <a:pt x="366" y="761"/>
                      <a:pt x="305" y="305"/>
                      <a:pt x="1"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19;p5">
                <a:extLst>
                  <a:ext uri="{FF2B5EF4-FFF2-40B4-BE49-F238E27FC236}">
                    <a16:creationId xmlns:a16="http://schemas.microsoft.com/office/drawing/2014/main" id="{AD9973DD-31DB-ABCC-9C8A-6F2C7AE088D0}"/>
                  </a:ext>
                </a:extLst>
              </p:cNvPr>
              <p:cNvSpPr/>
              <p:nvPr/>
            </p:nvSpPr>
            <p:spPr>
              <a:xfrm rot="10800000" flipH="1">
                <a:off x="1753098" y="6339005"/>
                <a:ext cx="202406" cy="296078"/>
              </a:xfrm>
              <a:custGeom>
                <a:avLst/>
                <a:gdLst/>
                <a:ahLst/>
                <a:cxnLst/>
                <a:rect l="l" t="t" r="r" b="b"/>
                <a:pathLst>
                  <a:path w="2889" h="4226" extrusionOk="0">
                    <a:moveTo>
                      <a:pt x="1064" y="1"/>
                    </a:moveTo>
                    <a:cubicBezTo>
                      <a:pt x="548" y="1"/>
                      <a:pt x="122" y="426"/>
                      <a:pt x="122" y="943"/>
                    </a:cubicBezTo>
                    <a:cubicBezTo>
                      <a:pt x="0" y="2068"/>
                      <a:pt x="244" y="3223"/>
                      <a:pt x="1186" y="3952"/>
                    </a:cubicBezTo>
                    <a:cubicBezTo>
                      <a:pt x="1368" y="4135"/>
                      <a:pt x="1604" y="4226"/>
                      <a:pt x="1843" y="4226"/>
                    </a:cubicBezTo>
                    <a:cubicBezTo>
                      <a:pt x="2083" y="4226"/>
                      <a:pt x="2326" y="4135"/>
                      <a:pt x="2523" y="3952"/>
                    </a:cubicBezTo>
                    <a:cubicBezTo>
                      <a:pt x="2888" y="3587"/>
                      <a:pt x="2888" y="2980"/>
                      <a:pt x="2523" y="2615"/>
                    </a:cubicBezTo>
                    <a:cubicBezTo>
                      <a:pt x="1946" y="2159"/>
                      <a:pt x="1946" y="1612"/>
                      <a:pt x="2007" y="943"/>
                    </a:cubicBezTo>
                    <a:cubicBezTo>
                      <a:pt x="2007" y="426"/>
                      <a:pt x="1581" y="1"/>
                      <a:pt x="1064"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20;p5">
                <a:extLst>
                  <a:ext uri="{FF2B5EF4-FFF2-40B4-BE49-F238E27FC236}">
                    <a16:creationId xmlns:a16="http://schemas.microsoft.com/office/drawing/2014/main" id="{20C793A7-03E8-2AC4-8E32-12EB8D12367F}"/>
                  </a:ext>
                </a:extLst>
              </p:cNvPr>
              <p:cNvSpPr/>
              <p:nvPr/>
            </p:nvSpPr>
            <p:spPr>
              <a:xfrm rot="10800000" flipH="1">
                <a:off x="105685" y="4890425"/>
                <a:ext cx="265321" cy="141943"/>
              </a:xfrm>
              <a:custGeom>
                <a:avLst/>
                <a:gdLst/>
                <a:ahLst/>
                <a:cxnLst/>
                <a:rect l="l" t="t" r="r" b="b"/>
                <a:pathLst>
                  <a:path w="3787" h="2026" extrusionOk="0">
                    <a:moveTo>
                      <a:pt x="2173" y="0"/>
                    </a:moveTo>
                    <a:cubicBezTo>
                      <a:pt x="1698" y="0"/>
                      <a:pt x="1223" y="61"/>
                      <a:pt x="748" y="165"/>
                    </a:cubicBezTo>
                    <a:cubicBezTo>
                      <a:pt x="353" y="256"/>
                      <a:pt x="110" y="590"/>
                      <a:pt x="79" y="985"/>
                    </a:cubicBezTo>
                    <a:cubicBezTo>
                      <a:pt x="1" y="1562"/>
                      <a:pt x="442" y="2025"/>
                      <a:pt x="974" y="2025"/>
                    </a:cubicBezTo>
                    <a:cubicBezTo>
                      <a:pt x="1059" y="2025"/>
                      <a:pt x="1146" y="2014"/>
                      <a:pt x="1234" y="1988"/>
                    </a:cubicBezTo>
                    <a:cubicBezTo>
                      <a:pt x="1588" y="1929"/>
                      <a:pt x="1941" y="1896"/>
                      <a:pt x="2286" y="1896"/>
                    </a:cubicBezTo>
                    <a:cubicBezTo>
                      <a:pt x="2475" y="1896"/>
                      <a:pt x="2662" y="1906"/>
                      <a:pt x="2845" y="1928"/>
                    </a:cubicBezTo>
                    <a:cubicBezTo>
                      <a:pt x="2862" y="1929"/>
                      <a:pt x="2878" y="1929"/>
                      <a:pt x="2894" y="1929"/>
                    </a:cubicBezTo>
                    <a:cubicBezTo>
                      <a:pt x="3389" y="1929"/>
                      <a:pt x="3787" y="1486"/>
                      <a:pt x="3757" y="985"/>
                    </a:cubicBezTo>
                    <a:cubicBezTo>
                      <a:pt x="3787" y="485"/>
                      <a:pt x="3389" y="42"/>
                      <a:pt x="2894" y="42"/>
                    </a:cubicBezTo>
                    <a:cubicBezTo>
                      <a:pt x="2878" y="42"/>
                      <a:pt x="2862" y="42"/>
                      <a:pt x="2845" y="43"/>
                    </a:cubicBezTo>
                    <a:cubicBezTo>
                      <a:pt x="2621" y="14"/>
                      <a:pt x="2397" y="0"/>
                      <a:pt x="2173"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21;p5">
                <a:extLst>
                  <a:ext uri="{FF2B5EF4-FFF2-40B4-BE49-F238E27FC236}">
                    <a16:creationId xmlns:a16="http://schemas.microsoft.com/office/drawing/2014/main" id="{405E14F2-BF91-22B8-B2C2-F5FFFAF88424}"/>
                  </a:ext>
                </a:extLst>
              </p:cNvPr>
              <p:cNvSpPr/>
              <p:nvPr/>
            </p:nvSpPr>
            <p:spPr>
              <a:xfrm rot="10800000" flipH="1">
                <a:off x="632964" y="6886812"/>
                <a:ext cx="132065" cy="106002"/>
              </a:xfrm>
              <a:custGeom>
                <a:avLst/>
                <a:gdLst/>
                <a:ahLst/>
                <a:cxnLst/>
                <a:rect l="l" t="t" r="r" b="b"/>
                <a:pathLst>
                  <a:path w="1885" h="1513" extrusionOk="0">
                    <a:moveTo>
                      <a:pt x="0" y="0"/>
                    </a:moveTo>
                    <a:lnTo>
                      <a:pt x="0" y="578"/>
                    </a:lnTo>
                    <a:cubicBezTo>
                      <a:pt x="0" y="1201"/>
                      <a:pt x="471" y="1513"/>
                      <a:pt x="943" y="1513"/>
                    </a:cubicBezTo>
                    <a:cubicBezTo>
                      <a:pt x="1414" y="1513"/>
                      <a:pt x="1885" y="1201"/>
                      <a:pt x="1885" y="578"/>
                    </a:cubicBezTo>
                    <a:lnTo>
                      <a:pt x="1885" y="0"/>
                    </a:ln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22;p5">
                <a:extLst>
                  <a:ext uri="{FF2B5EF4-FFF2-40B4-BE49-F238E27FC236}">
                    <a16:creationId xmlns:a16="http://schemas.microsoft.com/office/drawing/2014/main" id="{6B3C6DBC-496A-0C2D-6663-A0724BBBC86C}"/>
                  </a:ext>
                </a:extLst>
              </p:cNvPr>
              <p:cNvSpPr/>
              <p:nvPr/>
            </p:nvSpPr>
            <p:spPr>
              <a:xfrm rot="10800000" flipH="1">
                <a:off x="1580608" y="6959185"/>
                <a:ext cx="115040" cy="33629"/>
              </a:xfrm>
              <a:custGeom>
                <a:avLst/>
                <a:gdLst/>
                <a:ahLst/>
                <a:cxnLst/>
                <a:rect l="l" t="t" r="r" b="b"/>
                <a:pathLst>
                  <a:path w="1642" h="480" extrusionOk="0">
                    <a:moveTo>
                      <a:pt x="0" y="0"/>
                    </a:moveTo>
                    <a:cubicBezTo>
                      <a:pt x="177" y="302"/>
                      <a:pt x="499" y="480"/>
                      <a:pt x="846" y="480"/>
                    </a:cubicBezTo>
                    <a:cubicBezTo>
                      <a:pt x="918" y="480"/>
                      <a:pt x="991" y="472"/>
                      <a:pt x="1064" y="456"/>
                    </a:cubicBezTo>
                    <a:cubicBezTo>
                      <a:pt x="1307" y="365"/>
                      <a:pt x="1520" y="213"/>
                      <a:pt x="1642"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23;p5">
                <a:extLst>
                  <a:ext uri="{FF2B5EF4-FFF2-40B4-BE49-F238E27FC236}">
                    <a16:creationId xmlns:a16="http://schemas.microsoft.com/office/drawing/2014/main" id="{45FC3954-2863-F9C7-4FDC-12F8600A2793}"/>
                  </a:ext>
                </a:extLst>
              </p:cNvPr>
              <p:cNvSpPr/>
              <p:nvPr/>
            </p:nvSpPr>
            <p:spPr>
              <a:xfrm rot="10800000" flipH="1">
                <a:off x="1442168" y="4918590"/>
                <a:ext cx="146988" cy="115040"/>
              </a:xfrm>
              <a:custGeom>
                <a:avLst/>
                <a:gdLst/>
                <a:ahLst/>
                <a:cxnLst/>
                <a:rect l="l" t="t" r="r" b="b"/>
                <a:pathLst>
                  <a:path w="2098" h="1642" extrusionOk="0">
                    <a:moveTo>
                      <a:pt x="2098" y="0"/>
                    </a:moveTo>
                    <a:cubicBezTo>
                      <a:pt x="1612" y="0"/>
                      <a:pt x="1125" y="31"/>
                      <a:pt x="669" y="152"/>
                    </a:cubicBezTo>
                    <a:cubicBezTo>
                      <a:pt x="274" y="243"/>
                      <a:pt x="31" y="608"/>
                      <a:pt x="1" y="973"/>
                    </a:cubicBezTo>
                    <a:cubicBezTo>
                      <a:pt x="1" y="1216"/>
                      <a:pt x="61" y="1459"/>
                      <a:pt x="183" y="1642"/>
                    </a:cubicBezTo>
                    <a:cubicBezTo>
                      <a:pt x="852" y="1125"/>
                      <a:pt x="1490" y="578"/>
                      <a:pt x="2098"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24;p5">
                <a:extLst>
                  <a:ext uri="{FF2B5EF4-FFF2-40B4-BE49-F238E27FC236}">
                    <a16:creationId xmlns:a16="http://schemas.microsoft.com/office/drawing/2014/main" id="{C228015C-D69D-1778-43BA-8B1289001BDA}"/>
                  </a:ext>
                </a:extLst>
              </p:cNvPr>
              <p:cNvSpPr/>
              <p:nvPr/>
            </p:nvSpPr>
            <p:spPr>
              <a:xfrm rot="10800000" flipH="1">
                <a:off x="-214633" y="6718035"/>
                <a:ext cx="279053" cy="153293"/>
              </a:xfrm>
              <a:custGeom>
                <a:avLst/>
                <a:gdLst/>
                <a:ahLst/>
                <a:cxnLst/>
                <a:rect l="l" t="t" r="r" b="b"/>
                <a:pathLst>
                  <a:path w="3983" h="2188" extrusionOk="0">
                    <a:moveTo>
                      <a:pt x="1063" y="1"/>
                    </a:moveTo>
                    <a:cubicBezTo>
                      <a:pt x="637" y="1"/>
                      <a:pt x="255" y="263"/>
                      <a:pt x="153" y="698"/>
                    </a:cubicBezTo>
                    <a:cubicBezTo>
                      <a:pt x="1" y="1215"/>
                      <a:pt x="305" y="1731"/>
                      <a:pt x="791" y="1853"/>
                    </a:cubicBezTo>
                    <a:cubicBezTo>
                      <a:pt x="1399" y="2096"/>
                      <a:pt x="2068" y="2187"/>
                      <a:pt x="2706" y="2187"/>
                    </a:cubicBezTo>
                    <a:cubicBezTo>
                      <a:pt x="3983" y="2187"/>
                      <a:pt x="3983" y="303"/>
                      <a:pt x="2706" y="303"/>
                    </a:cubicBezTo>
                    <a:cubicBezTo>
                      <a:pt x="2220" y="303"/>
                      <a:pt x="1764" y="212"/>
                      <a:pt x="1308" y="29"/>
                    </a:cubicBezTo>
                    <a:cubicBezTo>
                      <a:pt x="1226" y="10"/>
                      <a:pt x="1144" y="1"/>
                      <a:pt x="106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25;p5">
                <a:extLst>
                  <a:ext uri="{FF2B5EF4-FFF2-40B4-BE49-F238E27FC236}">
                    <a16:creationId xmlns:a16="http://schemas.microsoft.com/office/drawing/2014/main" id="{531ACFEB-024A-15BE-1C9F-4EBACD8D640C}"/>
                  </a:ext>
                </a:extLst>
              </p:cNvPr>
              <p:cNvSpPr/>
              <p:nvPr/>
            </p:nvSpPr>
            <p:spPr>
              <a:xfrm rot="10800000" flipH="1">
                <a:off x="645715" y="6162242"/>
                <a:ext cx="230080" cy="178936"/>
              </a:xfrm>
              <a:custGeom>
                <a:avLst/>
                <a:gdLst/>
                <a:ahLst/>
                <a:cxnLst/>
                <a:rect l="l" t="t" r="r" b="b"/>
                <a:pathLst>
                  <a:path w="3284" h="2554" extrusionOk="0">
                    <a:moveTo>
                      <a:pt x="2311" y="0"/>
                    </a:moveTo>
                    <a:cubicBezTo>
                      <a:pt x="2128" y="0"/>
                      <a:pt x="1946" y="61"/>
                      <a:pt x="1794" y="152"/>
                    </a:cubicBezTo>
                    <a:cubicBezTo>
                      <a:pt x="1733" y="183"/>
                      <a:pt x="1672" y="213"/>
                      <a:pt x="1642" y="274"/>
                    </a:cubicBezTo>
                    <a:cubicBezTo>
                      <a:pt x="1581" y="335"/>
                      <a:pt x="1490" y="396"/>
                      <a:pt x="1429" y="456"/>
                    </a:cubicBezTo>
                    <a:cubicBezTo>
                      <a:pt x="1399" y="456"/>
                      <a:pt x="1368" y="487"/>
                      <a:pt x="1338" y="517"/>
                    </a:cubicBezTo>
                    <a:cubicBezTo>
                      <a:pt x="1277" y="547"/>
                      <a:pt x="1186" y="608"/>
                      <a:pt x="1125" y="639"/>
                    </a:cubicBezTo>
                    <a:cubicBezTo>
                      <a:pt x="1034" y="669"/>
                      <a:pt x="973" y="669"/>
                      <a:pt x="882" y="699"/>
                    </a:cubicBezTo>
                    <a:cubicBezTo>
                      <a:pt x="305" y="851"/>
                      <a:pt x="1" y="1520"/>
                      <a:pt x="305" y="2037"/>
                    </a:cubicBezTo>
                    <a:cubicBezTo>
                      <a:pt x="335" y="2158"/>
                      <a:pt x="426" y="2250"/>
                      <a:pt x="517" y="2341"/>
                    </a:cubicBezTo>
                    <a:cubicBezTo>
                      <a:pt x="578" y="2371"/>
                      <a:pt x="609" y="2402"/>
                      <a:pt x="669" y="2432"/>
                    </a:cubicBezTo>
                    <a:cubicBezTo>
                      <a:pt x="821" y="2523"/>
                      <a:pt x="1004" y="2554"/>
                      <a:pt x="1216" y="2554"/>
                    </a:cubicBezTo>
                    <a:cubicBezTo>
                      <a:pt x="1277" y="2554"/>
                      <a:pt x="1338" y="2523"/>
                      <a:pt x="1399" y="2523"/>
                    </a:cubicBezTo>
                    <a:cubicBezTo>
                      <a:pt x="2007" y="2371"/>
                      <a:pt x="2554" y="2067"/>
                      <a:pt x="2979" y="1611"/>
                    </a:cubicBezTo>
                    <a:cubicBezTo>
                      <a:pt x="3192" y="1399"/>
                      <a:pt x="3283" y="1064"/>
                      <a:pt x="3223" y="760"/>
                    </a:cubicBezTo>
                    <a:cubicBezTo>
                      <a:pt x="3223" y="639"/>
                      <a:pt x="3162" y="517"/>
                      <a:pt x="3101" y="426"/>
                    </a:cubicBezTo>
                    <a:cubicBezTo>
                      <a:pt x="3071" y="365"/>
                      <a:pt x="3010" y="304"/>
                      <a:pt x="2979" y="274"/>
                    </a:cubicBezTo>
                    <a:cubicBezTo>
                      <a:pt x="2797" y="92"/>
                      <a:pt x="2554" y="0"/>
                      <a:pt x="231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26;p5">
                <a:extLst>
                  <a:ext uri="{FF2B5EF4-FFF2-40B4-BE49-F238E27FC236}">
                    <a16:creationId xmlns:a16="http://schemas.microsoft.com/office/drawing/2014/main" id="{DB90DAE0-3C6D-5767-DA5F-4E51EDECF541}"/>
                  </a:ext>
                </a:extLst>
              </p:cNvPr>
              <p:cNvSpPr/>
              <p:nvPr/>
            </p:nvSpPr>
            <p:spPr>
              <a:xfrm rot="10800000" flipH="1">
                <a:off x="632964" y="5555864"/>
                <a:ext cx="132065" cy="234844"/>
              </a:xfrm>
              <a:custGeom>
                <a:avLst/>
                <a:gdLst/>
                <a:ahLst/>
                <a:cxnLst/>
                <a:rect l="l" t="t" r="r" b="b"/>
                <a:pathLst>
                  <a:path w="1885" h="3352" extrusionOk="0">
                    <a:moveTo>
                      <a:pt x="943" y="1"/>
                    </a:moveTo>
                    <a:cubicBezTo>
                      <a:pt x="471" y="1"/>
                      <a:pt x="0" y="320"/>
                      <a:pt x="0" y="958"/>
                    </a:cubicBezTo>
                    <a:lnTo>
                      <a:pt x="0" y="2417"/>
                    </a:lnTo>
                    <a:cubicBezTo>
                      <a:pt x="0" y="3040"/>
                      <a:pt x="471" y="3352"/>
                      <a:pt x="943" y="3352"/>
                    </a:cubicBezTo>
                    <a:cubicBezTo>
                      <a:pt x="1414" y="3352"/>
                      <a:pt x="1885" y="3040"/>
                      <a:pt x="1885" y="2417"/>
                    </a:cubicBezTo>
                    <a:lnTo>
                      <a:pt x="1885" y="958"/>
                    </a:lnTo>
                    <a:cubicBezTo>
                      <a:pt x="1885" y="320"/>
                      <a:pt x="1414" y="1"/>
                      <a:pt x="94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27;p5">
                <a:extLst>
                  <a:ext uri="{FF2B5EF4-FFF2-40B4-BE49-F238E27FC236}">
                    <a16:creationId xmlns:a16="http://schemas.microsoft.com/office/drawing/2014/main" id="{FD886F02-7154-7D45-BA1C-B10FB8DE7D23}"/>
                  </a:ext>
                </a:extLst>
              </p:cNvPr>
              <p:cNvSpPr/>
              <p:nvPr/>
            </p:nvSpPr>
            <p:spPr>
              <a:xfrm rot="10800000" flipH="1">
                <a:off x="1060896" y="4741616"/>
                <a:ext cx="296148" cy="330688"/>
              </a:xfrm>
              <a:custGeom>
                <a:avLst/>
                <a:gdLst/>
                <a:ahLst/>
                <a:cxnLst/>
                <a:rect l="l" t="t" r="r" b="b"/>
                <a:pathLst>
                  <a:path w="4227" h="4720" extrusionOk="0">
                    <a:moveTo>
                      <a:pt x="3200" y="1"/>
                    </a:moveTo>
                    <a:cubicBezTo>
                      <a:pt x="2970" y="1"/>
                      <a:pt x="2744" y="98"/>
                      <a:pt x="2585" y="279"/>
                    </a:cubicBezTo>
                    <a:cubicBezTo>
                      <a:pt x="1734" y="1373"/>
                      <a:pt x="579" y="2163"/>
                      <a:pt x="184" y="3531"/>
                    </a:cubicBezTo>
                    <a:cubicBezTo>
                      <a:pt x="1" y="4247"/>
                      <a:pt x="594" y="4719"/>
                      <a:pt x="1166" y="4719"/>
                    </a:cubicBezTo>
                    <a:cubicBezTo>
                      <a:pt x="1540" y="4719"/>
                      <a:pt x="1906" y="4517"/>
                      <a:pt x="2038" y="4048"/>
                    </a:cubicBezTo>
                    <a:cubicBezTo>
                      <a:pt x="2099" y="3805"/>
                      <a:pt x="2221" y="3561"/>
                      <a:pt x="2373" y="3349"/>
                    </a:cubicBezTo>
                    <a:cubicBezTo>
                      <a:pt x="2798" y="2710"/>
                      <a:pt x="3467" y="2224"/>
                      <a:pt x="3953" y="1616"/>
                    </a:cubicBezTo>
                    <a:cubicBezTo>
                      <a:pt x="4105" y="1434"/>
                      <a:pt x="4196" y="1191"/>
                      <a:pt x="4227" y="947"/>
                    </a:cubicBezTo>
                    <a:cubicBezTo>
                      <a:pt x="4227" y="765"/>
                      <a:pt x="4166" y="583"/>
                      <a:pt x="4075" y="431"/>
                    </a:cubicBezTo>
                    <a:cubicBezTo>
                      <a:pt x="4014" y="400"/>
                      <a:pt x="3984" y="339"/>
                      <a:pt x="3923" y="279"/>
                    </a:cubicBezTo>
                    <a:cubicBezTo>
                      <a:pt x="3892" y="248"/>
                      <a:pt x="3832" y="218"/>
                      <a:pt x="3801" y="188"/>
                    </a:cubicBezTo>
                    <a:cubicBezTo>
                      <a:pt x="3680" y="96"/>
                      <a:pt x="3558" y="66"/>
                      <a:pt x="3437" y="36"/>
                    </a:cubicBezTo>
                    <a:cubicBezTo>
                      <a:pt x="3359" y="12"/>
                      <a:pt x="3279" y="1"/>
                      <a:pt x="3200"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28;p5">
                <a:extLst>
                  <a:ext uri="{FF2B5EF4-FFF2-40B4-BE49-F238E27FC236}">
                    <a16:creationId xmlns:a16="http://schemas.microsoft.com/office/drawing/2014/main" id="{1CA74807-7930-B2FF-7DED-44A938CAA3CB}"/>
                  </a:ext>
                </a:extLst>
              </p:cNvPr>
              <p:cNvSpPr/>
              <p:nvPr/>
            </p:nvSpPr>
            <p:spPr>
              <a:xfrm rot="10800000" flipH="1">
                <a:off x="645715" y="4831294"/>
                <a:ext cx="230080" cy="178936"/>
              </a:xfrm>
              <a:custGeom>
                <a:avLst/>
                <a:gdLst/>
                <a:ahLst/>
                <a:cxnLst/>
                <a:rect l="l" t="t" r="r" b="b"/>
                <a:pathLst>
                  <a:path w="3284" h="2554" extrusionOk="0">
                    <a:moveTo>
                      <a:pt x="2311" y="1"/>
                    </a:moveTo>
                    <a:cubicBezTo>
                      <a:pt x="2128" y="1"/>
                      <a:pt x="1946" y="61"/>
                      <a:pt x="1794" y="153"/>
                    </a:cubicBezTo>
                    <a:cubicBezTo>
                      <a:pt x="1733" y="183"/>
                      <a:pt x="1672" y="213"/>
                      <a:pt x="1642" y="274"/>
                    </a:cubicBezTo>
                    <a:cubicBezTo>
                      <a:pt x="1581" y="335"/>
                      <a:pt x="1490" y="396"/>
                      <a:pt x="1429" y="457"/>
                    </a:cubicBezTo>
                    <a:cubicBezTo>
                      <a:pt x="1399" y="487"/>
                      <a:pt x="1368" y="487"/>
                      <a:pt x="1338" y="517"/>
                    </a:cubicBezTo>
                    <a:cubicBezTo>
                      <a:pt x="1277" y="548"/>
                      <a:pt x="1186" y="609"/>
                      <a:pt x="1125" y="639"/>
                    </a:cubicBezTo>
                    <a:cubicBezTo>
                      <a:pt x="1034" y="669"/>
                      <a:pt x="973" y="700"/>
                      <a:pt x="882" y="700"/>
                    </a:cubicBezTo>
                    <a:cubicBezTo>
                      <a:pt x="305" y="852"/>
                      <a:pt x="1" y="1520"/>
                      <a:pt x="305" y="2068"/>
                    </a:cubicBezTo>
                    <a:lnTo>
                      <a:pt x="274" y="2037"/>
                    </a:lnTo>
                    <a:lnTo>
                      <a:pt x="274" y="2037"/>
                    </a:lnTo>
                    <a:cubicBezTo>
                      <a:pt x="335" y="2159"/>
                      <a:pt x="426" y="2250"/>
                      <a:pt x="517" y="2341"/>
                    </a:cubicBezTo>
                    <a:cubicBezTo>
                      <a:pt x="548" y="2371"/>
                      <a:pt x="609" y="2402"/>
                      <a:pt x="669" y="2432"/>
                    </a:cubicBezTo>
                    <a:cubicBezTo>
                      <a:pt x="821" y="2523"/>
                      <a:pt x="1004" y="2554"/>
                      <a:pt x="1186" y="2554"/>
                    </a:cubicBezTo>
                    <a:cubicBezTo>
                      <a:pt x="1247" y="2554"/>
                      <a:pt x="1308" y="2554"/>
                      <a:pt x="1399" y="2523"/>
                    </a:cubicBezTo>
                    <a:cubicBezTo>
                      <a:pt x="1976" y="2371"/>
                      <a:pt x="2554" y="2068"/>
                      <a:pt x="2979" y="1612"/>
                    </a:cubicBezTo>
                    <a:cubicBezTo>
                      <a:pt x="3192" y="1399"/>
                      <a:pt x="3283" y="1064"/>
                      <a:pt x="3223" y="761"/>
                    </a:cubicBezTo>
                    <a:cubicBezTo>
                      <a:pt x="3223" y="639"/>
                      <a:pt x="3162" y="517"/>
                      <a:pt x="3101" y="426"/>
                    </a:cubicBezTo>
                    <a:cubicBezTo>
                      <a:pt x="3071" y="365"/>
                      <a:pt x="3010" y="305"/>
                      <a:pt x="2979" y="274"/>
                    </a:cubicBezTo>
                    <a:cubicBezTo>
                      <a:pt x="2797" y="92"/>
                      <a:pt x="2554" y="1"/>
                      <a:pt x="2311"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29;p5">
                <a:extLst>
                  <a:ext uri="{FF2B5EF4-FFF2-40B4-BE49-F238E27FC236}">
                    <a16:creationId xmlns:a16="http://schemas.microsoft.com/office/drawing/2014/main" id="{BFC1258E-09F9-B152-B5E4-045BDCFEDB49}"/>
                  </a:ext>
                </a:extLst>
              </p:cNvPr>
              <p:cNvSpPr/>
              <p:nvPr/>
            </p:nvSpPr>
            <p:spPr>
              <a:xfrm rot="10800000" flipH="1">
                <a:off x="771405" y="5182650"/>
                <a:ext cx="323752" cy="173191"/>
              </a:xfrm>
              <a:custGeom>
                <a:avLst/>
                <a:gdLst/>
                <a:ahLst/>
                <a:cxnLst/>
                <a:rect l="l" t="t" r="r" b="b"/>
                <a:pathLst>
                  <a:path w="4621" h="2472" extrusionOk="0">
                    <a:moveTo>
                      <a:pt x="1036" y="1"/>
                    </a:moveTo>
                    <a:cubicBezTo>
                      <a:pt x="620" y="1"/>
                      <a:pt x="247" y="277"/>
                      <a:pt x="122" y="678"/>
                    </a:cubicBezTo>
                    <a:cubicBezTo>
                      <a:pt x="0" y="1195"/>
                      <a:pt x="304" y="1712"/>
                      <a:pt x="790" y="1864"/>
                    </a:cubicBezTo>
                    <a:cubicBezTo>
                      <a:pt x="1611" y="2198"/>
                      <a:pt x="2492" y="2411"/>
                      <a:pt x="3404" y="2472"/>
                    </a:cubicBezTo>
                    <a:cubicBezTo>
                      <a:pt x="3414" y="2472"/>
                      <a:pt x="3424" y="2472"/>
                      <a:pt x="3433" y="2472"/>
                    </a:cubicBezTo>
                    <a:cubicBezTo>
                      <a:pt x="4620" y="2472"/>
                      <a:pt x="4610" y="617"/>
                      <a:pt x="3404" y="587"/>
                    </a:cubicBezTo>
                    <a:cubicBezTo>
                      <a:pt x="2675" y="526"/>
                      <a:pt x="1976" y="313"/>
                      <a:pt x="1307" y="40"/>
                    </a:cubicBezTo>
                    <a:cubicBezTo>
                      <a:pt x="1216" y="13"/>
                      <a:pt x="1125" y="1"/>
                      <a:pt x="1036"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30;p5">
                <a:extLst>
                  <a:ext uri="{FF2B5EF4-FFF2-40B4-BE49-F238E27FC236}">
                    <a16:creationId xmlns:a16="http://schemas.microsoft.com/office/drawing/2014/main" id="{95CD7942-CF15-7344-4D1A-E3350FD4AD3C}"/>
                  </a:ext>
                </a:extLst>
              </p:cNvPr>
              <p:cNvSpPr/>
              <p:nvPr/>
            </p:nvSpPr>
            <p:spPr>
              <a:xfrm rot="10800000" flipH="1">
                <a:off x="1748825" y="5685617"/>
                <a:ext cx="218310" cy="216418"/>
              </a:xfrm>
              <a:custGeom>
                <a:avLst/>
                <a:gdLst/>
                <a:ahLst/>
                <a:cxnLst/>
                <a:rect l="l" t="t" r="r" b="b"/>
                <a:pathLst>
                  <a:path w="3116" h="3089" extrusionOk="0">
                    <a:moveTo>
                      <a:pt x="1819" y="0"/>
                    </a:moveTo>
                    <a:cubicBezTo>
                      <a:pt x="1526" y="0"/>
                      <a:pt x="1232" y="141"/>
                      <a:pt x="1034" y="480"/>
                    </a:cubicBezTo>
                    <a:cubicBezTo>
                      <a:pt x="791" y="906"/>
                      <a:pt x="548" y="1301"/>
                      <a:pt x="274" y="1666"/>
                    </a:cubicBezTo>
                    <a:cubicBezTo>
                      <a:pt x="1" y="2122"/>
                      <a:pt x="153" y="2699"/>
                      <a:pt x="609" y="2973"/>
                    </a:cubicBezTo>
                    <a:cubicBezTo>
                      <a:pt x="756" y="3051"/>
                      <a:pt x="917" y="3089"/>
                      <a:pt x="1075" y="3089"/>
                    </a:cubicBezTo>
                    <a:cubicBezTo>
                      <a:pt x="1407" y="3089"/>
                      <a:pt x="1731" y="2926"/>
                      <a:pt x="1916" y="2638"/>
                    </a:cubicBezTo>
                    <a:cubicBezTo>
                      <a:pt x="2189" y="2243"/>
                      <a:pt x="2432" y="1848"/>
                      <a:pt x="2675" y="1453"/>
                    </a:cubicBezTo>
                    <a:cubicBezTo>
                      <a:pt x="3116" y="698"/>
                      <a:pt x="2471" y="0"/>
                      <a:pt x="181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31;p5">
                <a:extLst>
                  <a:ext uri="{FF2B5EF4-FFF2-40B4-BE49-F238E27FC236}">
                    <a16:creationId xmlns:a16="http://schemas.microsoft.com/office/drawing/2014/main" id="{78044CED-9DC8-8A75-F1DF-5FC0399FC29B}"/>
                  </a:ext>
                </a:extLst>
              </p:cNvPr>
              <p:cNvSpPr/>
              <p:nvPr/>
            </p:nvSpPr>
            <p:spPr>
              <a:xfrm rot="10800000" flipH="1">
                <a:off x="-559613" y="6513597"/>
                <a:ext cx="323752" cy="173191"/>
              </a:xfrm>
              <a:custGeom>
                <a:avLst/>
                <a:gdLst/>
                <a:ahLst/>
                <a:cxnLst/>
                <a:rect l="l" t="t" r="r" b="b"/>
                <a:pathLst>
                  <a:path w="4621" h="2472" extrusionOk="0">
                    <a:moveTo>
                      <a:pt x="1037" y="0"/>
                    </a:moveTo>
                    <a:cubicBezTo>
                      <a:pt x="620" y="0"/>
                      <a:pt x="248" y="277"/>
                      <a:pt x="122" y="678"/>
                    </a:cubicBezTo>
                    <a:cubicBezTo>
                      <a:pt x="1" y="1195"/>
                      <a:pt x="305" y="1711"/>
                      <a:pt x="791" y="1863"/>
                    </a:cubicBezTo>
                    <a:cubicBezTo>
                      <a:pt x="1612" y="2198"/>
                      <a:pt x="2493" y="2411"/>
                      <a:pt x="3405" y="2471"/>
                    </a:cubicBezTo>
                    <a:cubicBezTo>
                      <a:pt x="3415" y="2472"/>
                      <a:pt x="3424" y="2472"/>
                      <a:pt x="3434" y="2472"/>
                    </a:cubicBezTo>
                    <a:cubicBezTo>
                      <a:pt x="4621" y="2472"/>
                      <a:pt x="4611" y="617"/>
                      <a:pt x="3405" y="587"/>
                    </a:cubicBezTo>
                    <a:cubicBezTo>
                      <a:pt x="2676" y="526"/>
                      <a:pt x="1976" y="313"/>
                      <a:pt x="1308" y="40"/>
                    </a:cubicBezTo>
                    <a:cubicBezTo>
                      <a:pt x="1217" y="13"/>
                      <a:pt x="1126" y="0"/>
                      <a:pt x="1037"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32;p5">
                <a:extLst>
                  <a:ext uri="{FF2B5EF4-FFF2-40B4-BE49-F238E27FC236}">
                    <a16:creationId xmlns:a16="http://schemas.microsoft.com/office/drawing/2014/main" id="{8D43B9EE-D657-B5ED-7CA7-D0755B35217F}"/>
                  </a:ext>
                </a:extLst>
              </p:cNvPr>
              <p:cNvSpPr/>
              <p:nvPr/>
            </p:nvSpPr>
            <p:spPr>
              <a:xfrm rot="10800000" flipH="1">
                <a:off x="-563957" y="5945053"/>
                <a:ext cx="325994" cy="15574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52" y="2223"/>
                      <a:pt x="4652" y="308"/>
                      <a:pt x="3406" y="308"/>
                    </a:cubicBezTo>
                    <a:cubicBezTo>
                      <a:pt x="3204" y="308"/>
                      <a:pt x="2987" y="376"/>
                      <a:pt x="2776" y="376"/>
                    </a:cubicBezTo>
                    <a:cubicBezTo>
                      <a:pt x="2670" y="376"/>
                      <a:pt x="2565" y="359"/>
                      <a:pt x="2464" y="308"/>
                    </a:cubicBezTo>
                    <a:cubicBezTo>
                      <a:pt x="2032" y="97"/>
                      <a:pt x="1606" y="1"/>
                      <a:pt x="1247"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33;p5">
                <a:extLst>
                  <a:ext uri="{FF2B5EF4-FFF2-40B4-BE49-F238E27FC236}">
                    <a16:creationId xmlns:a16="http://schemas.microsoft.com/office/drawing/2014/main" id="{10019ABA-A220-6D4E-D118-024BC40502E0}"/>
                  </a:ext>
                </a:extLst>
              </p:cNvPr>
              <p:cNvSpPr/>
              <p:nvPr/>
            </p:nvSpPr>
            <p:spPr>
              <a:xfrm rot="10800000" flipH="1">
                <a:off x="637098" y="5945053"/>
                <a:ext cx="325994" cy="15574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34;p5">
                <a:extLst>
                  <a:ext uri="{FF2B5EF4-FFF2-40B4-BE49-F238E27FC236}">
                    <a16:creationId xmlns:a16="http://schemas.microsoft.com/office/drawing/2014/main" id="{7B313430-5B1A-61BA-BA96-3BEA00B6FAC9}"/>
                  </a:ext>
                </a:extLst>
              </p:cNvPr>
              <p:cNvSpPr/>
              <p:nvPr/>
            </p:nvSpPr>
            <p:spPr>
              <a:xfrm rot="10800000" flipH="1">
                <a:off x="2036215" y="5945053"/>
                <a:ext cx="325994" cy="155745"/>
              </a:xfrm>
              <a:custGeom>
                <a:avLst/>
                <a:gdLst/>
                <a:ahLst/>
                <a:cxnLst/>
                <a:rect l="l" t="t" r="r" b="b"/>
                <a:pathLst>
                  <a:path w="4653" h="2223" extrusionOk="0">
                    <a:moveTo>
                      <a:pt x="1247" y="1"/>
                    </a:moveTo>
                    <a:cubicBezTo>
                      <a:pt x="468" y="1"/>
                      <a:pt x="0" y="452"/>
                      <a:pt x="458" y="1159"/>
                    </a:cubicBezTo>
                    <a:cubicBezTo>
                      <a:pt x="1127" y="2223"/>
                      <a:pt x="2282" y="2223"/>
                      <a:pt x="3406" y="2223"/>
                    </a:cubicBezTo>
                    <a:cubicBezTo>
                      <a:pt x="4622" y="2223"/>
                      <a:pt x="4653" y="308"/>
                      <a:pt x="3406" y="308"/>
                    </a:cubicBezTo>
                    <a:cubicBezTo>
                      <a:pt x="3204" y="308"/>
                      <a:pt x="2988" y="376"/>
                      <a:pt x="2776" y="376"/>
                    </a:cubicBezTo>
                    <a:cubicBezTo>
                      <a:pt x="2670" y="376"/>
                      <a:pt x="2565" y="359"/>
                      <a:pt x="2464" y="308"/>
                    </a:cubicBezTo>
                    <a:cubicBezTo>
                      <a:pt x="2032" y="97"/>
                      <a:pt x="1607" y="1"/>
                      <a:pt x="1247"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35;p5">
                <a:extLst>
                  <a:ext uri="{FF2B5EF4-FFF2-40B4-BE49-F238E27FC236}">
                    <a16:creationId xmlns:a16="http://schemas.microsoft.com/office/drawing/2014/main" id="{F0FC6D8D-4DCC-2C5B-2F6D-51D4022E73EA}"/>
                  </a:ext>
                </a:extLst>
              </p:cNvPr>
              <p:cNvSpPr/>
              <p:nvPr/>
            </p:nvSpPr>
            <p:spPr>
              <a:xfrm rot="10800000" flipH="1">
                <a:off x="-270051" y="6073474"/>
                <a:ext cx="296148" cy="329777"/>
              </a:xfrm>
              <a:custGeom>
                <a:avLst/>
                <a:gdLst/>
                <a:ahLst/>
                <a:cxnLst/>
                <a:rect l="l" t="t" r="r" b="b"/>
                <a:pathLst>
                  <a:path w="4227" h="4707" extrusionOk="0">
                    <a:moveTo>
                      <a:pt x="3200" y="1"/>
                    </a:moveTo>
                    <a:cubicBezTo>
                      <a:pt x="2969" y="1"/>
                      <a:pt x="2744" y="97"/>
                      <a:pt x="2585" y="278"/>
                    </a:cubicBezTo>
                    <a:cubicBezTo>
                      <a:pt x="1734" y="1373"/>
                      <a:pt x="579" y="2163"/>
                      <a:pt x="184" y="3531"/>
                    </a:cubicBezTo>
                    <a:cubicBezTo>
                      <a:pt x="1" y="4245"/>
                      <a:pt x="591" y="4706"/>
                      <a:pt x="1162" y="4706"/>
                    </a:cubicBezTo>
                    <a:cubicBezTo>
                      <a:pt x="1538" y="4706"/>
                      <a:pt x="1905" y="4506"/>
                      <a:pt x="2038" y="4048"/>
                    </a:cubicBezTo>
                    <a:cubicBezTo>
                      <a:pt x="2099" y="3804"/>
                      <a:pt x="2220" y="3561"/>
                      <a:pt x="2372" y="3348"/>
                    </a:cubicBezTo>
                    <a:cubicBezTo>
                      <a:pt x="2798" y="2710"/>
                      <a:pt x="3467" y="2224"/>
                      <a:pt x="3953" y="1646"/>
                    </a:cubicBezTo>
                    <a:cubicBezTo>
                      <a:pt x="4105" y="1433"/>
                      <a:pt x="4196" y="1190"/>
                      <a:pt x="4227" y="947"/>
                    </a:cubicBezTo>
                    <a:cubicBezTo>
                      <a:pt x="4227" y="765"/>
                      <a:pt x="4166" y="582"/>
                      <a:pt x="4075" y="430"/>
                    </a:cubicBezTo>
                    <a:cubicBezTo>
                      <a:pt x="4014" y="400"/>
                      <a:pt x="3983" y="339"/>
                      <a:pt x="3923" y="278"/>
                    </a:cubicBezTo>
                    <a:cubicBezTo>
                      <a:pt x="3892" y="248"/>
                      <a:pt x="3831" y="218"/>
                      <a:pt x="3801" y="187"/>
                    </a:cubicBezTo>
                    <a:cubicBezTo>
                      <a:pt x="3679" y="96"/>
                      <a:pt x="3558" y="66"/>
                      <a:pt x="3436" y="35"/>
                    </a:cubicBezTo>
                    <a:cubicBezTo>
                      <a:pt x="3359" y="12"/>
                      <a:pt x="3279" y="1"/>
                      <a:pt x="3200"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836;p5">
                <a:extLst>
                  <a:ext uri="{FF2B5EF4-FFF2-40B4-BE49-F238E27FC236}">
                    <a16:creationId xmlns:a16="http://schemas.microsoft.com/office/drawing/2014/main" id="{93659C70-DAE3-ACC0-367C-28066D178D4C}"/>
                  </a:ext>
                </a:extLst>
              </p:cNvPr>
              <p:cNvSpPr/>
              <p:nvPr/>
            </p:nvSpPr>
            <p:spPr>
              <a:xfrm rot="10800000" flipH="1">
                <a:off x="-427618" y="5616327"/>
                <a:ext cx="274148" cy="168847"/>
              </a:xfrm>
              <a:custGeom>
                <a:avLst/>
                <a:gdLst/>
                <a:ahLst/>
                <a:cxnLst/>
                <a:rect l="l" t="t" r="r" b="b"/>
                <a:pathLst>
                  <a:path w="3913" h="2410" extrusionOk="0">
                    <a:moveTo>
                      <a:pt x="1393" y="1"/>
                    </a:moveTo>
                    <a:cubicBezTo>
                      <a:pt x="644" y="1"/>
                      <a:pt x="0" y="969"/>
                      <a:pt x="700" y="1669"/>
                    </a:cubicBezTo>
                    <a:cubicBezTo>
                      <a:pt x="1156" y="2034"/>
                      <a:pt x="1703" y="2277"/>
                      <a:pt x="2281" y="2368"/>
                    </a:cubicBezTo>
                    <a:cubicBezTo>
                      <a:pt x="2385" y="2396"/>
                      <a:pt x="2483" y="2409"/>
                      <a:pt x="2576" y="2409"/>
                    </a:cubicBezTo>
                    <a:cubicBezTo>
                      <a:pt x="3596" y="2409"/>
                      <a:pt x="3912" y="851"/>
                      <a:pt x="2798" y="545"/>
                    </a:cubicBezTo>
                    <a:cubicBezTo>
                      <a:pt x="2615" y="484"/>
                      <a:pt x="2433" y="454"/>
                      <a:pt x="2281" y="393"/>
                    </a:cubicBezTo>
                    <a:lnTo>
                      <a:pt x="2129" y="332"/>
                    </a:lnTo>
                    <a:cubicBezTo>
                      <a:pt x="2099" y="332"/>
                      <a:pt x="2068" y="302"/>
                      <a:pt x="2068" y="302"/>
                    </a:cubicBezTo>
                    <a:cubicBezTo>
                      <a:pt x="1856" y="90"/>
                      <a:pt x="1620" y="1"/>
                      <a:pt x="139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837;p5">
                <a:extLst>
                  <a:ext uri="{FF2B5EF4-FFF2-40B4-BE49-F238E27FC236}">
                    <a16:creationId xmlns:a16="http://schemas.microsoft.com/office/drawing/2014/main" id="{7A6872BE-E055-B3EE-7AE9-2FBC45EF7565}"/>
                  </a:ext>
                </a:extLst>
              </p:cNvPr>
              <p:cNvSpPr/>
              <p:nvPr/>
            </p:nvSpPr>
            <p:spPr>
              <a:xfrm rot="10800000" flipH="1">
                <a:off x="170912" y="5628728"/>
                <a:ext cx="213546" cy="180617"/>
              </a:xfrm>
              <a:custGeom>
                <a:avLst/>
                <a:gdLst/>
                <a:ahLst/>
                <a:cxnLst/>
                <a:rect l="l" t="t" r="r" b="b"/>
                <a:pathLst>
                  <a:path w="3048" h="2578" extrusionOk="0">
                    <a:moveTo>
                      <a:pt x="1331" y="0"/>
                    </a:moveTo>
                    <a:cubicBezTo>
                      <a:pt x="398" y="0"/>
                      <a:pt x="0" y="1357"/>
                      <a:pt x="972" y="1802"/>
                    </a:cubicBezTo>
                    <a:lnTo>
                      <a:pt x="1002" y="1832"/>
                    </a:lnTo>
                    <a:cubicBezTo>
                      <a:pt x="1002" y="1832"/>
                      <a:pt x="1002" y="1893"/>
                      <a:pt x="1033" y="1893"/>
                    </a:cubicBezTo>
                    <a:cubicBezTo>
                      <a:pt x="1165" y="2372"/>
                      <a:pt x="1528" y="2578"/>
                      <a:pt x="1898" y="2578"/>
                    </a:cubicBezTo>
                    <a:cubicBezTo>
                      <a:pt x="2465" y="2578"/>
                      <a:pt x="3047" y="2094"/>
                      <a:pt x="2826" y="1376"/>
                    </a:cubicBezTo>
                    <a:lnTo>
                      <a:pt x="2857" y="1376"/>
                    </a:lnTo>
                    <a:cubicBezTo>
                      <a:pt x="2674" y="768"/>
                      <a:pt x="2188" y="251"/>
                      <a:pt x="1610" y="39"/>
                    </a:cubicBezTo>
                    <a:cubicBezTo>
                      <a:pt x="1513" y="12"/>
                      <a:pt x="1420" y="0"/>
                      <a:pt x="1331"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838;p5">
                <a:extLst>
                  <a:ext uri="{FF2B5EF4-FFF2-40B4-BE49-F238E27FC236}">
                    <a16:creationId xmlns:a16="http://schemas.microsoft.com/office/drawing/2014/main" id="{A3C536E8-B7A0-7198-7A48-9B7242534DC2}"/>
                  </a:ext>
                </a:extLst>
              </p:cNvPr>
              <p:cNvSpPr/>
              <p:nvPr/>
            </p:nvSpPr>
            <p:spPr>
              <a:xfrm rot="10800000" flipH="1">
                <a:off x="1542285" y="5628728"/>
                <a:ext cx="190986" cy="180687"/>
              </a:xfrm>
              <a:custGeom>
                <a:avLst/>
                <a:gdLst/>
                <a:ahLst/>
                <a:cxnLst/>
                <a:rect l="l" t="t" r="r" b="b"/>
                <a:pathLst>
                  <a:path w="2726" h="2579" extrusionOk="0">
                    <a:moveTo>
                      <a:pt x="1008" y="0"/>
                    </a:moveTo>
                    <a:cubicBezTo>
                      <a:pt x="592" y="0"/>
                      <a:pt x="222" y="282"/>
                      <a:pt x="122" y="708"/>
                    </a:cubicBezTo>
                    <a:cubicBezTo>
                      <a:pt x="0" y="1134"/>
                      <a:pt x="213" y="1620"/>
                      <a:pt x="639" y="1803"/>
                    </a:cubicBezTo>
                    <a:cubicBezTo>
                      <a:pt x="639" y="1803"/>
                      <a:pt x="669" y="1833"/>
                      <a:pt x="669" y="1833"/>
                    </a:cubicBezTo>
                    <a:lnTo>
                      <a:pt x="699" y="1894"/>
                    </a:lnTo>
                    <a:cubicBezTo>
                      <a:pt x="843" y="2373"/>
                      <a:pt x="1209" y="2579"/>
                      <a:pt x="1580" y="2579"/>
                    </a:cubicBezTo>
                    <a:cubicBezTo>
                      <a:pt x="2148" y="2579"/>
                      <a:pt x="2726" y="2095"/>
                      <a:pt x="2523" y="1377"/>
                    </a:cubicBezTo>
                    <a:cubicBezTo>
                      <a:pt x="2341" y="769"/>
                      <a:pt x="1885" y="252"/>
                      <a:pt x="1277" y="40"/>
                    </a:cubicBezTo>
                    <a:cubicBezTo>
                      <a:pt x="1187" y="13"/>
                      <a:pt x="1096" y="0"/>
                      <a:pt x="1008"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839;p5">
                <a:extLst>
                  <a:ext uri="{FF2B5EF4-FFF2-40B4-BE49-F238E27FC236}">
                    <a16:creationId xmlns:a16="http://schemas.microsoft.com/office/drawing/2014/main" id="{5468B099-2603-A0FA-C97A-932CCAB967AA}"/>
                  </a:ext>
                </a:extLst>
              </p:cNvPr>
              <p:cNvSpPr/>
              <p:nvPr/>
            </p:nvSpPr>
            <p:spPr>
              <a:xfrm rot="10800000" flipH="1">
                <a:off x="417877" y="5685617"/>
                <a:ext cx="218310" cy="216418"/>
              </a:xfrm>
              <a:custGeom>
                <a:avLst/>
                <a:gdLst/>
                <a:ahLst/>
                <a:cxnLst/>
                <a:rect l="l" t="t" r="r" b="b"/>
                <a:pathLst>
                  <a:path w="3116" h="3089" extrusionOk="0">
                    <a:moveTo>
                      <a:pt x="1819" y="0"/>
                    </a:moveTo>
                    <a:cubicBezTo>
                      <a:pt x="1526" y="0"/>
                      <a:pt x="1232" y="141"/>
                      <a:pt x="1034" y="480"/>
                    </a:cubicBezTo>
                    <a:cubicBezTo>
                      <a:pt x="821" y="906"/>
                      <a:pt x="578" y="1301"/>
                      <a:pt x="274" y="1666"/>
                    </a:cubicBezTo>
                    <a:cubicBezTo>
                      <a:pt x="0" y="2122"/>
                      <a:pt x="152" y="2699"/>
                      <a:pt x="608" y="2973"/>
                    </a:cubicBezTo>
                    <a:cubicBezTo>
                      <a:pt x="756" y="3051"/>
                      <a:pt x="916" y="3089"/>
                      <a:pt x="1075" y="3089"/>
                    </a:cubicBezTo>
                    <a:cubicBezTo>
                      <a:pt x="1406" y="3089"/>
                      <a:pt x="1730" y="2926"/>
                      <a:pt x="1915" y="2638"/>
                    </a:cubicBezTo>
                    <a:cubicBezTo>
                      <a:pt x="2189" y="2243"/>
                      <a:pt x="2462" y="1878"/>
                      <a:pt x="2675" y="1453"/>
                    </a:cubicBezTo>
                    <a:cubicBezTo>
                      <a:pt x="3116" y="698"/>
                      <a:pt x="2470" y="0"/>
                      <a:pt x="181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840;p5">
                <a:extLst>
                  <a:ext uri="{FF2B5EF4-FFF2-40B4-BE49-F238E27FC236}">
                    <a16:creationId xmlns:a16="http://schemas.microsoft.com/office/drawing/2014/main" id="{43F34CD8-550D-F126-3C4B-4BB47EED2F90}"/>
                  </a:ext>
                </a:extLst>
              </p:cNvPr>
              <p:cNvSpPr/>
              <p:nvPr/>
            </p:nvSpPr>
            <p:spPr>
              <a:xfrm rot="10800000" flipH="1">
                <a:off x="236840" y="5920882"/>
                <a:ext cx="225106" cy="154695"/>
              </a:xfrm>
              <a:custGeom>
                <a:avLst/>
                <a:gdLst/>
                <a:ahLst/>
                <a:cxnLst/>
                <a:rect l="l" t="t" r="r" b="b"/>
                <a:pathLst>
                  <a:path w="3213" h="2208" extrusionOk="0">
                    <a:moveTo>
                      <a:pt x="1039" y="0"/>
                    </a:moveTo>
                    <a:cubicBezTo>
                      <a:pt x="622" y="0"/>
                      <a:pt x="253" y="282"/>
                      <a:pt x="153" y="708"/>
                    </a:cubicBezTo>
                    <a:cubicBezTo>
                      <a:pt x="1" y="1194"/>
                      <a:pt x="305" y="1711"/>
                      <a:pt x="791" y="1863"/>
                    </a:cubicBezTo>
                    <a:cubicBezTo>
                      <a:pt x="1065" y="1954"/>
                      <a:pt x="1308" y="2076"/>
                      <a:pt x="1581" y="2167"/>
                    </a:cubicBezTo>
                    <a:cubicBezTo>
                      <a:pt x="1683" y="2195"/>
                      <a:pt x="1779" y="2208"/>
                      <a:pt x="1870" y="2208"/>
                    </a:cubicBezTo>
                    <a:cubicBezTo>
                      <a:pt x="2871" y="2208"/>
                      <a:pt x="3212" y="650"/>
                      <a:pt x="2098" y="343"/>
                    </a:cubicBezTo>
                    <a:cubicBezTo>
                      <a:pt x="1824" y="252"/>
                      <a:pt x="1581" y="130"/>
                      <a:pt x="1308" y="39"/>
                    </a:cubicBezTo>
                    <a:cubicBezTo>
                      <a:pt x="1217" y="13"/>
                      <a:pt x="1127" y="0"/>
                      <a:pt x="1039"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841;p5">
                <a:extLst>
                  <a:ext uri="{FF2B5EF4-FFF2-40B4-BE49-F238E27FC236}">
                    <a16:creationId xmlns:a16="http://schemas.microsoft.com/office/drawing/2014/main" id="{5041DDC4-CD4A-66D6-D009-ADB6BE173A41}"/>
                  </a:ext>
                </a:extLst>
              </p:cNvPr>
              <p:cNvSpPr/>
              <p:nvPr/>
            </p:nvSpPr>
            <p:spPr>
              <a:xfrm rot="10800000" flipH="1">
                <a:off x="105685" y="6221373"/>
                <a:ext cx="265321" cy="142014"/>
              </a:xfrm>
              <a:custGeom>
                <a:avLst/>
                <a:gdLst/>
                <a:ahLst/>
                <a:cxnLst/>
                <a:rect l="l" t="t" r="r" b="b"/>
                <a:pathLst>
                  <a:path w="3787" h="2027" extrusionOk="0">
                    <a:moveTo>
                      <a:pt x="2173" y="1"/>
                    </a:moveTo>
                    <a:cubicBezTo>
                      <a:pt x="1698" y="1"/>
                      <a:pt x="1223" y="62"/>
                      <a:pt x="748" y="165"/>
                    </a:cubicBezTo>
                    <a:cubicBezTo>
                      <a:pt x="353" y="257"/>
                      <a:pt x="110" y="591"/>
                      <a:pt x="79" y="986"/>
                    </a:cubicBezTo>
                    <a:cubicBezTo>
                      <a:pt x="1" y="1563"/>
                      <a:pt x="442" y="2026"/>
                      <a:pt x="974" y="2026"/>
                    </a:cubicBezTo>
                    <a:cubicBezTo>
                      <a:pt x="1059" y="2026"/>
                      <a:pt x="1146" y="2014"/>
                      <a:pt x="1234" y="1989"/>
                    </a:cubicBezTo>
                    <a:cubicBezTo>
                      <a:pt x="1588" y="1930"/>
                      <a:pt x="1941" y="1897"/>
                      <a:pt x="2286" y="1897"/>
                    </a:cubicBezTo>
                    <a:cubicBezTo>
                      <a:pt x="2475" y="1897"/>
                      <a:pt x="2662" y="1907"/>
                      <a:pt x="2845" y="1928"/>
                    </a:cubicBezTo>
                    <a:cubicBezTo>
                      <a:pt x="2862" y="1929"/>
                      <a:pt x="2878" y="1930"/>
                      <a:pt x="2894" y="1930"/>
                    </a:cubicBezTo>
                    <a:cubicBezTo>
                      <a:pt x="3389" y="1930"/>
                      <a:pt x="3787" y="1486"/>
                      <a:pt x="3757" y="986"/>
                    </a:cubicBezTo>
                    <a:cubicBezTo>
                      <a:pt x="3787" y="486"/>
                      <a:pt x="3389" y="42"/>
                      <a:pt x="2894" y="42"/>
                    </a:cubicBezTo>
                    <a:cubicBezTo>
                      <a:pt x="2878" y="42"/>
                      <a:pt x="2862" y="43"/>
                      <a:pt x="2845" y="44"/>
                    </a:cubicBezTo>
                    <a:cubicBezTo>
                      <a:pt x="2621" y="15"/>
                      <a:pt x="2397" y="1"/>
                      <a:pt x="2173" y="1"/>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842;p5">
                <a:extLst>
                  <a:ext uri="{FF2B5EF4-FFF2-40B4-BE49-F238E27FC236}">
                    <a16:creationId xmlns:a16="http://schemas.microsoft.com/office/drawing/2014/main" id="{C0C78DB3-8136-AB60-30DE-EF375FDCB8F6}"/>
                  </a:ext>
                </a:extLst>
              </p:cNvPr>
              <p:cNvSpPr/>
              <p:nvPr/>
            </p:nvSpPr>
            <p:spPr>
              <a:xfrm rot="10800000" flipH="1">
                <a:off x="-370098" y="6948115"/>
                <a:ext cx="183209" cy="44699"/>
              </a:xfrm>
              <a:custGeom>
                <a:avLst/>
                <a:gdLst/>
                <a:ahLst/>
                <a:cxnLst/>
                <a:rect l="l" t="t" r="r" b="b"/>
                <a:pathLst>
                  <a:path w="2615" h="638" extrusionOk="0">
                    <a:moveTo>
                      <a:pt x="1" y="0"/>
                    </a:moveTo>
                    <a:cubicBezTo>
                      <a:pt x="457" y="304"/>
                      <a:pt x="943" y="517"/>
                      <a:pt x="1460" y="608"/>
                    </a:cubicBezTo>
                    <a:cubicBezTo>
                      <a:pt x="1538" y="628"/>
                      <a:pt x="1617" y="637"/>
                      <a:pt x="1695" y="637"/>
                    </a:cubicBezTo>
                    <a:cubicBezTo>
                      <a:pt x="2103" y="637"/>
                      <a:pt x="2487" y="383"/>
                      <a:pt x="2615" y="0"/>
                    </a:cubicBezTo>
                    <a:close/>
                  </a:path>
                </a:pathLst>
              </a:custGeom>
              <a:solidFill>
                <a:srgbClr val="FBCD0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oogle Shape;101;p2">
            <a:extLst>
              <a:ext uri="{FF2B5EF4-FFF2-40B4-BE49-F238E27FC236}">
                <a16:creationId xmlns:a16="http://schemas.microsoft.com/office/drawing/2014/main" id="{A07DADF3-6993-340B-6BC4-51A99F0626A6}"/>
              </a:ext>
            </a:extLst>
          </p:cNvPr>
          <p:cNvGrpSpPr/>
          <p:nvPr/>
        </p:nvGrpSpPr>
        <p:grpSpPr>
          <a:xfrm rot="-5400000">
            <a:off x="1610664" y="-1772827"/>
            <a:ext cx="2326257" cy="5821049"/>
            <a:chOff x="5752650" y="470675"/>
            <a:chExt cx="1609474" cy="4027425"/>
          </a:xfrm>
        </p:grpSpPr>
        <p:sp>
          <p:nvSpPr>
            <p:cNvPr id="5" name="Google Shape;102;p2">
              <a:extLst>
                <a:ext uri="{FF2B5EF4-FFF2-40B4-BE49-F238E27FC236}">
                  <a16:creationId xmlns:a16="http://schemas.microsoft.com/office/drawing/2014/main" id="{24338ABA-FF8A-986D-D103-A1CD85276B79}"/>
                </a:ext>
              </a:extLst>
            </p:cNvPr>
            <p:cNvSpPr/>
            <p:nvPr/>
          </p:nvSpPr>
          <p:spPr>
            <a:xfrm>
              <a:off x="6416559" y="470675"/>
              <a:ext cx="945565" cy="4027425"/>
            </a:xfrm>
            <a:custGeom>
              <a:avLst/>
              <a:gdLst/>
              <a:ahLst/>
              <a:cxnLst/>
              <a:rect l="l" t="t" r="r" b="b"/>
              <a:pathLst>
                <a:path w="66780" h="161097" extrusionOk="0">
                  <a:moveTo>
                    <a:pt x="21521" y="0"/>
                  </a:moveTo>
                  <a:lnTo>
                    <a:pt x="0" y="60913"/>
                  </a:lnTo>
                  <a:lnTo>
                    <a:pt x="66780" y="161097"/>
                  </a:lnTo>
                  <a:lnTo>
                    <a:pt x="66780" y="0"/>
                  </a:lnTo>
                  <a:close/>
                </a:path>
              </a:pathLst>
            </a:custGeom>
            <a:solidFill>
              <a:srgbClr val="00B0F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03;p2">
              <a:extLst>
                <a:ext uri="{FF2B5EF4-FFF2-40B4-BE49-F238E27FC236}">
                  <a16:creationId xmlns:a16="http://schemas.microsoft.com/office/drawing/2014/main" id="{59FE92F3-9066-9529-9C58-543A06F9ABA2}"/>
                </a:ext>
              </a:extLst>
            </p:cNvPr>
            <p:cNvSpPr/>
            <p:nvPr/>
          </p:nvSpPr>
          <p:spPr>
            <a:xfrm>
              <a:off x="6256450" y="1021575"/>
              <a:ext cx="85150" cy="72975"/>
            </a:xfrm>
            <a:custGeom>
              <a:avLst/>
              <a:gdLst/>
              <a:ahLst/>
              <a:cxnLst/>
              <a:rect l="l" t="t" r="r" b="b"/>
              <a:pathLst>
                <a:path w="3406" h="2919" extrusionOk="0">
                  <a:moveTo>
                    <a:pt x="1946" y="1"/>
                  </a:moveTo>
                  <a:cubicBezTo>
                    <a:pt x="1" y="1"/>
                    <a:pt x="1" y="2919"/>
                    <a:pt x="1946" y="2919"/>
                  </a:cubicBezTo>
                  <a:cubicBezTo>
                    <a:pt x="2129" y="2919"/>
                    <a:pt x="2311" y="2888"/>
                    <a:pt x="2493" y="2797"/>
                  </a:cubicBezTo>
                  <a:cubicBezTo>
                    <a:pt x="2858" y="2676"/>
                    <a:pt x="3132" y="2402"/>
                    <a:pt x="3253" y="2037"/>
                  </a:cubicBezTo>
                  <a:cubicBezTo>
                    <a:pt x="3405" y="1673"/>
                    <a:pt x="3405" y="1277"/>
                    <a:pt x="3253" y="913"/>
                  </a:cubicBezTo>
                  <a:lnTo>
                    <a:pt x="3253" y="882"/>
                  </a:lnTo>
                  <a:cubicBezTo>
                    <a:pt x="3132" y="548"/>
                    <a:pt x="2858" y="274"/>
                    <a:pt x="2493" y="122"/>
                  </a:cubicBezTo>
                  <a:cubicBezTo>
                    <a:pt x="2311" y="62"/>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4;p2">
              <a:extLst>
                <a:ext uri="{FF2B5EF4-FFF2-40B4-BE49-F238E27FC236}">
                  <a16:creationId xmlns:a16="http://schemas.microsoft.com/office/drawing/2014/main" id="{67539ED8-B463-DF83-55C3-9165432AA733}"/>
                </a:ext>
              </a:extLst>
            </p:cNvPr>
            <p:cNvSpPr/>
            <p:nvPr/>
          </p:nvSpPr>
          <p:spPr>
            <a:xfrm>
              <a:off x="6759500" y="2950950"/>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5;p2">
              <a:extLst>
                <a:ext uri="{FF2B5EF4-FFF2-40B4-BE49-F238E27FC236}">
                  <a16:creationId xmlns:a16="http://schemas.microsoft.com/office/drawing/2014/main" id="{DD4D2633-E60D-DF2A-7A41-45D55369BC05}"/>
                </a:ext>
              </a:extLst>
            </p:cNvPr>
            <p:cNvSpPr/>
            <p:nvPr/>
          </p:nvSpPr>
          <p:spPr>
            <a:xfrm>
              <a:off x="6256450" y="518525"/>
              <a:ext cx="85150" cy="72975"/>
            </a:xfrm>
            <a:custGeom>
              <a:avLst/>
              <a:gdLst/>
              <a:ahLst/>
              <a:cxnLst/>
              <a:rect l="l" t="t" r="r" b="b"/>
              <a:pathLst>
                <a:path w="3406" h="2919" extrusionOk="0">
                  <a:moveTo>
                    <a:pt x="1946" y="1"/>
                  </a:moveTo>
                  <a:cubicBezTo>
                    <a:pt x="1" y="1"/>
                    <a:pt x="1" y="2919"/>
                    <a:pt x="1946" y="2919"/>
                  </a:cubicBezTo>
                  <a:cubicBezTo>
                    <a:pt x="2129" y="2919"/>
                    <a:pt x="2311" y="2889"/>
                    <a:pt x="2493" y="2797"/>
                  </a:cubicBezTo>
                  <a:cubicBezTo>
                    <a:pt x="2858" y="2645"/>
                    <a:pt x="3132" y="2372"/>
                    <a:pt x="3253" y="2037"/>
                  </a:cubicBezTo>
                  <a:cubicBezTo>
                    <a:pt x="3405" y="1673"/>
                    <a:pt x="3405" y="1247"/>
                    <a:pt x="3253" y="882"/>
                  </a:cubicBezTo>
                  <a:cubicBezTo>
                    <a:pt x="3132" y="548"/>
                    <a:pt x="2858" y="274"/>
                    <a:pt x="2493" y="123"/>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6;p2">
              <a:extLst>
                <a:ext uri="{FF2B5EF4-FFF2-40B4-BE49-F238E27FC236}">
                  <a16:creationId xmlns:a16="http://schemas.microsoft.com/office/drawing/2014/main" id="{E063507E-8A8F-0745-B134-61BE81467D00}"/>
                </a:ext>
              </a:extLst>
            </p:cNvPr>
            <p:cNvSpPr/>
            <p:nvPr/>
          </p:nvSpPr>
          <p:spPr>
            <a:xfrm>
              <a:off x="6262550" y="685700"/>
              <a:ext cx="79050" cy="72975"/>
            </a:xfrm>
            <a:custGeom>
              <a:avLst/>
              <a:gdLst/>
              <a:ahLst/>
              <a:cxnLst/>
              <a:rect l="l" t="t" r="r" b="b"/>
              <a:pathLst>
                <a:path w="3162" h="2919" extrusionOk="0">
                  <a:moveTo>
                    <a:pt x="1672" y="1"/>
                  </a:moveTo>
                  <a:cubicBezTo>
                    <a:pt x="1398" y="1"/>
                    <a:pt x="1094" y="92"/>
                    <a:pt x="882" y="275"/>
                  </a:cubicBezTo>
                  <a:cubicBezTo>
                    <a:pt x="0" y="822"/>
                    <a:pt x="0" y="2098"/>
                    <a:pt x="882" y="2676"/>
                  </a:cubicBezTo>
                  <a:cubicBezTo>
                    <a:pt x="1094" y="2828"/>
                    <a:pt x="1398" y="2919"/>
                    <a:pt x="1672" y="2919"/>
                  </a:cubicBezTo>
                  <a:cubicBezTo>
                    <a:pt x="2249" y="2919"/>
                    <a:pt x="2797" y="2585"/>
                    <a:pt x="3009" y="2037"/>
                  </a:cubicBezTo>
                  <a:cubicBezTo>
                    <a:pt x="3161" y="1673"/>
                    <a:pt x="3161" y="1247"/>
                    <a:pt x="3009" y="913"/>
                  </a:cubicBezTo>
                  <a:cubicBezTo>
                    <a:pt x="2797" y="366"/>
                    <a:pt x="2280"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p2">
              <a:extLst>
                <a:ext uri="{FF2B5EF4-FFF2-40B4-BE49-F238E27FC236}">
                  <a16:creationId xmlns:a16="http://schemas.microsoft.com/office/drawing/2014/main" id="{7A707CAC-4017-ED2F-EE46-887C04B89E90}"/>
                </a:ext>
              </a:extLst>
            </p:cNvPr>
            <p:cNvSpPr/>
            <p:nvPr/>
          </p:nvSpPr>
          <p:spPr>
            <a:xfrm>
              <a:off x="6256450" y="854400"/>
              <a:ext cx="85150" cy="72225"/>
            </a:xfrm>
            <a:custGeom>
              <a:avLst/>
              <a:gdLst/>
              <a:ahLst/>
              <a:cxnLst/>
              <a:rect l="l" t="t" r="r" b="b"/>
              <a:pathLst>
                <a:path w="3406" h="2889" extrusionOk="0">
                  <a:moveTo>
                    <a:pt x="1946" y="1"/>
                  </a:moveTo>
                  <a:cubicBezTo>
                    <a:pt x="1" y="1"/>
                    <a:pt x="1" y="2888"/>
                    <a:pt x="1946" y="2888"/>
                  </a:cubicBezTo>
                  <a:cubicBezTo>
                    <a:pt x="2129" y="2888"/>
                    <a:pt x="2311" y="2858"/>
                    <a:pt x="2493" y="2797"/>
                  </a:cubicBezTo>
                  <a:cubicBezTo>
                    <a:pt x="2858" y="2645"/>
                    <a:pt x="3132" y="2372"/>
                    <a:pt x="3253" y="2037"/>
                  </a:cubicBezTo>
                  <a:cubicBezTo>
                    <a:pt x="3405" y="1673"/>
                    <a:pt x="3405" y="1247"/>
                    <a:pt x="3253" y="882"/>
                  </a:cubicBezTo>
                  <a:lnTo>
                    <a:pt x="3253" y="852"/>
                  </a:lnTo>
                  <a:cubicBezTo>
                    <a:pt x="3132" y="517"/>
                    <a:pt x="2858" y="244"/>
                    <a:pt x="2493" y="9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8;p2">
              <a:extLst>
                <a:ext uri="{FF2B5EF4-FFF2-40B4-BE49-F238E27FC236}">
                  <a16:creationId xmlns:a16="http://schemas.microsoft.com/office/drawing/2014/main" id="{8B5B905A-9EA6-B089-81E0-1BB3A393D7F0}"/>
                </a:ext>
              </a:extLst>
            </p:cNvPr>
            <p:cNvSpPr/>
            <p:nvPr/>
          </p:nvSpPr>
          <p:spPr>
            <a:xfrm>
              <a:off x="6448725" y="3118375"/>
              <a:ext cx="60050" cy="68925"/>
            </a:xfrm>
            <a:custGeom>
              <a:avLst/>
              <a:gdLst/>
              <a:ahLst/>
              <a:cxnLst/>
              <a:rect l="l" t="t" r="r" b="b"/>
              <a:pathLst>
                <a:path w="2402" h="2757" extrusionOk="0">
                  <a:moveTo>
                    <a:pt x="930" y="0"/>
                  </a:moveTo>
                  <a:cubicBezTo>
                    <a:pt x="609" y="0"/>
                    <a:pt x="281" y="110"/>
                    <a:pt x="0" y="355"/>
                  </a:cubicBezTo>
                  <a:lnTo>
                    <a:pt x="1611" y="2756"/>
                  </a:lnTo>
                  <a:cubicBezTo>
                    <a:pt x="1672" y="2726"/>
                    <a:pt x="1702" y="2695"/>
                    <a:pt x="1763" y="2665"/>
                  </a:cubicBezTo>
                  <a:cubicBezTo>
                    <a:pt x="2158" y="2422"/>
                    <a:pt x="2401" y="1966"/>
                    <a:pt x="2401" y="1480"/>
                  </a:cubicBezTo>
                  <a:cubicBezTo>
                    <a:pt x="2401" y="605"/>
                    <a:pt x="1683" y="0"/>
                    <a:pt x="93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p2">
              <a:extLst>
                <a:ext uri="{FF2B5EF4-FFF2-40B4-BE49-F238E27FC236}">
                  <a16:creationId xmlns:a16="http://schemas.microsoft.com/office/drawing/2014/main" id="{A1530839-2A62-8DD7-D704-A34DE0AC9590}"/>
                </a:ext>
              </a:extLst>
            </p:cNvPr>
            <p:cNvSpPr/>
            <p:nvPr/>
          </p:nvSpPr>
          <p:spPr>
            <a:xfrm>
              <a:off x="6758000" y="3118875"/>
              <a:ext cx="86650" cy="72650"/>
            </a:xfrm>
            <a:custGeom>
              <a:avLst/>
              <a:gdLst/>
              <a:ahLst/>
              <a:cxnLst/>
              <a:rect l="l" t="t" r="r" b="b"/>
              <a:pathLst>
                <a:path w="3466" h="2906" extrusionOk="0">
                  <a:moveTo>
                    <a:pt x="2006" y="1"/>
                  </a:moveTo>
                  <a:cubicBezTo>
                    <a:pt x="578" y="1"/>
                    <a:pt x="0" y="1855"/>
                    <a:pt x="1186" y="2645"/>
                  </a:cubicBezTo>
                  <a:cubicBezTo>
                    <a:pt x="1447" y="2825"/>
                    <a:pt x="1732" y="2905"/>
                    <a:pt x="2010" y="2905"/>
                  </a:cubicBezTo>
                  <a:cubicBezTo>
                    <a:pt x="2766" y="2905"/>
                    <a:pt x="3465" y="2305"/>
                    <a:pt x="3465" y="1460"/>
                  </a:cubicBezTo>
                  <a:cubicBezTo>
                    <a:pt x="3465" y="639"/>
                    <a:pt x="2797"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0;p2">
              <a:extLst>
                <a:ext uri="{FF2B5EF4-FFF2-40B4-BE49-F238E27FC236}">
                  <a16:creationId xmlns:a16="http://schemas.microsoft.com/office/drawing/2014/main" id="{9B725ECD-3453-14C5-9293-8039E0325BAE}"/>
                </a:ext>
              </a:extLst>
            </p:cNvPr>
            <p:cNvSpPr/>
            <p:nvPr/>
          </p:nvSpPr>
          <p:spPr>
            <a:xfrm>
              <a:off x="6770150" y="3454000"/>
              <a:ext cx="75250" cy="75250"/>
            </a:xfrm>
            <a:custGeom>
              <a:avLst/>
              <a:gdLst/>
              <a:ahLst/>
              <a:cxnLst/>
              <a:rect l="l" t="t" r="r" b="b"/>
              <a:pathLst>
                <a:path w="3010" h="3010" extrusionOk="0">
                  <a:moveTo>
                    <a:pt x="1520" y="0"/>
                  </a:moveTo>
                  <a:cubicBezTo>
                    <a:pt x="700" y="0"/>
                    <a:pt x="61" y="669"/>
                    <a:pt x="61" y="1459"/>
                  </a:cubicBezTo>
                  <a:cubicBezTo>
                    <a:pt x="0" y="2310"/>
                    <a:pt x="669" y="3009"/>
                    <a:pt x="1520" y="3009"/>
                  </a:cubicBezTo>
                  <a:cubicBezTo>
                    <a:pt x="2341" y="3009"/>
                    <a:pt x="3010" y="2310"/>
                    <a:pt x="2979" y="1459"/>
                  </a:cubicBezTo>
                  <a:cubicBezTo>
                    <a:pt x="2979" y="669"/>
                    <a:pt x="2311" y="0"/>
                    <a:pt x="152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1;p2">
              <a:extLst>
                <a:ext uri="{FF2B5EF4-FFF2-40B4-BE49-F238E27FC236}">
                  <a16:creationId xmlns:a16="http://schemas.microsoft.com/office/drawing/2014/main" id="{EF83C8B5-9488-030E-9F80-6ED8AF83DC87}"/>
                </a:ext>
              </a:extLst>
            </p:cNvPr>
            <p:cNvSpPr/>
            <p:nvPr/>
          </p:nvSpPr>
          <p:spPr>
            <a:xfrm>
              <a:off x="6281550" y="2867350"/>
              <a:ext cx="60050" cy="68425"/>
            </a:xfrm>
            <a:custGeom>
              <a:avLst/>
              <a:gdLst/>
              <a:ahLst/>
              <a:cxnLst/>
              <a:rect l="l" t="t" r="r" b="b"/>
              <a:pathLst>
                <a:path w="2402" h="2737" extrusionOk="0">
                  <a:moveTo>
                    <a:pt x="942" y="1"/>
                  </a:moveTo>
                  <a:cubicBezTo>
                    <a:pt x="638" y="1"/>
                    <a:pt x="365" y="92"/>
                    <a:pt x="122" y="244"/>
                  </a:cubicBezTo>
                  <a:cubicBezTo>
                    <a:pt x="91" y="274"/>
                    <a:pt x="30" y="305"/>
                    <a:pt x="0" y="335"/>
                  </a:cubicBezTo>
                  <a:lnTo>
                    <a:pt x="1581" y="2736"/>
                  </a:lnTo>
                  <a:cubicBezTo>
                    <a:pt x="1885" y="2584"/>
                    <a:pt x="2128" y="2311"/>
                    <a:pt x="2249" y="2007"/>
                  </a:cubicBezTo>
                  <a:cubicBezTo>
                    <a:pt x="2401" y="1642"/>
                    <a:pt x="2401" y="1247"/>
                    <a:pt x="2249" y="882"/>
                  </a:cubicBezTo>
                  <a:cubicBezTo>
                    <a:pt x="2128" y="517"/>
                    <a:pt x="1854" y="244"/>
                    <a:pt x="1489" y="122"/>
                  </a:cubicBezTo>
                  <a:cubicBezTo>
                    <a:pt x="1307" y="31"/>
                    <a:pt x="112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2;p2">
              <a:extLst>
                <a:ext uri="{FF2B5EF4-FFF2-40B4-BE49-F238E27FC236}">
                  <a16:creationId xmlns:a16="http://schemas.microsoft.com/office/drawing/2014/main" id="{9D899A86-F703-D5B5-9FFA-8AB8E6ECD8B1}"/>
                </a:ext>
              </a:extLst>
            </p:cNvPr>
            <p:cNvSpPr/>
            <p:nvPr/>
          </p:nvSpPr>
          <p:spPr>
            <a:xfrm>
              <a:off x="6759500" y="3286825"/>
              <a:ext cx="85150" cy="72600"/>
            </a:xfrm>
            <a:custGeom>
              <a:avLst/>
              <a:gdLst/>
              <a:ahLst/>
              <a:cxnLst/>
              <a:rect l="l" t="t" r="r" b="b"/>
              <a:pathLst>
                <a:path w="3406" h="2904" extrusionOk="0">
                  <a:moveTo>
                    <a:pt x="1946" y="0"/>
                  </a:moveTo>
                  <a:cubicBezTo>
                    <a:pt x="639" y="0"/>
                    <a:pt x="1" y="1550"/>
                    <a:pt x="913" y="2462"/>
                  </a:cubicBezTo>
                  <a:cubicBezTo>
                    <a:pt x="1208" y="2768"/>
                    <a:pt x="1574" y="2904"/>
                    <a:pt x="1934" y="2904"/>
                  </a:cubicBezTo>
                  <a:cubicBezTo>
                    <a:pt x="2683" y="2904"/>
                    <a:pt x="3405" y="2312"/>
                    <a:pt x="3405" y="1429"/>
                  </a:cubicBezTo>
                  <a:cubicBezTo>
                    <a:pt x="3405" y="638"/>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3;p2">
              <a:extLst>
                <a:ext uri="{FF2B5EF4-FFF2-40B4-BE49-F238E27FC236}">
                  <a16:creationId xmlns:a16="http://schemas.microsoft.com/office/drawing/2014/main" id="{9D4FD4C1-C7B6-E072-DB21-48042A4DDAA9}"/>
                </a:ext>
              </a:extLst>
            </p:cNvPr>
            <p:cNvSpPr/>
            <p:nvPr/>
          </p:nvSpPr>
          <p:spPr>
            <a:xfrm>
              <a:off x="6254950" y="2700175"/>
              <a:ext cx="86650" cy="72225"/>
            </a:xfrm>
            <a:custGeom>
              <a:avLst/>
              <a:gdLst/>
              <a:ahLst/>
              <a:cxnLst/>
              <a:rect l="l" t="t" r="r" b="b"/>
              <a:pathLst>
                <a:path w="3466" h="2889" extrusionOk="0">
                  <a:moveTo>
                    <a:pt x="1976" y="1"/>
                  </a:moveTo>
                  <a:cubicBezTo>
                    <a:pt x="547" y="1"/>
                    <a:pt x="0" y="1855"/>
                    <a:pt x="1186" y="2645"/>
                  </a:cubicBezTo>
                  <a:cubicBezTo>
                    <a:pt x="1398" y="2797"/>
                    <a:pt x="1702" y="2888"/>
                    <a:pt x="1976" y="2888"/>
                  </a:cubicBezTo>
                  <a:cubicBezTo>
                    <a:pt x="2189" y="2888"/>
                    <a:pt x="2371" y="2827"/>
                    <a:pt x="2553" y="2767"/>
                  </a:cubicBezTo>
                  <a:cubicBezTo>
                    <a:pt x="2888" y="2615"/>
                    <a:pt x="3161" y="2341"/>
                    <a:pt x="3313" y="2007"/>
                  </a:cubicBezTo>
                  <a:cubicBezTo>
                    <a:pt x="3465" y="1642"/>
                    <a:pt x="3465" y="1216"/>
                    <a:pt x="3313" y="852"/>
                  </a:cubicBezTo>
                  <a:cubicBezTo>
                    <a:pt x="3161" y="517"/>
                    <a:pt x="2888" y="244"/>
                    <a:pt x="2553" y="9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4;p2">
              <a:extLst>
                <a:ext uri="{FF2B5EF4-FFF2-40B4-BE49-F238E27FC236}">
                  <a16:creationId xmlns:a16="http://schemas.microsoft.com/office/drawing/2014/main" id="{80A8D857-5986-E6D4-0746-FCBC950AEB66}"/>
                </a:ext>
              </a:extLst>
            </p:cNvPr>
            <p:cNvSpPr/>
            <p:nvPr/>
          </p:nvSpPr>
          <p:spPr>
            <a:xfrm>
              <a:off x="6254950" y="2531475"/>
              <a:ext cx="86650" cy="72975"/>
            </a:xfrm>
            <a:custGeom>
              <a:avLst/>
              <a:gdLst/>
              <a:ahLst/>
              <a:cxnLst/>
              <a:rect l="l" t="t" r="r" b="b"/>
              <a:pathLst>
                <a:path w="3466" h="2919" extrusionOk="0">
                  <a:moveTo>
                    <a:pt x="1976" y="1"/>
                  </a:moveTo>
                  <a:cubicBezTo>
                    <a:pt x="1702" y="1"/>
                    <a:pt x="1398" y="92"/>
                    <a:pt x="1186" y="244"/>
                  </a:cubicBezTo>
                  <a:cubicBezTo>
                    <a:pt x="0" y="1065"/>
                    <a:pt x="547" y="2888"/>
                    <a:pt x="1976" y="2919"/>
                  </a:cubicBezTo>
                  <a:cubicBezTo>
                    <a:pt x="2189" y="2919"/>
                    <a:pt x="2371" y="2858"/>
                    <a:pt x="2553" y="2797"/>
                  </a:cubicBezTo>
                  <a:cubicBezTo>
                    <a:pt x="2888" y="2645"/>
                    <a:pt x="3161" y="2372"/>
                    <a:pt x="3313" y="2037"/>
                  </a:cubicBezTo>
                  <a:cubicBezTo>
                    <a:pt x="3465" y="1673"/>
                    <a:pt x="3465" y="1247"/>
                    <a:pt x="3313" y="882"/>
                  </a:cubicBezTo>
                  <a:cubicBezTo>
                    <a:pt x="3161" y="548"/>
                    <a:pt x="2888" y="274"/>
                    <a:pt x="2553" y="122"/>
                  </a:cubicBezTo>
                  <a:cubicBezTo>
                    <a:pt x="2371" y="31"/>
                    <a:pt x="2189"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5;p2">
              <a:extLst>
                <a:ext uri="{FF2B5EF4-FFF2-40B4-BE49-F238E27FC236}">
                  <a16:creationId xmlns:a16="http://schemas.microsoft.com/office/drawing/2014/main" id="{33B092C6-2777-8AA9-DD39-C55877BCCAF9}"/>
                </a:ext>
              </a:extLst>
            </p:cNvPr>
            <p:cNvSpPr/>
            <p:nvPr/>
          </p:nvSpPr>
          <p:spPr>
            <a:xfrm>
              <a:off x="6254950" y="2028425"/>
              <a:ext cx="85875" cy="72975"/>
            </a:xfrm>
            <a:custGeom>
              <a:avLst/>
              <a:gdLst/>
              <a:ahLst/>
              <a:cxnLst/>
              <a:rect l="l" t="t" r="r" b="b"/>
              <a:pathLst>
                <a:path w="3435" h="2919" extrusionOk="0">
                  <a:moveTo>
                    <a:pt x="2006" y="1"/>
                  </a:moveTo>
                  <a:cubicBezTo>
                    <a:pt x="1702" y="1"/>
                    <a:pt x="1429" y="92"/>
                    <a:pt x="1186" y="244"/>
                  </a:cubicBezTo>
                  <a:cubicBezTo>
                    <a:pt x="0" y="1065"/>
                    <a:pt x="578" y="2889"/>
                    <a:pt x="2006" y="2919"/>
                  </a:cubicBezTo>
                  <a:cubicBezTo>
                    <a:pt x="2189" y="2919"/>
                    <a:pt x="2401" y="2889"/>
                    <a:pt x="2553" y="2797"/>
                  </a:cubicBezTo>
                  <a:cubicBezTo>
                    <a:pt x="2918" y="2645"/>
                    <a:pt x="3192" y="2372"/>
                    <a:pt x="3313" y="2037"/>
                  </a:cubicBezTo>
                  <a:cubicBezTo>
                    <a:pt x="3404" y="1855"/>
                    <a:pt x="3435" y="1673"/>
                    <a:pt x="3435" y="1460"/>
                  </a:cubicBezTo>
                  <a:cubicBezTo>
                    <a:pt x="3435" y="1278"/>
                    <a:pt x="3404" y="1065"/>
                    <a:pt x="3313" y="882"/>
                  </a:cubicBezTo>
                  <a:cubicBezTo>
                    <a:pt x="3192" y="548"/>
                    <a:pt x="2918" y="274"/>
                    <a:pt x="2553" y="123"/>
                  </a:cubicBezTo>
                  <a:cubicBezTo>
                    <a:pt x="2371" y="31"/>
                    <a:pt x="2189"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6;p2">
              <a:extLst>
                <a:ext uri="{FF2B5EF4-FFF2-40B4-BE49-F238E27FC236}">
                  <a16:creationId xmlns:a16="http://schemas.microsoft.com/office/drawing/2014/main" id="{33004825-8BB5-0EBD-A8EC-193B5994CBE8}"/>
                </a:ext>
              </a:extLst>
            </p:cNvPr>
            <p:cNvSpPr/>
            <p:nvPr/>
          </p:nvSpPr>
          <p:spPr>
            <a:xfrm>
              <a:off x="6254950" y="2196375"/>
              <a:ext cx="86650" cy="72975"/>
            </a:xfrm>
            <a:custGeom>
              <a:avLst/>
              <a:gdLst/>
              <a:ahLst/>
              <a:cxnLst/>
              <a:rect l="l" t="t" r="r" b="b"/>
              <a:pathLst>
                <a:path w="3466" h="2919" extrusionOk="0">
                  <a:moveTo>
                    <a:pt x="2006" y="0"/>
                  </a:moveTo>
                  <a:cubicBezTo>
                    <a:pt x="578" y="0"/>
                    <a:pt x="0" y="1854"/>
                    <a:pt x="1186" y="2675"/>
                  </a:cubicBezTo>
                  <a:cubicBezTo>
                    <a:pt x="1429" y="2827"/>
                    <a:pt x="1702" y="2918"/>
                    <a:pt x="2006" y="2918"/>
                  </a:cubicBezTo>
                  <a:cubicBezTo>
                    <a:pt x="2189" y="2918"/>
                    <a:pt x="2371" y="2888"/>
                    <a:pt x="2553" y="2797"/>
                  </a:cubicBezTo>
                  <a:cubicBezTo>
                    <a:pt x="2918" y="2645"/>
                    <a:pt x="3192" y="2371"/>
                    <a:pt x="3313" y="2037"/>
                  </a:cubicBezTo>
                  <a:cubicBezTo>
                    <a:pt x="3465" y="1672"/>
                    <a:pt x="3465" y="1277"/>
                    <a:pt x="3313" y="912"/>
                  </a:cubicBezTo>
                  <a:lnTo>
                    <a:pt x="3313" y="882"/>
                  </a:lnTo>
                  <a:cubicBezTo>
                    <a:pt x="3192" y="547"/>
                    <a:pt x="2918" y="27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7;p2">
              <a:extLst>
                <a:ext uri="{FF2B5EF4-FFF2-40B4-BE49-F238E27FC236}">
                  <a16:creationId xmlns:a16="http://schemas.microsoft.com/office/drawing/2014/main" id="{38F0F9F2-C3FF-F79A-7062-42706B87EB45}"/>
                </a:ext>
              </a:extLst>
            </p:cNvPr>
            <p:cNvSpPr/>
            <p:nvPr/>
          </p:nvSpPr>
          <p:spPr>
            <a:xfrm>
              <a:off x="6256450" y="2364300"/>
              <a:ext cx="85150" cy="72425"/>
            </a:xfrm>
            <a:custGeom>
              <a:avLst/>
              <a:gdLst/>
              <a:ahLst/>
              <a:cxnLst/>
              <a:rect l="l" t="t" r="r" b="b"/>
              <a:pathLst>
                <a:path w="3406" h="2897" extrusionOk="0">
                  <a:moveTo>
                    <a:pt x="1946" y="1"/>
                  </a:moveTo>
                  <a:cubicBezTo>
                    <a:pt x="1" y="1"/>
                    <a:pt x="1" y="2888"/>
                    <a:pt x="1946" y="2888"/>
                  </a:cubicBezTo>
                  <a:cubicBezTo>
                    <a:pt x="1980" y="2894"/>
                    <a:pt x="2013" y="2896"/>
                    <a:pt x="2047" y="2896"/>
                  </a:cubicBezTo>
                  <a:cubicBezTo>
                    <a:pt x="2196" y="2896"/>
                    <a:pt x="2345" y="2847"/>
                    <a:pt x="2493" y="2797"/>
                  </a:cubicBezTo>
                  <a:cubicBezTo>
                    <a:pt x="2858" y="2645"/>
                    <a:pt x="3132" y="2372"/>
                    <a:pt x="3253" y="2037"/>
                  </a:cubicBezTo>
                  <a:cubicBezTo>
                    <a:pt x="3405" y="1673"/>
                    <a:pt x="3405" y="1247"/>
                    <a:pt x="3253" y="882"/>
                  </a:cubicBezTo>
                  <a:cubicBezTo>
                    <a:pt x="3132" y="518"/>
                    <a:pt x="2858" y="24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8;p2">
              <a:extLst>
                <a:ext uri="{FF2B5EF4-FFF2-40B4-BE49-F238E27FC236}">
                  <a16:creationId xmlns:a16="http://schemas.microsoft.com/office/drawing/2014/main" id="{BDAB9748-2726-BBC2-3447-4BEAA24DA649}"/>
                </a:ext>
              </a:extLst>
            </p:cNvPr>
            <p:cNvSpPr/>
            <p:nvPr/>
          </p:nvSpPr>
          <p:spPr>
            <a:xfrm>
              <a:off x="6256450" y="1860500"/>
              <a:ext cx="85150" cy="72975"/>
            </a:xfrm>
            <a:custGeom>
              <a:avLst/>
              <a:gdLst/>
              <a:ahLst/>
              <a:cxnLst/>
              <a:rect l="l" t="t" r="r" b="b"/>
              <a:pathLst>
                <a:path w="3406" h="2919" extrusionOk="0">
                  <a:moveTo>
                    <a:pt x="1946" y="1"/>
                  </a:moveTo>
                  <a:cubicBezTo>
                    <a:pt x="1" y="1"/>
                    <a:pt x="1" y="2918"/>
                    <a:pt x="1946" y="2918"/>
                  </a:cubicBezTo>
                  <a:cubicBezTo>
                    <a:pt x="2129" y="2918"/>
                    <a:pt x="2311" y="2888"/>
                    <a:pt x="2493" y="2797"/>
                  </a:cubicBezTo>
                  <a:cubicBezTo>
                    <a:pt x="2858" y="2675"/>
                    <a:pt x="3132" y="2402"/>
                    <a:pt x="3253" y="2037"/>
                  </a:cubicBezTo>
                  <a:cubicBezTo>
                    <a:pt x="3405" y="1672"/>
                    <a:pt x="3405" y="1277"/>
                    <a:pt x="3253" y="912"/>
                  </a:cubicBezTo>
                  <a:lnTo>
                    <a:pt x="3253" y="882"/>
                  </a:lnTo>
                  <a:cubicBezTo>
                    <a:pt x="3132" y="548"/>
                    <a:pt x="2858" y="274"/>
                    <a:pt x="2493" y="122"/>
                  </a:cubicBezTo>
                  <a:cubicBezTo>
                    <a:pt x="2311" y="6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9;p2">
              <a:extLst>
                <a:ext uri="{FF2B5EF4-FFF2-40B4-BE49-F238E27FC236}">
                  <a16:creationId xmlns:a16="http://schemas.microsoft.com/office/drawing/2014/main" id="{13702751-D8C8-6BBD-2D00-C26487C2546B}"/>
                </a:ext>
              </a:extLst>
            </p:cNvPr>
            <p:cNvSpPr/>
            <p:nvPr/>
          </p:nvSpPr>
          <p:spPr>
            <a:xfrm>
              <a:off x="6256450" y="1357450"/>
              <a:ext cx="85150" cy="72975"/>
            </a:xfrm>
            <a:custGeom>
              <a:avLst/>
              <a:gdLst/>
              <a:ahLst/>
              <a:cxnLst/>
              <a:rect l="l" t="t" r="r" b="b"/>
              <a:pathLst>
                <a:path w="3406" h="2919" extrusionOk="0">
                  <a:moveTo>
                    <a:pt x="1946" y="1"/>
                  </a:moveTo>
                  <a:cubicBezTo>
                    <a:pt x="1" y="1"/>
                    <a:pt x="1" y="2919"/>
                    <a:pt x="1946" y="2919"/>
                  </a:cubicBezTo>
                  <a:cubicBezTo>
                    <a:pt x="2129" y="2919"/>
                    <a:pt x="2311" y="2858"/>
                    <a:pt x="2493" y="2797"/>
                  </a:cubicBezTo>
                  <a:cubicBezTo>
                    <a:pt x="2858" y="2645"/>
                    <a:pt x="3132" y="2371"/>
                    <a:pt x="3253" y="2037"/>
                  </a:cubicBezTo>
                  <a:cubicBezTo>
                    <a:pt x="3405" y="1672"/>
                    <a:pt x="3405" y="1247"/>
                    <a:pt x="3253" y="913"/>
                  </a:cubicBezTo>
                  <a:lnTo>
                    <a:pt x="3253" y="882"/>
                  </a:lnTo>
                  <a:cubicBezTo>
                    <a:pt x="3132" y="548"/>
                    <a:pt x="2858" y="274"/>
                    <a:pt x="2493" y="122"/>
                  </a:cubicBezTo>
                  <a:cubicBezTo>
                    <a:pt x="2311" y="31"/>
                    <a:pt x="2129"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0;p2">
              <a:extLst>
                <a:ext uri="{FF2B5EF4-FFF2-40B4-BE49-F238E27FC236}">
                  <a16:creationId xmlns:a16="http://schemas.microsoft.com/office/drawing/2014/main" id="{62DDBD52-4035-92AA-CD52-D2DEDA909D2E}"/>
                </a:ext>
              </a:extLst>
            </p:cNvPr>
            <p:cNvSpPr/>
            <p:nvPr/>
          </p:nvSpPr>
          <p:spPr>
            <a:xfrm>
              <a:off x="6254950" y="1525400"/>
              <a:ext cx="86650" cy="72975"/>
            </a:xfrm>
            <a:custGeom>
              <a:avLst/>
              <a:gdLst/>
              <a:ahLst/>
              <a:cxnLst/>
              <a:rect l="l" t="t" r="r" b="b"/>
              <a:pathLst>
                <a:path w="3466" h="2919" extrusionOk="0">
                  <a:moveTo>
                    <a:pt x="2006" y="0"/>
                  </a:moveTo>
                  <a:cubicBezTo>
                    <a:pt x="1702" y="0"/>
                    <a:pt x="1429" y="91"/>
                    <a:pt x="1186" y="243"/>
                  </a:cubicBezTo>
                  <a:cubicBezTo>
                    <a:pt x="0" y="1034"/>
                    <a:pt x="578" y="2888"/>
                    <a:pt x="2006" y="2918"/>
                  </a:cubicBezTo>
                  <a:cubicBezTo>
                    <a:pt x="2189" y="2918"/>
                    <a:pt x="2371" y="2857"/>
                    <a:pt x="2553" y="2796"/>
                  </a:cubicBezTo>
                  <a:cubicBezTo>
                    <a:pt x="2918" y="2644"/>
                    <a:pt x="3192" y="2371"/>
                    <a:pt x="3313" y="2037"/>
                  </a:cubicBezTo>
                  <a:cubicBezTo>
                    <a:pt x="3465" y="1672"/>
                    <a:pt x="3465" y="1246"/>
                    <a:pt x="3313" y="882"/>
                  </a:cubicBezTo>
                  <a:cubicBezTo>
                    <a:pt x="3192" y="517"/>
                    <a:pt x="2918" y="243"/>
                    <a:pt x="2553" y="122"/>
                  </a:cubicBezTo>
                  <a:cubicBezTo>
                    <a:pt x="2371" y="30"/>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1;p2">
              <a:extLst>
                <a:ext uri="{FF2B5EF4-FFF2-40B4-BE49-F238E27FC236}">
                  <a16:creationId xmlns:a16="http://schemas.microsoft.com/office/drawing/2014/main" id="{60963520-461B-CBF0-6178-79B9B440294F}"/>
                </a:ext>
              </a:extLst>
            </p:cNvPr>
            <p:cNvSpPr/>
            <p:nvPr/>
          </p:nvSpPr>
          <p:spPr>
            <a:xfrm>
              <a:off x="6262550" y="1189525"/>
              <a:ext cx="78275" cy="72975"/>
            </a:xfrm>
            <a:custGeom>
              <a:avLst/>
              <a:gdLst/>
              <a:ahLst/>
              <a:cxnLst/>
              <a:rect l="l" t="t" r="r" b="b"/>
              <a:pathLst>
                <a:path w="3131" h="2919" extrusionOk="0">
                  <a:moveTo>
                    <a:pt x="1672" y="0"/>
                  </a:moveTo>
                  <a:cubicBezTo>
                    <a:pt x="1398" y="0"/>
                    <a:pt x="1094" y="91"/>
                    <a:pt x="882" y="243"/>
                  </a:cubicBezTo>
                  <a:cubicBezTo>
                    <a:pt x="0" y="821"/>
                    <a:pt x="0" y="2067"/>
                    <a:pt x="882" y="2645"/>
                  </a:cubicBezTo>
                  <a:cubicBezTo>
                    <a:pt x="1094" y="2827"/>
                    <a:pt x="1398" y="2918"/>
                    <a:pt x="1672" y="2918"/>
                  </a:cubicBezTo>
                  <a:cubicBezTo>
                    <a:pt x="2249" y="2918"/>
                    <a:pt x="2797" y="2553"/>
                    <a:pt x="3009" y="2037"/>
                  </a:cubicBezTo>
                  <a:cubicBezTo>
                    <a:pt x="3100" y="1854"/>
                    <a:pt x="3131" y="1642"/>
                    <a:pt x="3131" y="1459"/>
                  </a:cubicBezTo>
                  <a:cubicBezTo>
                    <a:pt x="3131" y="1246"/>
                    <a:pt x="3100" y="1064"/>
                    <a:pt x="3009" y="882"/>
                  </a:cubicBezTo>
                  <a:cubicBezTo>
                    <a:pt x="2797" y="335"/>
                    <a:pt x="2280"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2;p2">
              <a:extLst>
                <a:ext uri="{FF2B5EF4-FFF2-40B4-BE49-F238E27FC236}">
                  <a16:creationId xmlns:a16="http://schemas.microsoft.com/office/drawing/2014/main" id="{622F6944-DCAE-B4D9-00F1-38AB53695EFC}"/>
                </a:ext>
              </a:extLst>
            </p:cNvPr>
            <p:cNvSpPr/>
            <p:nvPr/>
          </p:nvSpPr>
          <p:spPr>
            <a:xfrm>
              <a:off x="6254950" y="1693325"/>
              <a:ext cx="86650" cy="72225"/>
            </a:xfrm>
            <a:custGeom>
              <a:avLst/>
              <a:gdLst/>
              <a:ahLst/>
              <a:cxnLst/>
              <a:rect l="l" t="t" r="r" b="b"/>
              <a:pathLst>
                <a:path w="3466" h="2889" extrusionOk="0">
                  <a:moveTo>
                    <a:pt x="2006" y="0"/>
                  </a:moveTo>
                  <a:cubicBezTo>
                    <a:pt x="578" y="0"/>
                    <a:pt x="0" y="1855"/>
                    <a:pt x="1186" y="2645"/>
                  </a:cubicBezTo>
                  <a:cubicBezTo>
                    <a:pt x="1429" y="2827"/>
                    <a:pt x="1702" y="2888"/>
                    <a:pt x="2006" y="2888"/>
                  </a:cubicBezTo>
                  <a:cubicBezTo>
                    <a:pt x="2584" y="2888"/>
                    <a:pt x="3101" y="2554"/>
                    <a:pt x="3344" y="2007"/>
                  </a:cubicBezTo>
                  <a:cubicBezTo>
                    <a:pt x="3404" y="1824"/>
                    <a:pt x="3465" y="1642"/>
                    <a:pt x="3465" y="1429"/>
                  </a:cubicBezTo>
                  <a:cubicBezTo>
                    <a:pt x="3465" y="1247"/>
                    <a:pt x="3404" y="1034"/>
                    <a:pt x="3313" y="882"/>
                  </a:cubicBezTo>
                  <a:cubicBezTo>
                    <a:pt x="3192" y="517"/>
                    <a:pt x="2918" y="244"/>
                    <a:pt x="2553" y="122"/>
                  </a:cubicBezTo>
                  <a:cubicBezTo>
                    <a:pt x="2401" y="31"/>
                    <a:pt x="2189"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3;p2">
              <a:extLst>
                <a:ext uri="{FF2B5EF4-FFF2-40B4-BE49-F238E27FC236}">
                  <a16:creationId xmlns:a16="http://schemas.microsoft.com/office/drawing/2014/main" id="{3D5EB4E1-3BB9-B7EC-8D3E-4A720BD2B181}"/>
                </a:ext>
              </a:extLst>
            </p:cNvPr>
            <p:cNvSpPr/>
            <p:nvPr/>
          </p:nvSpPr>
          <p:spPr>
            <a:xfrm>
              <a:off x="6771675"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4;p2">
              <a:extLst>
                <a:ext uri="{FF2B5EF4-FFF2-40B4-BE49-F238E27FC236}">
                  <a16:creationId xmlns:a16="http://schemas.microsoft.com/office/drawing/2014/main" id="{973130CF-A630-293B-6A45-FD0AFDCE5EA9}"/>
                </a:ext>
              </a:extLst>
            </p:cNvPr>
            <p:cNvSpPr/>
            <p:nvPr/>
          </p:nvSpPr>
          <p:spPr>
            <a:xfrm>
              <a:off x="6759500" y="602125"/>
              <a:ext cx="85150" cy="72875"/>
            </a:xfrm>
            <a:custGeom>
              <a:avLst/>
              <a:gdLst/>
              <a:ahLst/>
              <a:cxnLst/>
              <a:rect l="l" t="t" r="r" b="b"/>
              <a:pathLst>
                <a:path w="3406" h="2915" extrusionOk="0">
                  <a:moveTo>
                    <a:pt x="1946" y="0"/>
                  </a:moveTo>
                  <a:cubicBezTo>
                    <a:pt x="639" y="0"/>
                    <a:pt x="1" y="1551"/>
                    <a:pt x="913" y="2493"/>
                  </a:cubicBezTo>
                  <a:cubicBezTo>
                    <a:pt x="1205" y="2785"/>
                    <a:pt x="1565" y="2915"/>
                    <a:pt x="1920" y="2915"/>
                  </a:cubicBezTo>
                  <a:cubicBezTo>
                    <a:pt x="2674" y="2915"/>
                    <a:pt x="3405" y="2328"/>
                    <a:pt x="3405" y="1459"/>
                  </a:cubicBezTo>
                  <a:cubicBezTo>
                    <a:pt x="3405" y="63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5;p2">
              <a:extLst>
                <a:ext uri="{FF2B5EF4-FFF2-40B4-BE49-F238E27FC236}">
                  <a16:creationId xmlns:a16="http://schemas.microsoft.com/office/drawing/2014/main" id="{C5596EEC-EBD1-7A5C-A218-57E97D50C84D}"/>
                </a:ext>
              </a:extLst>
            </p:cNvPr>
            <p:cNvSpPr/>
            <p:nvPr/>
          </p:nvSpPr>
          <p:spPr>
            <a:xfrm>
              <a:off x="6591575" y="2867350"/>
              <a:ext cx="97300" cy="72225"/>
            </a:xfrm>
            <a:custGeom>
              <a:avLst/>
              <a:gdLst/>
              <a:ahLst/>
              <a:cxnLst/>
              <a:rect l="l" t="t" r="r" b="b"/>
              <a:pathLst>
                <a:path w="3892" h="2889" extrusionOk="0">
                  <a:moveTo>
                    <a:pt x="1946" y="1"/>
                  </a:moveTo>
                  <a:cubicBezTo>
                    <a:pt x="0" y="1"/>
                    <a:pt x="0" y="2888"/>
                    <a:pt x="1946" y="2888"/>
                  </a:cubicBezTo>
                  <a:cubicBezTo>
                    <a:pt x="3891" y="288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p2">
              <a:extLst>
                <a:ext uri="{FF2B5EF4-FFF2-40B4-BE49-F238E27FC236}">
                  <a16:creationId xmlns:a16="http://schemas.microsoft.com/office/drawing/2014/main" id="{3EE0ECFC-BFCB-0F46-1670-AC7CECDBE9F6}"/>
                </a:ext>
              </a:extLst>
            </p:cNvPr>
            <p:cNvSpPr/>
            <p:nvPr/>
          </p:nvSpPr>
          <p:spPr>
            <a:xfrm>
              <a:off x="6771675" y="769875"/>
              <a:ext cx="72975" cy="73150"/>
            </a:xfrm>
            <a:custGeom>
              <a:avLst/>
              <a:gdLst/>
              <a:ahLst/>
              <a:cxnLst/>
              <a:rect l="l" t="t" r="r" b="b"/>
              <a:pathLst>
                <a:path w="2919" h="2926" extrusionOk="0">
                  <a:moveTo>
                    <a:pt x="1448" y="0"/>
                  </a:moveTo>
                  <a:cubicBezTo>
                    <a:pt x="905" y="0"/>
                    <a:pt x="365" y="297"/>
                    <a:pt x="122" y="889"/>
                  </a:cubicBezTo>
                  <a:cubicBezTo>
                    <a:pt x="31" y="1072"/>
                    <a:pt x="0" y="1254"/>
                    <a:pt x="0" y="1467"/>
                  </a:cubicBezTo>
                  <a:cubicBezTo>
                    <a:pt x="0" y="1558"/>
                    <a:pt x="0" y="1649"/>
                    <a:pt x="31" y="1740"/>
                  </a:cubicBezTo>
                  <a:cubicBezTo>
                    <a:pt x="183" y="2531"/>
                    <a:pt x="813" y="2926"/>
                    <a:pt x="1448" y="2926"/>
                  </a:cubicBezTo>
                  <a:cubicBezTo>
                    <a:pt x="2082" y="2926"/>
                    <a:pt x="2721" y="2531"/>
                    <a:pt x="2888" y="1740"/>
                  </a:cubicBezTo>
                  <a:cubicBezTo>
                    <a:pt x="2888" y="1649"/>
                    <a:pt x="2918" y="1558"/>
                    <a:pt x="2918" y="1467"/>
                  </a:cubicBezTo>
                  <a:cubicBezTo>
                    <a:pt x="2918" y="1254"/>
                    <a:pt x="2857" y="1072"/>
                    <a:pt x="2797" y="889"/>
                  </a:cubicBezTo>
                  <a:cubicBezTo>
                    <a:pt x="2538" y="297"/>
                    <a:pt x="1991" y="0"/>
                    <a:pt x="144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p2">
              <a:extLst>
                <a:ext uri="{FF2B5EF4-FFF2-40B4-BE49-F238E27FC236}">
                  <a16:creationId xmlns:a16="http://schemas.microsoft.com/office/drawing/2014/main" id="{F8A4D888-323D-424B-E279-CDBC73986610}"/>
                </a:ext>
              </a:extLst>
            </p:cNvPr>
            <p:cNvSpPr/>
            <p:nvPr/>
          </p:nvSpPr>
          <p:spPr>
            <a:xfrm>
              <a:off x="6759500" y="937975"/>
              <a:ext cx="85150" cy="72325"/>
            </a:xfrm>
            <a:custGeom>
              <a:avLst/>
              <a:gdLst/>
              <a:ahLst/>
              <a:cxnLst/>
              <a:rect l="l" t="t" r="r" b="b"/>
              <a:pathLst>
                <a:path w="3406" h="2893" extrusionOk="0">
                  <a:moveTo>
                    <a:pt x="1998" y="0"/>
                  </a:moveTo>
                  <a:cubicBezTo>
                    <a:pt x="1981" y="0"/>
                    <a:pt x="1964" y="1"/>
                    <a:pt x="1946" y="1"/>
                  </a:cubicBezTo>
                  <a:cubicBezTo>
                    <a:pt x="639" y="1"/>
                    <a:pt x="1" y="1551"/>
                    <a:pt x="913" y="2463"/>
                  </a:cubicBezTo>
                  <a:cubicBezTo>
                    <a:pt x="1209" y="2760"/>
                    <a:pt x="1577" y="2892"/>
                    <a:pt x="1937" y="2892"/>
                  </a:cubicBezTo>
                  <a:cubicBezTo>
                    <a:pt x="2686" y="2892"/>
                    <a:pt x="3405" y="2322"/>
                    <a:pt x="3405" y="1460"/>
                  </a:cubicBezTo>
                  <a:cubicBezTo>
                    <a:pt x="3405" y="658"/>
                    <a:pt x="2766"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8;p2">
              <a:extLst>
                <a:ext uri="{FF2B5EF4-FFF2-40B4-BE49-F238E27FC236}">
                  <a16:creationId xmlns:a16="http://schemas.microsoft.com/office/drawing/2014/main" id="{21738D3D-F4F3-2D24-8D6E-F640EC400745}"/>
                </a:ext>
              </a:extLst>
            </p:cNvPr>
            <p:cNvSpPr/>
            <p:nvPr/>
          </p:nvSpPr>
          <p:spPr>
            <a:xfrm>
              <a:off x="6759500" y="1105175"/>
              <a:ext cx="85150" cy="73025"/>
            </a:xfrm>
            <a:custGeom>
              <a:avLst/>
              <a:gdLst/>
              <a:ahLst/>
              <a:cxnLst/>
              <a:rect l="l" t="t" r="r" b="b"/>
              <a:pathLst>
                <a:path w="3406" h="2921" extrusionOk="0">
                  <a:moveTo>
                    <a:pt x="1946" y="0"/>
                  </a:moveTo>
                  <a:cubicBezTo>
                    <a:pt x="639" y="0"/>
                    <a:pt x="1" y="1581"/>
                    <a:pt x="913" y="2493"/>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9;p2">
              <a:extLst>
                <a:ext uri="{FF2B5EF4-FFF2-40B4-BE49-F238E27FC236}">
                  <a16:creationId xmlns:a16="http://schemas.microsoft.com/office/drawing/2014/main" id="{A30497BC-9A00-7D0A-F53F-14F96A928245}"/>
                </a:ext>
              </a:extLst>
            </p:cNvPr>
            <p:cNvSpPr/>
            <p:nvPr/>
          </p:nvSpPr>
          <p:spPr>
            <a:xfrm>
              <a:off x="6591575" y="23635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0;p2">
              <a:extLst>
                <a:ext uri="{FF2B5EF4-FFF2-40B4-BE49-F238E27FC236}">
                  <a16:creationId xmlns:a16="http://schemas.microsoft.com/office/drawing/2014/main" id="{CCFB69B5-DAD0-7790-4664-C9776C7F61C9}"/>
                </a:ext>
              </a:extLst>
            </p:cNvPr>
            <p:cNvSpPr/>
            <p:nvPr/>
          </p:nvSpPr>
          <p:spPr>
            <a:xfrm>
              <a:off x="6590825" y="2531475"/>
              <a:ext cx="95750" cy="72975"/>
            </a:xfrm>
            <a:custGeom>
              <a:avLst/>
              <a:gdLst/>
              <a:ahLst/>
              <a:cxnLst/>
              <a:rect l="l" t="t" r="r" b="b"/>
              <a:pathLst>
                <a:path w="3830" h="2919" extrusionOk="0">
                  <a:moveTo>
                    <a:pt x="1976" y="1"/>
                  </a:moveTo>
                  <a:lnTo>
                    <a:pt x="1976" y="31"/>
                  </a:lnTo>
                  <a:cubicBezTo>
                    <a:pt x="1937" y="27"/>
                    <a:pt x="1899" y="25"/>
                    <a:pt x="1861" y="25"/>
                  </a:cubicBezTo>
                  <a:cubicBezTo>
                    <a:pt x="1603" y="25"/>
                    <a:pt x="1367" y="115"/>
                    <a:pt x="1155" y="274"/>
                  </a:cubicBezTo>
                  <a:cubicBezTo>
                    <a:pt x="0" y="1065"/>
                    <a:pt x="547" y="291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1;p2">
              <a:extLst>
                <a:ext uri="{FF2B5EF4-FFF2-40B4-BE49-F238E27FC236}">
                  <a16:creationId xmlns:a16="http://schemas.microsoft.com/office/drawing/2014/main" id="{6CF2F9FD-53EB-0646-8E3F-DC825469AD52}"/>
                </a:ext>
              </a:extLst>
            </p:cNvPr>
            <p:cNvSpPr/>
            <p:nvPr/>
          </p:nvSpPr>
          <p:spPr>
            <a:xfrm>
              <a:off x="6591575" y="2699425"/>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2;p2">
              <a:extLst>
                <a:ext uri="{FF2B5EF4-FFF2-40B4-BE49-F238E27FC236}">
                  <a16:creationId xmlns:a16="http://schemas.microsoft.com/office/drawing/2014/main" id="{56B4137A-E264-C1B2-EB58-CBCBDF4A49AD}"/>
                </a:ext>
              </a:extLst>
            </p:cNvPr>
            <p:cNvSpPr/>
            <p:nvPr/>
          </p:nvSpPr>
          <p:spPr>
            <a:xfrm>
              <a:off x="6598425" y="3035300"/>
              <a:ext cx="88150" cy="72975"/>
            </a:xfrm>
            <a:custGeom>
              <a:avLst/>
              <a:gdLst/>
              <a:ahLst/>
              <a:cxnLst/>
              <a:rect l="l" t="t" r="r" b="b"/>
              <a:pathLst>
                <a:path w="3526" h="2919" extrusionOk="0">
                  <a:moveTo>
                    <a:pt x="1672" y="0"/>
                  </a:moveTo>
                  <a:cubicBezTo>
                    <a:pt x="1368" y="0"/>
                    <a:pt x="1094" y="91"/>
                    <a:pt x="851" y="243"/>
                  </a:cubicBezTo>
                  <a:cubicBezTo>
                    <a:pt x="0" y="821"/>
                    <a:pt x="0" y="2097"/>
                    <a:pt x="851" y="2675"/>
                  </a:cubicBezTo>
                  <a:cubicBezTo>
                    <a:pt x="1094" y="2827"/>
                    <a:pt x="1368" y="2918"/>
                    <a:pt x="1672" y="2918"/>
                  </a:cubicBezTo>
                  <a:cubicBezTo>
                    <a:pt x="3526" y="282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3;p2">
              <a:extLst>
                <a:ext uri="{FF2B5EF4-FFF2-40B4-BE49-F238E27FC236}">
                  <a16:creationId xmlns:a16="http://schemas.microsoft.com/office/drawing/2014/main" id="{CA4E13FB-4695-E6E8-220D-8D653A6668BD}"/>
                </a:ext>
              </a:extLst>
            </p:cNvPr>
            <p:cNvSpPr/>
            <p:nvPr/>
          </p:nvSpPr>
          <p:spPr>
            <a:xfrm>
              <a:off x="6759500" y="1944100"/>
              <a:ext cx="85150" cy="73025"/>
            </a:xfrm>
            <a:custGeom>
              <a:avLst/>
              <a:gdLst/>
              <a:ahLst/>
              <a:cxnLst/>
              <a:rect l="l" t="t" r="r" b="b"/>
              <a:pathLst>
                <a:path w="3406" h="2921" extrusionOk="0">
                  <a:moveTo>
                    <a:pt x="1946" y="0"/>
                  </a:moveTo>
                  <a:cubicBezTo>
                    <a:pt x="639" y="0"/>
                    <a:pt x="1" y="1581"/>
                    <a:pt x="913" y="2492"/>
                  </a:cubicBezTo>
                  <a:cubicBezTo>
                    <a:pt x="1208" y="2788"/>
                    <a:pt x="1574" y="2921"/>
                    <a:pt x="1933" y="2921"/>
                  </a:cubicBezTo>
                  <a:cubicBezTo>
                    <a:pt x="2683" y="2921"/>
                    <a:pt x="3405" y="2343"/>
                    <a:pt x="3405" y="1459"/>
                  </a:cubicBezTo>
                  <a:cubicBezTo>
                    <a:pt x="3405" y="669"/>
                    <a:pt x="2737"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4;p2">
              <a:extLst>
                <a:ext uri="{FF2B5EF4-FFF2-40B4-BE49-F238E27FC236}">
                  <a16:creationId xmlns:a16="http://schemas.microsoft.com/office/drawing/2014/main" id="{908BE04B-46DF-2822-FF48-826FF2D59181}"/>
                </a:ext>
              </a:extLst>
            </p:cNvPr>
            <p:cNvSpPr/>
            <p:nvPr/>
          </p:nvSpPr>
          <p:spPr>
            <a:xfrm>
              <a:off x="6771675"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5;p2">
              <a:extLst>
                <a:ext uri="{FF2B5EF4-FFF2-40B4-BE49-F238E27FC236}">
                  <a16:creationId xmlns:a16="http://schemas.microsoft.com/office/drawing/2014/main" id="{483982CA-5A1D-BB46-55CA-54AFB6EE57D1}"/>
                </a:ext>
              </a:extLst>
            </p:cNvPr>
            <p:cNvSpPr/>
            <p:nvPr/>
          </p:nvSpPr>
          <p:spPr>
            <a:xfrm>
              <a:off x="6758000"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79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6;p2">
              <a:extLst>
                <a:ext uri="{FF2B5EF4-FFF2-40B4-BE49-F238E27FC236}">
                  <a16:creationId xmlns:a16="http://schemas.microsoft.com/office/drawing/2014/main" id="{354EB178-3496-144D-9C46-4683DC9BBB07}"/>
                </a:ext>
              </a:extLst>
            </p:cNvPr>
            <p:cNvSpPr/>
            <p:nvPr/>
          </p:nvSpPr>
          <p:spPr>
            <a:xfrm>
              <a:off x="6759500" y="2279950"/>
              <a:ext cx="85150" cy="72900"/>
            </a:xfrm>
            <a:custGeom>
              <a:avLst/>
              <a:gdLst/>
              <a:ahLst/>
              <a:cxnLst/>
              <a:rect l="l" t="t" r="r" b="b"/>
              <a:pathLst>
                <a:path w="3406" h="2916" extrusionOk="0">
                  <a:moveTo>
                    <a:pt x="1946" y="1"/>
                  </a:moveTo>
                  <a:cubicBezTo>
                    <a:pt x="639" y="1"/>
                    <a:pt x="1" y="1551"/>
                    <a:pt x="913" y="2493"/>
                  </a:cubicBezTo>
                  <a:cubicBezTo>
                    <a:pt x="1205" y="2785"/>
                    <a:pt x="1565" y="2915"/>
                    <a:pt x="1920" y="2915"/>
                  </a:cubicBezTo>
                  <a:cubicBezTo>
                    <a:pt x="2674" y="2915"/>
                    <a:pt x="3405" y="2328"/>
                    <a:pt x="3405" y="1460"/>
                  </a:cubicBezTo>
                  <a:cubicBezTo>
                    <a:pt x="3405" y="63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7;p2">
              <a:extLst>
                <a:ext uri="{FF2B5EF4-FFF2-40B4-BE49-F238E27FC236}">
                  <a16:creationId xmlns:a16="http://schemas.microsoft.com/office/drawing/2014/main" id="{D85CFCE6-9E9D-BBE8-7699-0C79D9135CBC}"/>
                </a:ext>
              </a:extLst>
            </p:cNvPr>
            <p:cNvSpPr/>
            <p:nvPr/>
          </p:nvSpPr>
          <p:spPr>
            <a:xfrm>
              <a:off x="6758750" y="2615075"/>
              <a:ext cx="85900" cy="73375"/>
            </a:xfrm>
            <a:custGeom>
              <a:avLst/>
              <a:gdLst/>
              <a:ahLst/>
              <a:cxnLst/>
              <a:rect l="l" t="t" r="r" b="b"/>
              <a:pathLst>
                <a:path w="3436" h="2935" extrusionOk="0">
                  <a:moveTo>
                    <a:pt x="1976" y="0"/>
                  </a:moveTo>
                  <a:cubicBezTo>
                    <a:pt x="669" y="0"/>
                    <a:pt x="1" y="1581"/>
                    <a:pt x="943" y="2493"/>
                  </a:cubicBezTo>
                  <a:cubicBezTo>
                    <a:pt x="1238" y="2798"/>
                    <a:pt x="1604" y="2934"/>
                    <a:pt x="1964" y="2934"/>
                  </a:cubicBezTo>
                  <a:cubicBezTo>
                    <a:pt x="2713" y="2934"/>
                    <a:pt x="3435" y="2343"/>
                    <a:pt x="3435" y="1459"/>
                  </a:cubicBezTo>
                  <a:cubicBezTo>
                    <a:pt x="3435" y="669"/>
                    <a:pt x="2767"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p2">
              <a:extLst>
                <a:ext uri="{FF2B5EF4-FFF2-40B4-BE49-F238E27FC236}">
                  <a16:creationId xmlns:a16="http://schemas.microsoft.com/office/drawing/2014/main" id="{77107E6D-5FCA-6738-B8A3-2B470839E3E1}"/>
                </a:ext>
              </a:extLst>
            </p:cNvPr>
            <p:cNvSpPr/>
            <p:nvPr/>
          </p:nvSpPr>
          <p:spPr>
            <a:xfrm>
              <a:off x="6759500" y="12731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p2">
              <a:extLst>
                <a:ext uri="{FF2B5EF4-FFF2-40B4-BE49-F238E27FC236}">
                  <a16:creationId xmlns:a16="http://schemas.microsoft.com/office/drawing/2014/main" id="{EF77DF29-6D77-2063-9809-D381164F9E4B}"/>
                </a:ext>
              </a:extLst>
            </p:cNvPr>
            <p:cNvSpPr/>
            <p:nvPr/>
          </p:nvSpPr>
          <p:spPr>
            <a:xfrm>
              <a:off x="6759500" y="2783000"/>
              <a:ext cx="85150" cy="73050"/>
            </a:xfrm>
            <a:custGeom>
              <a:avLst/>
              <a:gdLst/>
              <a:ahLst/>
              <a:cxnLst/>
              <a:rect l="l" t="t" r="r" b="b"/>
              <a:pathLst>
                <a:path w="3406" h="2922" extrusionOk="0">
                  <a:moveTo>
                    <a:pt x="1946" y="1"/>
                  </a:moveTo>
                  <a:cubicBezTo>
                    <a:pt x="639" y="1"/>
                    <a:pt x="1" y="1581"/>
                    <a:pt x="913" y="2493"/>
                  </a:cubicBezTo>
                  <a:cubicBezTo>
                    <a:pt x="1208" y="2789"/>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p2">
              <a:extLst>
                <a:ext uri="{FF2B5EF4-FFF2-40B4-BE49-F238E27FC236}">
                  <a16:creationId xmlns:a16="http://schemas.microsoft.com/office/drawing/2014/main" id="{B9FEA843-992A-19E7-F1FE-4E7896D5244E}"/>
                </a:ext>
              </a:extLst>
            </p:cNvPr>
            <p:cNvSpPr/>
            <p:nvPr/>
          </p:nvSpPr>
          <p:spPr>
            <a:xfrm>
              <a:off x="6758750" y="1608975"/>
              <a:ext cx="85900" cy="72875"/>
            </a:xfrm>
            <a:custGeom>
              <a:avLst/>
              <a:gdLst/>
              <a:ahLst/>
              <a:cxnLst/>
              <a:rect l="l" t="t" r="r" b="b"/>
              <a:pathLst>
                <a:path w="3436" h="2915" extrusionOk="0">
                  <a:moveTo>
                    <a:pt x="1976" y="1"/>
                  </a:moveTo>
                  <a:cubicBezTo>
                    <a:pt x="669" y="1"/>
                    <a:pt x="1" y="1551"/>
                    <a:pt x="943" y="2493"/>
                  </a:cubicBezTo>
                  <a:cubicBezTo>
                    <a:pt x="1235" y="2785"/>
                    <a:pt x="1595" y="2915"/>
                    <a:pt x="1950" y="2915"/>
                  </a:cubicBezTo>
                  <a:cubicBezTo>
                    <a:pt x="2704" y="2915"/>
                    <a:pt x="3435" y="2328"/>
                    <a:pt x="3435" y="1460"/>
                  </a:cubicBezTo>
                  <a:cubicBezTo>
                    <a:pt x="3435" y="639"/>
                    <a:pt x="2767"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1;p2">
              <a:extLst>
                <a:ext uri="{FF2B5EF4-FFF2-40B4-BE49-F238E27FC236}">
                  <a16:creationId xmlns:a16="http://schemas.microsoft.com/office/drawing/2014/main" id="{2C87C20A-5C5E-F238-375A-7F1E67C3D39D}"/>
                </a:ext>
              </a:extLst>
            </p:cNvPr>
            <p:cNvSpPr/>
            <p:nvPr/>
          </p:nvSpPr>
          <p:spPr>
            <a:xfrm>
              <a:off x="6590050" y="2195600"/>
              <a:ext cx="96525" cy="72975"/>
            </a:xfrm>
            <a:custGeom>
              <a:avLst/>
              <a:gdLst/>
              <a:ahLst/>
              <a:cxnLst/>
              <a:rect l="l" t="t" r="r" b="b"/>
              <a:pathLst>
                <a:path w="3861" h="2919" extrusionOk="0">
                  <a:moveTo>
                    <a:pt x="2007" y="1"/>
                  </a:moveTo>
                  <a:cubicBezTo>
                    <a:pt x="578" y="1"/>
                    <a:pt x="1" y="1855"/>
                    <a:pt x="1186" y="2676"/>
                  </a:cubicBezTo>
                  <a:cubicBezTo>
                    <a:pt x="1429" y="2828"/>
                    <a:pt x="1703" y="2919"/>
                    <a:pt x="2007" y="2919"/>
                  </a:cubicBezTo>
                  <a:cubicBezTo>
                    <a:pt x="3861" y="2828"/>
                    <a:pt x="3861"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2;p2">
              <a:extLst>
                <a:ext uri="{FF2B5EF4-FFF2-40B4-BE49-F238E27FC236}">
                  <a16:creationId xmlns:a16="http://schemas.microsoft.com/office/drawing/2014/main" id="{6F28CC95-D0F4-DB44-DC3F-B9ACDF7B0D87}"/>
                </a:ext>
              </a:extLst>
            </p:cNvPr>
            <p:cNvSpPr/>
            <p:nvPr/>
          </p:nvSpPr>
          <p:spPr>
            <a:xfrm>
              <a:off x="6759500" y="1776150"/>
              <a:ext cx="85150" cy="73050"/>
            </a:xfrm>
            <a:custGeom>
              <a:avLst/>
              <a:gdLst/>
              <a:ahLst/>
              <a:cxnLst/>
              <a:rect l="l" t="t" r="r" b="b"/>
              <a:pathLst>
                <a:path w="3406" h="2922" extrusionOk="0">
                  <a:moveTo>
                    <a:pt x="1946" y="1"/>
                  </a:moveTo>
                  <a:cubicBezTo>
                    <a:pt x="639" y="31"/>
                    <a:pt x="1" y="1581"/>
                    <a:pt x="913" y="2493"/>
                  </a:cubicBezTo>
                  <a:cubicBezTo>
                    <a:pt x="1208" y="2788"/>
                    <a:pt x="1574" y="2921"/>
                    <a:pt x="1933" y="2921"/>
                  </a:cubicBezTo>
                  <a:cubicBezTo>
                    <a:pt x="2683" y="2921"/>
                    <a:pt x="3405" y="2343"/>
                    <a:pt x="3405" y="1460"/>
                  </a:cubicBezTo>
                  <a:cubicBezTo>
                    <a:pt x="3405" y="669"/>
                    <a:pt x="2737"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3;p2">
              <a:extLst>
                <a:ext uri="{FF2B5EF4-FFF2-40B4-BE49-F238E27FC236}">
                  <a16:creationId xmlns:a16="http://schemas.microsoft.com/office/drawing/2014/main" id="{A901366B-4C47-8861-E2B4-837D789D6DF2}"/>
                </a:ext>
              </a:extLst>
            </p:cNvPr>
            <p:cNvSpPr/>
            <p:nvPr/>
          </p:nvSpPr>
          <p:spPr>
            <a:xfrm>
              <a:off x="6423650" y="602125"/>
              <a:ext cx="85125" cy="72875"/>
            </a:xfrm>
            <a:custGeom>
              <a:avLst/>
              <a:gdLst/>
              <a:ahLst/>
              <a:cxnLst/>
              <a:rect l="l" t="t" r="r" b="b"/>
              <a:pathLst>
                <a:path w="3405" h="2915" extrusionOk="0">
                  <a:moveTo>
                    <a:pt x="1945" y="0"/>
                  </a:moveTo>
                  <a:cubicBezTo>
                    <a:pt x="638" y="0"/>
                    <a:pt x="0" y="1551"/>
                    <a:pt x="912" y="2493"/>
                  </a:cubicBezTo>
                  <a:cubicBezTo>
                    <a:pt x="1204" y="2785"/>
                    <a:pt x="1564" y="2915"/>
                    <a:pt x="1919" y="2915"/>
                  </a:cubicBezTo>
                  <a:cubicBezTo>
                    <a:pt x="2673" y="2915"/>
                    <a:pt x="3404" y="2328"/>
                    <a:pt x="3404" y="1459"/>
                  </a:cubicBezTo>
                  <a:cubicBezTo>
                    <a:pt x="3404" y="63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4;p2">
              <a:extLst>
                <a:ext uri="{FF2B5EF4-FFF2-40B4-BE49-F238E27FC236}">
                  <a16:creationId xmlns:a16="http://schemas.microsoft.com/office/drawing/2014/main" id="{C49F762D-E159-A5E4-4030-AFA0CC58C1E5}"/>
                </a:ext>
              </a:extLst>
            </p:cNvPr>
            <p:cNvSpPr/>
            <p:nvPr/>
          </p:nvSpPr>
          <p:spPr>
            <a:xfrm>
              <a:off x="6088525" y="937975"/>
              <a:ext cx="84375" cy="72325"/>
            </a:xfrm>
            <a:custGeom>
              <a:avLst/>
              <a:gdLst/>
              <a:ahLst/>
              <a:cxnLst/>
              <a:rect l="l" t="t" r="r" b="b"/>
              <a:pathLst>
                <a:path w="3375" h="2893" extrusionOk="0">
                  <a:moveTo>
                    <a:pt x="1998" y="0"/>
                  </a:moveTo>
                  <a:cubicBezTo>
                    <a:pt x="1980" y="0"/>
                    <a:pt x="1963" y="1"/>
                    <a:pt x="1946" y="1"/>
                  </a:cubicBezTo>
                  <a:cubicBezTo>
                    <a:pt x="639" y="1"/>
                    <a:pt x="1" y="1551"/>
                    <a:pt x="912" y="2463"/>
                  </a:cubicBezTo>
                  <a:cubicBezTo>
                    <a:pt x="1209" y="2760"/>
                    <a:pt x="1573" y="2892"/>
                    <a:pt x="1929" y="2892"/>
                  </a:cubicBezTo>
                  <a:cubicBezTo>
                    <a:pt x="2669" y="2892"/>
                    <a:pt x="3374" y="2322"/>
                    <a:pt x="3374" y="1460"/>
                  </a:cubicBezTo>
                  <a:cubicBezTo>
                    <a:pt x="3374" y="658"/>
                    <a:pt x="2764" y="0"/>
                    <a:pt x="199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5;p2">
              <a:extLst>
                <a:ext uri="{FF2B5EF4-FFF2-40B4-BE49-F238E27FC236}">
                  <a16:creationId xmlns:a16="http://schemas.microsoft.com/office/drawing/2014/main" id="{DF975A64-EB0F-102E-F492-B0AFE46A5345}"/>
                </a:ext>
              </a:extLst>
            </p:cNvPr>
            <p:cNvSpPr/>
            <p:nvPr/>
          </p:nvSpPr>
          <p:spPr>
            <a:xfrm>
              <a:off x="5952500" y="1191050"/>
              <a:ext cx="52450" cy="71450"/>
            </a:xfrm>
            <a:custGeom>
              <a:avLst/>
              <a:gdLst/>
              <a:ahLst/>
              <a:cxnLst/>
              <a:rect l="l" t="t" r="r" b="b"/>
              <a:pathLst>
                <a:path w="2098" h="2858" extrusionOk="0">
                  <a:moveTo>
                    <a:pt x="973" y="0"/>
                  </a:moveTo>
                  <a:lnTo>
                    <a:pt x="1" y="2705"/>
                  </a:lnTo>
                  <a:cubicBezTo>
                    <a:pt x="213" y="2796"/>
                    <a:pt x="426" y="2857"/>
                    <a:pt x="669" y="2857"/>
                  </a:cubicBezTo>
                  <a:cubicBezTo>
                    <a:pt x="852" y="2857"/>
                    <a:pt x="1034" y="2796"/>
                    <a:pt x="1217" y="2736"/>
                  </a:cubicBezTo>
                  <a:cubicBezTo>
                    <a:pt x="1551" y="2584"/>
                    <a:pt x="1824" y="2310"/>
                    <a:pt x="1976" y="1976"/>
                  </a:cubicBezTo>
                  <a:cubicBezTo>
                    <a:pt x="2068" y="1793"/>
                    <a:pt x="2098" y="1581"/>
                    <a:pt x="2098" y="1398"/>
                  </a:cubicBezTo>
                  <a:cubicBezTo>
                    <a:pt x="2098" y="1185"/>
                    <a:pt x="2068" y="1003"/>
                    <a:pt x="1976" y="821"/>
                  </a:cubicBezTo>
                  <a:cubicBezTo>
                    <a:pt x="1824" y="486"/>
                    <a:pt x="1551" y="213"/>
                    <a:pt x="1217" y="61"/>
                  </a:cubicBezTo>
                  <a:cubicBezTo>
                    <a:pt x="1125" y="30"/>
                    <a:pt x="1034"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6;p2">
              <a:extLst>
                <a:ext uri="{FF2B5EF4-FFF2-40B4-BE49-F238E27FC236}">
                  <a16:creationId xmlns:a16="http://schemas.microsoft.com/office/drawing/2014/main" id="{5837866D-996E-5AF3-59F6-0B3B7AB17448}"/>
                </a:ext>
              </a:extLst>
            </p:cNvPr>
            <p:cNvSpPr/>
            <p:nvPr/>
          </p:nvSpPr>
          <p:spPr>
            <a:xfrm>
              <a:off x="6087775" y="1273100"/>
              <a:ext cx="85125" cy="73050"/>
            </a:xfrm>
            <a:custGeom>
              <a:avLst/>
              <a:gdLst/>
              <a:ahLst/>
              <a:cxnLst/>
              <a:rect l="l" t="t" r="r" b="b"/>
              <a:pathLst>
                <a:path w="3405" h="2922" extrusionOk="0">
                  <a:moveTo>
                    <a:pt x="1976" y="1"/>
                  </a:moveTo>
                  <a:cubicBezTo>
                    <a:pt x="669" y="1"/>
                    <a:pt x="0" y="1581"/>
                    <a:pt x="942" y="2493"/>
                  </a:cubicBezTo>
                  <a:cubicBezTo>
                    <a:pt x="1238" y="2789"/>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7;p2">
              <a:extLst>
                <a:ext uri="{FF2B5EF4-FFF2-40B4-BE49-F238E27FC236}">
                  <a16:creationId xmlns:a16="http://schemas.microsoft.com/office/drawing/2014/main" id="{31761989-4A53-28FC-8BE9-A850D1794F70}"/>
                </a:ext>
              </a:extLst>
            </p:cNvPr>
            <p:cNvSpPr/>
            <p:nvPr/>
          </p:nvSpPr>
          <p:spPr>
            <a:xfrm>
              <a:off x="6100675" y="1442750"/>
              <a:ext cx="72225" cy="69550"/>
            </a:xfrm>
            <a:custGeom>
              <a:avLst/>
              <a:gdLst/>
              <a:ahLst/>
              <a:cxnLst/>
              <a:rect l="l" t="t" r="r" b="b"/>
              <a:pathLst>
                <a:path w="2889" h="2782" extrusionOk="0">
                  <a:moveTo>
                    <a:pt x="1445" y="1"/>
                  </a:moveTo>
                  <a:cubicBezTo>
                    <a:pt x="746" y="1"/>
                    <a:pt x="46" y="464"/>
                    <a:pt x="1" y="1391"/>
                  </a:cubicBezTo>
                  <a:cubicBezTo>
                    <a:pt x="46" y="2318"/>
                    <a:pt x="746" y="2782"/>
                    <a:pt x="1445" y="2782"/>
                  </a:cubicBezTo>
                  <a:cubicBezTo>
                    <a:pt x="2144" y="2782"/>
                    <a:pt x="2843" y="2318"/>
                    <a:pt x="2888" y="1391"/>
                  </a:cubicBezTo>
                  <a:cubicBezTo>
                    <a:pt x="2843" y="464"/>
                    <a:pt x="2144" y="1"/>
                    <a:pt x="14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8;p2">
              <a:extLst>
                <a:ext uri="{FF2B5EF4-FFF2-40B4-BE49-F238E27FC236}">
                  <a16:creationId xmlns:a16="http://schemas.microsoft.com/office/drawing/2014/main" id="{9AA021DE-5F1B-033F-CBAC-C5C2E1B3F8D1}"/>
                </a:ext>
              </a:extLst>
            </p:cNvPr>
            <p:cNvSpPr/>
            <p:nvPr/>
          </p:nvSpPr>
          <p:spPr>
            <a:xfrm>
              <a:off x="5922875" y="2028425"/>
              <a:ext cx="82850" cy="72975"/>
            </a:xfrm>
            <a:custGeom>
              <a:avLst/>
              <a:gdLst/>
              <a:ahLst/>
              <a:cxnLst/>
              <a:rect l="l" t="t" r="r" b="b"/>
              <a:pathLst>
                <a:path w="3314" h="2919" extrusionOk="0">
                  <a:moveTo>
                    <a:pt x="1854" y="1"/>
                  </a:moveTo>
                  <a:cubicBezTo>
                    <a:pt x="0" y="92"/>
                    <a:pt x="0" y="2828"/>
                    <a:pt x="1854" y="2919"/>
                  </a:cubicBezTo>
                  <a:cubicBezTo>
                    <a:pt x="2067" y="2919"/>
                    <a:pt x="2250" y="2889"/>
                    <a:pt x="2432" y="2797"/>
                  </a:cubicBezTo>
                  <a:cubicBezTo>
                    <a:pt x="2766" y="2645"/>
                    <a:pt x="3040" y="2372"/>
                    <a:pt x="3192" y="2037"/>
                  </a:cubicBezTo>
                  <a:cubicBezTo>
                    <a:pt x="3253" y="1855"/>
                    <a:pt x="3313" y="1673"/>
                    <a:pt x="3313" y="1460"/>
                  </a:cubicBezTo>
                  <a:cubicBezTo>
                    <a:pt x="3313" y="1278"/>
                    <a:pt x="3253" y="1065"/>
                    <a:pt x="3192" y="882"/>
                  </a:cubicBezTo>
                  <a:cubicBezTo>
                    <a:pt x="3040" y="548"/>
                    <a:pt x="2766" y="274"/>
                    <a:pt x="2432" y="123"/>
                  </a:cubicBezTo>
                  <a:cubicBezTo>
                    <a:pt x="2250" y="31"/>
                    <a:pt x="206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9;p2">
              <a:extLst>
                <a:ext uri="{FF2B5EF4-FFF2-40B4-BE49-F238E27FC236}">
                  <a16:creationId xmlns:a16="http://schemas.microsoft.com/office/drawing/2014/main" id="{774D77B7-D5C9-4889-37A8-6CBD142658DD}"/>
                </a:ext>
              </a:extLst>
            </p:cNvPr>
            <p:cNvSpPr/>
            <p:nvPr/>
          </p:nvSpPr>
          <p:spPr>
            <a:xfrm>
              <a:off x="6087775" y="1105175"/>
              <a:ext cx="85125" cy="73025"/>
            </a:xfrm>
            <a:custGeom>
              <a:avLst/>
              <a:gdLst/>
              <a:ahLst/>
              <a:cxnLst/>
              <a:rect l="l" t="t" r="r" b="b"/>
              <a:pathLst>
                <a:path w="3405" h="2921" extrusionOk="0">
                  <a:moveTo>
                    <a:pt x="1976" y="0"/>
                  </a:moveTo>
                  <a:cubicBezTo>
                    <a:pt x="669" y="0"/>
                    <a:pt x="0" y="1581"/>
                    <a:pt x="942" y="2493"/>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0;p2">
              <a:extLst>
                <a:ext uri="{FF2B5EF4-FFF2-40B4-BE49-F238E27FC236}">
                  <a16:creationId xmlns:a16="http://schemas.microsoft.com/office/drawing/2014/main" id="{8DF3F7A2-964A-7C4C-6047-58993313C0EC}"/>
                </a:ext>
              </a:extLst>
            </p:cNvPr>
            <p:cNvSpPr/>
            <p:nvPr/>
          </p:nvSpPr>
          <p:spPr>
            <a:xfrm>
              <a:off x="5922875" y="1693325"/>
              <a:ext cx="82850" cy="72250"/>
            </a:xfrm>
            <a:custGeom>
              <a:avLst/>
              <a:gdLst/>
              <a:ahLst/>
              <a:cxnLst/>
              <a:rect l="l" t="t" r="r" b="b"/>
              <a:pathLst>
                <a:path w="3314" h="2890" extrusionOk="0">
                  <a:moveTo>
                    <a:pt x="1854" y="0"/>
                  </a:moveTo>
                  <a:cubicBezTo>
                    <a:pt x="0" y="92"/>
                    <a:pt x="0" y="2797"/>
                    <a:pt x="1854" y="2888"/>
                  </a:cubicBezTo>
                  <a:cubicBezTo>
                    <a:pt x="1877" y="2889"/>
                    <a:pt x="1899" y="2890"/>
                    <a:pt x="1922" y="2890"/>
                  </a:cubicBezTo>
                  <a:cubicBezTo>
                    <a:pt x="2474" y="2890"/>
                    <a:pt x="2987" y="2532"/>
                    <a:pt x="3192" y="2007"/>
                  </a:cubicBezTo>
                  <a:cubicBezTo>
                    <a:pt x="3283" y="1824"/>
                    <a:pt x="3313" y="1642"/>
                    <a:pt x="3313" y="1459"/>
                  </a:cubicBezTo>
                  <a:cubicBezTo>
                    <a:pt x="3313" y="1247"/>
                    <a:pt x="3253" y="1064"/>
                    <a:pt x="3192" y="882"/>
                  </a:cubicBezTo>
                  <a:cubicBezTo>
                    <a:pt x="3040" y="517"/>
                    <a:pt x="2766" y="244"/>
                    <a:pt x="2432" y="122"/>
                  </a:cubicBezTo>
                  <a:cubicBezTo>
                    <a:pt x="2250" y="31"/>
                    <a:pt x="2067" y="0"/>
                    <a:pt x="1854"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1;p2">
              <a:extLst>
                <a:ext uri="{FF2B5EF4-FFF2-40B4-BE49-F238E27FC236}">
                  <a16:creationId xmlns:a16="http://schemas.microsoft.com/office/drawing/2014/main" id="{640971AB-BC66-0828-5BDB-4ABF2B7B62E4}"/>
                </a:ext>
              </a:extLst>
            </p:cNvPr>
            <p:cNvSpPr/>
            <p:nvPr/>
          </p:nvSpPr>
          <p:spPr>
            <a:xfrm>
              <a:off x="5922875" y="2195600"/>
              <a:ext cx="82850" cy="72975"/>
            </a:xfrm>
            <a:custGeom>
              <a:avLst/>
              <a:gdLst/>
              <a:ahLst/>
              <a:cxnLst/>
              <a:rect l="l" t="t" r="r" b="b"/>
              <a:pathLst>
                <a:path w="3314" h="2919" extrusionOk="0">
                  <a:moveTo>
                    <a:pt x="1854" y="1"/>
                  </a:moveTo>
                  <a:cubicBezTo>
                    <a:pt x="0" y="92"/>
                    <a:pt x="0" y="2828"/>
                    <a:pt x="1854" y="2919"/>
                  </a:cubicBezTo>
                  <a:cubicBezTo>
                    <a:pt x="2037" y="2919"/>
                    <a:pt x="2219" y="2889"/>
                    <a:pt x="2402" y="2797"/>
                  </a:cubicBezTo>
                  <a:cubicBezTo>
                    <a:pt x="2736" y="2676"/>
                    <a:pt x="3009" y="2402"/>
                    <a:pt x="3161" y="2037"/>
                  </a:cubicBezTo>
                  <a:cubicBezTo>
                    <a:pt x="3313" y="1703"/>
                    <a:pt x="3313" y="1278"/>
                    <a:pt x="3161" y="913"/>
                  </a:cubicBezTo>
                  <a:cubicBezTo>
                    <a:pt x="3040" y="548"/>
                    <a:pt x="2766" y="275"/>
                    <a:pt x="2402" y="123"/>
                  </a:cubicBezTo>
                  <a:cubicBezTo>
                    <a:pt x="2219" y="62"/>
                    <a:pt x="2037" y="1"/>
                    <a:pt x="1854"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2;p2">
              <a:extLst>
                <a:ext uri="{FF2B5EF4-FFF2-40B4-BE49-F238E27FC236}">
                  <a16:creationId xmlns:a16="http://schemas.microsoft.com/office/drawing/2014/main" id="{DC9658F6-C40D-E42F-6AC4-269798C70837}"/>
                </a:ext>
              </a:extLst>
            </p:cNvPr>
            <p:cNvSpPr/>
            <p:nvPr/>
          </p:nvSpPr>
          <p:spPr>
            <a:xfrm>
              <a:off x="5920600" y="1525400"/>
              <a:ext cx="85875" cy="72975"/>
            </a:xfrm>
            <a:custGeom>
              <a:avLst/>
              <a:gdLst/>
              <a:ahLst/>
              <a:cxnLst/>
              <a:rect l="l" t="t" r="r" b="b"/>
              <a:pathLst>
                <a:path w="3435" h="2919" extrusionOk="0">
                  <a:moveTo>
                    <a:pt x="1945" y="0"/>
                  </a:moveTo>
                  <a:cubicBezTo>
                    <a:pt x="0" y="0"/>
                    <a:pt x="0" y="2918"/>
                    <a:pt x="1945" y="2918"/>
                  </a:cubicBezTo>
                  <a:cubicBezTo>
                    <a:pt x="2158" y="2918"/>
                    <a:pt x="2341" y="2857"/>
                    <a:pt x="2523" y="2796"/>
                  </a:cubicBezTo>
                  <a:cubicBezTo>
                    <a:pt x="2857" y="2644"/>
                    <a:pt x="3131" y="2371"/>
                    <a:pt x="3283" y="2037"/>
                  </a:cubicBezTo>
                  <a:cubicBezTo>
                    <a:pt x="3435" y="1672"/>
                    <a:pt x="3435" y="1246"/>
                    <a:pt x="3283" y="882"/>
                  </a:cubicBezTo>
                  <a:cubicBezTo>
                    <a:pt x="3131" y="517"/>
                    <a:pt x="2857" y="243"/>
                    <a:pt x="2523" y="122"/>
                  </a:cubicBezTo>
                  <a:cubicBezTo>
                    <a:pt x="2341" y="30"/>
                    <a:pt x="2158"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3;p2">
              <a:extLst>
                <a:ext uri="{FF2B5EF4-FFF2-40B4-BE49-F238E27FC236}">
                  <a16:creationId xmlns:a16="http://schemas.microsoft.com/office/drawing/2014/main" id="{28FCDB06-99CA-5710-3454-8A4C5D99813A}"/>
                </a:ext>
              </a:extLst>
            </p:cNvPr>
            <p:cNvSpPr/>
            <p:nvPr/>
          </p:nvSpPr>
          <p:spPr>
            <a:xfrm>
              <a:off x="5920600" y="1860500"/>
              <a:ext cx="85875" cy="72975"/>
            </a:xfrm>
            <a:custGeom>
              <a:avLst/>
              <a:gdLst/>
              <a:ahLst/>
              <a:cxnLst/>
              <a:rect l="l" t="t" r="r" b="b"/>
              <a:pathLst>
                <a:path w="3435" h="2919" extrusionOk="0">
                  <a:moveTo>
                    <a:pt x="1945" y="1"/>
                  </a:moveTo>
                  <a:cubicBezTo>
                    <a:pt x="0" y="1"/>
                    <a:pt x="0" y="2918"/>
                    <a:pt x="1945" y="2918"/>
                  </a:cubicBezTo>
                  <a:cubicBezTo>
                    <a:pt x="2158" y="2918"/>
                    <a:pt x="2341" y="2888"/>
                    <a:pt x="2523" y="2797"/>
                  </a:cubicBezTo>
                  <a:cubicBezTo>
                    <a:pt x="2857" y="2675"/>
                    <a:pt x="3131" y="2402"/>
                    <a:pt x="3283" y="2037"/>
                  </a:cubicBezTo>
                  <a:cubicBezTo>
                    <a:pt x="3435" y="1672"/>
                    <a:pt x="3435" y="1277"/>
                    <a:pt x="3283" y="912"/>
                  </a:cubicBezTo>
                  <a:lnTo>
                    <a:pt x="3283" y="882"/>
                  </a:lnTo>
                  <a:cubicBezTo>
                    <a:pt x="3131" y="548"/>
                    <a:pt x="2857" y="274"/>
                    <a:pt x="2523" y="122"/>
                  </a:cubicBezTo>
                  <a:cubicBezTo>
                    <a:pt x="2341" y="6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4;p2">
              <a:extLst>
                <a:ext uri="{FF2B5EF4-FFF2-40B4-BE49-F238E27FC236}">
                  <a16:creationId xmlns:a16="http://schemas.microsoft.com/office/drawing/2014/main" id="{501468B8-D1E9-9E8F-0D35-CEF1B1C6F230}"/>
                </a:ext>
              </a:extLst>
            </p:cNvPr>
            <p:cNvSpPr/>
            <p:nvPr/>
          </p:nvSpPr>
          <p:spPr>
            <a:xfrm>
              <a:off x="6087775" y="1944100"/>
              <a:ext cx="85125" cy="73025"/>
            </a:xfrm>
            <a:custGeom>
              <a:avLst/>
              <a:gdLst/>
              <a:ahLst/>
              <a:cxnLst/>
              <a:rect l="l" t="t" r="r" b="b"/>
              <a:pathLst>
                <a:path w="3405" h="2921" extrusionOk="0">
                  <a:moveTo>
                    <a:pt x="1976" y="0"/>
                  </a:moveTo>
                  <a:cubicBezTo>
                    <a:pt x="669" y="0"/>
                    <a:pt x="0" y="1581"/>
                    <a:pt x="942" y="2492"/>
                  </a:cubicBezTo>
                  <a:cubicBezTo>
                    <a:pt x="1238" y="2788"/>
                    <a:pt x="1600" y="2921"/>
                    <a:pt x="1955" y="2921"/>
                  </a:cubicBezTo>
                  <a:cubicBezTo>
                    <a:pt x="2696" y="2921"/>
                    <a:pt x="3404" y="2343"/>
                    <a:pt x="3404" y="1459"/>
                  </a:cubicBezTo>
                  <a:cubicBezTo>
                    <a:pt x="3404"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5;p2">
              <a:extLst>
                <a:ext uri="{FF2B5EF4-FFF2-40B4-BE49-F238E27FC236}">
                  <a16:creationId xmlns:a16="http://schemas.microsoft.com/office/drawing/2014/main" id="{76CFF853-FF9B-2CA4-559D-A841A0F35F46}"/>
                </a:ext>
              </a:extLst>
            </p:cNvPr>
            <p:cNvSpPr/>
            <p:nvPr/>
          </p:nvSpPr>
          <p:spPr>
            <a:xfrm>
              <a:off x="6435800" y="769875"/>
              <a:ext cx="72975" cy="73150"/>
            </a:xfrm>
            <a:custGeom>
              <a:avLst/>
              <a:gdLst/>
              <a:ahLst/>
              <a:cxnLst/>
              <a:rect l="l" t="t" r="r" b="b"/>
              <a:pathLst>
                <a:path w="2919" h="2926" extrusionOk="0">
                  <a:moveTo>
                    <a:pt x="1459" y="0"/>
                  </a:moveTo>
                  <a:cubicBezTo>
                    <a:pt x="912" y="0"/>
                    <a:pt x="365" y="297"/>
                    <a:pt x="122" y="889"/>
                  </a:cubicBezTo>
                  <a:cubicBezTo>
                    <a:pt x="31" y="1072"/>
                    <a:pt x="0" y="1254"/>
                    <a:pt x="0" y="1467"/>
                  </a:cubicBezTo>
                  <a:cubicBezTo>
                    <a:pt x="0" y="1558"/>
                    <a:pt x="0" y="1649"/>
                    <a:pt x="31" y="1740"/>
                  </a:cubicBezTo>
                  <a:cubicBezTo>
                    <a:pt x="183" y="2531"/>
                    <a:pt x="821" y="2926"/>
                    <a:pt x="1459" y="2926"/>
                  </a:cubicBezTo>
                  <a:cubicBezTo>
                    <a:pt x="2098" y="2926"/>
                    <a:pt x="2736" y="2531"/>
                    <a:pt x="2888" y="1740"/>
                  </a:cubicBezTo>
                  <a:cubicBezTo>
                    <a:pt x="2918" y="1649"/>
                    <a:pt x="2918" y="1558"/>
                    <a:pt x="2918" y="1467"/>
                  </a:cubicBezTo>
                  <a:cubicBezTo>
                    <a:pt x="2918" y="1254"/>
                    <a:pt x="2888" y="1072"/>
                    <a:pt x="2797" y="889"/>
                  </a:cubicBezTo>
                  <a:cubicBezTo>
                    <a:pt x="2554" y="297"/>
                    <a:pt x="2006" y="0"/>
                    <a:pt x="145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6;p2">
              <a:extLst>
                <a:ext uri="{FF2B5EF4-FFF2-40B4-BE49-F238E27FC236}">
                  <a16:creationId xmlns:a16="http://schemas.microsoft.com/office/drawing/2014/main" id="{CB6E464F-5999-7259-E34C-A0D820496FB3}"/>
                </a:ext>
              </a:extLst>
            </p:cNvPr>
            <p:cNvSpPr/>
            <p:nvPr/>
          </p:nvSpPr>
          <p:spPr>
            <a:xfrm>
              <a:off x="6087775" y="1608975"/>
              <a:ext cx="85125" cy="72875"/>
            </a:xfrm>
            <a:custGeom>
              <a:avLst/>
              <a:gdLst/>
              <a:ahLst/>
              <a:cxnLst/>
              <a:rect l="l" t="t" r="r" b="b"/>
              <a:pathLst>
                <a:path w="3405" h="2915" extrusionOk="0">
                  <a:moveTo>
                    <a:pt x="1976" y="1"/>
                  </a:moveTo>
                  <a:cubicBezTo>
                    <a:pt x="669" y="1"/>
                    <a:pt x="0" y="1551"/>
                    <a:pt x="912" y="2493"/>
                  </a:cubicBezTo>
                  <a:cubicBezTo>
                    <a:pt x="1213" y="2785"/>
                    <a:pt x="1577" y="2915"/>
                    <a:pt x="193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7;p2">
              <a:extLst>
                <a:ext uri="{FF2B5EF4-FFF2-40B4-BE49-F238E27FC236}">
                  <a16:creationId xmlns:a16="http://schemas.microsoft.com/office/drawing/2014/main" id="{DB20293D-8A5C-0807-A22B-00F24C58E08E}"/>
                </a:ext>
              </a:extLst>
            </p:cNvPr>
            <p:cNvSpPr/>
            <p:nvPr/>
          </p:nvSpPr>
          <p:spPr>
            <a:xfrm>
              <a:off x="6162225" y="634050"/>
              <a:ext cx="10675" cy="30400"/>
            </a:xfrm>
            <a:custGeom>
              <a:avLst/>
              <a:gdLst/>
              <a:ahLst/>
              <a:cxnLst/>
              <a:rect l="l" t="t" r="r" b="b"/>
              <a:pathLst>
                <a:path w="427" h="1216" extrusionOk="0">
                  <a:moveTo>
                    <a:pt x="426" y="0"/>
                  </a:moveTo>
                  <a:lnTo>
                    <a:pt x="1" y="1216"/>
                  </a:lnTo>
                  <a:cubicBezTo>
                    <a:pt x="274" y="942"/>
                    <a:pt x="426" y="578"/>
                    <a:pt x="426" y="182"/>
                  </a:cubicBezTo>
                  <a:cubicBezTo>
                    <a:pt x="426" y="122"/>
                    <a:pt x="426" y="61"/>
                    <a:pt x="42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8;p2">
              <a:extLst>
                <a:ext uri="{FF2B5EF4-FFF2-40B4-BE49-F238E27FC236}">
                  <a16:creationId xmlns:a16="http://schemas.microsoft.com/office/drawing/2014/main" id="{F4547263-5E6A-D4D2-588D-D233647105D5}"/>
                </a:ext>
              </a:extLst>
            </p:cNvPr>
            <p:cNvSpPr/>
            <p:nvPr/>
          </p:nvSpPr>
          <p:spPr>
            <a:xfrm>
              <a:off x="7106775" y="470675"/>
              <a:ext cx="72975" cy="36475"/>
            </a:xfrm>
            <a:custGeom>
              <a:avLst/>
              <a:gdLst/>
              <a:ahLst/>
              <a:cxnLst/>
              <a:rect l="l" t="t" r="r" b="b"/>
              <a:pathLst>
                <a:path w="2919" h="1459" extrusionOk="0">
                  <a:moveTo>
                    <a:pt x="1" y="0"/>
                  </a:moveTo>
                  <a:cubicBezTo>
                    <a:pt x="1" y="821"/>
                    <a:pt x="669" y="1459"/>
                    <a:pt x="1490" y="1459"/>
                  </a:cubicBezTo>
                  <a:cubicBezTo>
                    <a:pt x="2280" y="1459"/>
                    <a:pt x="2919" y="790"/>
                    <a:pt x="291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9;p2">
              <a:extLst>
                <a:ext uri="{FF2B5EF4-FFF2-40B4-BE49-F238E27FC236}">
                  <a16:creationId xmlns:a16="http://schemas.microsoft.com/office/drawing/2014/main" id="{24E8AA17-7B23-54DE-CE07-7D1F2C5588F5}"/>
                </a:ext>
              </a:extLst>
            </p:cNvPr>
            <p:cNvSpPr/>
            <p:nvPr/>
          </p:nvSpPr>
          <p:spPr>
            <a:xfrm>
              <a:off x="6087775" y="2279950"/>
              <a:ext cx="85125" cy="72900"/>
            </a:xfrm>
            <a:custGeom>
              <a:avLst/>
              <a:gdLst/>
              <a:ahLst/>
              <a:cxnLst/>
              <a:rect l="l" t="t" r="r" b="b"/>
              <a:pathLst>
                <a:path w="3405" h="2916" extrusionOk="0">
                  <a:moveTo>
                    <a:pt x="1976" y="1"/>
                  </a:moveTo>
                  <a:cubicBezTo>
                    <a:pt x="669" y="1"/>
                    <a:pt x="0" y="1551"/>
                    <a:pt x="942" y="2493"/>
                  </a:cubicBezTo>
                  <a:cubicBezTo>
                    <a:pt x="1234" y="2785"/>
                    <a:pt x="1591" y="2915"/>
                    <a:pt x="1942" y="2915"/>
                  </a:cubicBezTo>
                  <a:cubicBezTo>
                    <a:pt x="2688" y="2915"/>
                    <a:pt x="3404" y="2328"/>
                    <a:pt x="3404" y="1460"/>
                  </a:cubicBezTo>
                  <a:cubicBezTo>
                    <a:pt x="3404"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0;p2">
              <a:extLst>
                <a:ext uri="{FF2B5EF4-FFF2-40B4-BE49-F238E27FC236}">
                  <a16:creationId xmlns:a16="http://schemas.microsoft.com/office/drawing/2014/main" id="{11E10D36-5EE5-A706-8959-C9FBF8E36FD5}"/>
                </a:ext>
              </a:extLst>
            </p:cNvPr>
            <p:cNvSpPr/>
            <p:nvPr/>
          </p:nvSpPr>
          <p:spPr>
            <a:xfrm>
              <a:off x="6100675" y="2447900"/>
              <a:ext cx="72225" cy="70700"/>
            </a:xfrm>
            <a:custGeom>
              <a:avLst/>
              <a:gdLst/>
              <a:ahLst/>
              <a:cxnLst/>
              <a:rect l="l" t="t" r="r" b="b"/>
              <a:pathLst>
                <a:path w="2889" h="2828" extrusionOk="0">
                  <a:moveTo>
                    <a:pt x="1460" y="0"/>
                  </a:moveTo>
                  <a:cubicBezTo>
                    <a:pt x="639" y="0"/>
                    <a:pt x="1" y="639"/>
                    <a:pt x="1" y="1459"/>
                  </a:cubicBezTo>
                  <a:cubicBezTo>
                    <a:pt x="46" y="2371"/>
                    <a:pt x="746" y="2827"/>
                    <a:pt x="1445" y="2827"/>
                  </a:cubicBezTo>
                  <a:cubicBezTo>
                    <a:pt x="2144" y="2827"/>
                    <a:pt x="2843" y="2371"/>
                    <a:pt x="2888" y="1459"/>
                  </a:cubicBezTo>
                  <a:cubicBezTo>
                    <a:pt x="2888" y="639"/>
                    <a:pt x="2250" y="0"/>
                    <a:pt x="146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1;p2">
              <a:extLst>
                <a:ext uri="{FF2B5EF4-FFF2-40B4-BE49-F238E27FC236}">
                  <a16:creationId xmlns:a16="http://schemas.microsoft.com/office/drawing/2014/main" id="{F5689583-2E29-0809-C24A-D1A2E8C0C682}"/>
                </a:ext>
              </a:extLst>
            </p:cNvPr>
            <p:cNvSpPr/>
            <p:nvPr/>
          </p:nvSpPr>
          <p:spPr>
            <a:xfrm>
              <a:off x="5920600" y="1357450"/>
              <a:ext cx="85875" cy="72975"/>
            </a:xfrm>
            <a:custGeom>
              <a:avLst/>
              <a:gdLst/>
              <a:ahLst/>
              <a:cxnLst/>
              <a:rect l="l" t="t" r="r" b="b"/>
              <a:pathLst>
                <a:path w="3435" h="2919" extrusionOk="0">
                  <a:moveTo>
                    <a:pt x="1945" y="1"/>
                  </a:moveTo>
                  <a:cubicBezTo>
                    <a:pt x="0" y="1"/>
                    <a:pt x="0" y="2919"/>
                    <a:pt x="1945" y="2919"/>
                  </a:cubicBezTo>
                  <a:cubicBezTo>
                    <a:pt x="2158" y="2919"/>
                    <a:pt x="2341" y="2858"/>
                    <a:pt x="2523" y="2797"/>
                  </a:cubicBezTo>
                  <a:cubicBezTo>
                    <a:pt x="2857" y="2645"/>
                    <a:pt x="3131" y="2371"/>
                    <a:pt x="3283" y="2037"/>
                  </a:cubicBezTo>
                  <a:cubicBezTo>
                    <a:pt x="3435" y="1672"/>
                    <a:pt x="3435" y="1247"/>
                    <a:pt x="3283" y="913"/>
                  </a:cubicBezTo>
                  <a:lnTo>
                    <a:pt x="3283" y="882"/>
                  </a:lnTo>
                  <a:cubicBezTo>
                    <a:pt x="3131" y="548"/>
                    <a:pt x="2857" y="274"/>
                    <a:pt x="2523" y="122"/>
                  </a:cubicBezTo>
                  <a:cubicBezTo>
                    <a:pt x="2341" y="31"/>
                    <a:pt x="2158"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2;p2">
              <a:extLst>
                <a:ext uri="{FF2B5EF4-FFF2-40B4-BE49-F238E27FC236}">
                  <a16:creationId xmlns:a16="http://schemas.microsoft.com/office/drawing/2014/main" id="{60A9B0EA-0D98-336B-810B-52DD3181F2D1}"/>
                </a:ext>
              </a:extLst>
            </p:cNvPr>
            <p:cNvSpPr/>
            <p:nvPr/>
          </p:nvSpPr>
          <p:spPr>
            <a:xfrm>
              <a:off x="6087775" y="1776150"/>
              <a:ext cx="85125" cy="73050"/>
            </a:xfrm>
            <a:custGeom>
              <a:avLst/>
              <a:gdLst/>
              <a:ahLst/>
              <a:cxnLst/>
              <a:rect l="l" t="t" r="r" b="b"/>
              <a:pathLst>
                <a:path w="3405" h="2922" extrusionOk="0">
                  <a:moveTo>
                    <a:pt x="1976" y="1"/>
                  </a:moveTo>
                  <a:cubicBezTo>
                    <a:pt x="669" y="1"/>
                    <a:pt x="0" y="1581"/>
                    <a:pt x="942" y="2493"/>
                  </a:cubicBezTo>
                  <a:cubicBezTo>
                    <a:pt x="1238" y="2788"/>
                    <a:pt x="1600" y="2921"/>
                    <a:pt x="1955" y="2921"/>
                  </a:cubicBezTo>
                  <a:cubicBezTo>
                    <a:pt x="2696" y="2921"/>
                    <a:pt x="3404" y="2343"/>
                    <a:pt x="3404" y="1460"/>
                  </a:cubicBezTo>
                  <a:cubicBezTo>
                    <a:pt x="3404"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3;p2">
              <a:extLst>
                <a:ext uri="{FF2B5EF4-FFF2-40B4-BE49-F238E27FC236}">
                  <a16:creationId xmlns:a16="http://schemas.microsoft.com/office/drawing/2014/main" id="{2D63BC7B-95D4-C70A-7A80-6C56884488EE}"/>
                </a:ext>
              </a:extLst>
            </p:cNvPr>
            <p:cNvSpPr/>
            <p:nvPr/>
          </p:nvSpPr>
          <p:spPr>
            <a:xfrm>
              <a:off x="6087000" y="2112025"/>
              <a:ext cx="86650" cy="72950"/>
            </a:xfrm>
            <a:custGeom>
              <a:avLst/>
              <a:gdLst/>
              <a:ahLst/>
              <a:cxnLst/>
              <a:rect l="l" t="t" r="r" b="b"/>
              <a:pathLst>
                <a:path w="3466" h="2918" extrusionOk="0">
                  <a:moveTo>
                    <a:pt x="2007" y="0"/>
                  </a:moveTo>
                  <a:cubicBezTo>
                    <a:pt x="548" y="0"/>
                    <a:pt x="1" y="1855"/>
                    <a:pt x="1186" y="2675"/>
                  </a:cubicBezTo>
                  <a:cubicBezTo>
                    <a:pt x="1432" y="2842"/>
                    <a:pt x="1705" y="2917"/>
                    <a:pt x="1974" y="2917"/>
                  </a:cubicBezTo>
                  <a:cubicBezTo>
                    <a:pt x="2736" y="2917"/>
                    <a:pt x="3466" y="2313"/>
                    <a:pt x="3466" y="1459"/>
                  </a:cubicBezTo>
                  <a:cubicBezTo>
                    <a:pt x="3466" y="639"/>
                    <a:pt x="2797"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p2">
              <a:extLst>
                <a:ext uri="{FF2B5EF4-FFF2-40B4-BE49-F238E27FC236}">
                  <a16:creationId xmlns:a16="http://schemas.microsoft.com/office/drawing/2014/main" id="{065E9CAA-C922-EF7C-22F6-0ABDF7CD0795}"/>
                </a:ext>
              </a:extLst>
            </p:cNvPr>
            <p:cNvSpPr/>
            <p:nvPr/>
          </p:nvSpPr>
          <p:spPr>
            <a:xfrm>
              <a:off x="6105250" y="770050"/>
              <a:ext cx="67650" cy="72225"/>
            </a:xfrm>
            <a:custGeom>
              <a:avLst/>
              <a:gdLst/>
              <a:ahLst/>
              <a:cxnLst/>
              <a:rect l="l" t="t" r="r" b="b"/>
              <a:pathLst>
                <a:path w="2706" h="2889" extrusionOk="0">
                  <a:moveTo>
                    <a:pt x="1277" y="1"/>
                  </a:moveTo>
                  <a:cubicBezTo>
                    <a:pt x="1094" y="1"/>
                    <a:pt x="912" y="31"/>
                    <a:pt x="760" y="92"/>
                  </a:cubicBezTo>
                  <a:lnTo>
                    <a:pt x="0" y="2189"/>
                  </a:lnTo>
                  <a:cubicBezTo>
                    <a:pt x="274" y="2645"/>
                    <a:pt x="760" y="2888"/>
                    <a:pt x="1277" y="2888"/>
                  </a:cubicBezTo>
                  <a:cubicBezTo>
                    <a:pt x="1946" y="2888"/>
                    <a:pt x="2553" y="2402"/>
                    <a:pt x="2675" y="1733"/>
                  </a:cubicBezTo>
                  <a:cubicBezTo>
                    <a:pt x="2705" y="1642"/>
                    <a:pt x="2705" y="1551"/>
                    <a:pt x="2705" y="1460"/>
                  </a:cubicBezTo>
                  <a:cubicBezTo>
                    <a:pt x="2705" y="639"/>
                    <a:pt x="2067" y="1"/>
                    <a:pt x="127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p2">
              <a:extLst>
                <a:ext uri="{FF2B5EF4-FFF2-40B4-BE49-F238E27FC236}">
                  <a16:creationId xmlns:a16="http://schemas.microsoft.com/office/drawing/2014/main" id="{715212F9-17CD-43D8-88F3-5DF1E1018F8B}"/>
                </a:ext>
              </a:extLst>
            </p:cNvPr>
            <p:cNvSpPr/>
            <p:nvPr/>
          </p:nvSpPr>
          <p:spPr>
            <a:xfrm>
              <a:off x="6423650" y="1944100"/>
              <a:ext cx="85125" cy="73025"/>
            </a:xfrm>
            <a:custGeom>
              <a:avLst/>
              <a:gdLst/>
              <a:ahLst/>
              <a:cxnLst/>
              <a:rect l="l" t="t" r="r" b="b"/>
              <a:pathLst>
                <a:path w="3405" h="2921" extrusionOk="0">
                  <a:moveTo>
                    <a:pt x="1945" y="0"/>
                  </a:moveTo>
                  <a:cubicBezTo>
                    <a:pt x="638" y="0"/>
                    <a:pt x="0" y="1581"/>
                    <a:pt x="912" y="2492"/>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6;p2">
              <a:extLst>
                <a:ext uri="{FF2B5EF4-FFF2-40B4-BE49-F238E27FC236}">
                  <a16:creationId xmlns:a16="http://schemas.microsoft.com/office/drawing/2014/main" id="{40783E8B-C6FC-0152-2914-2D1617125744}"/>
                </a:ext>
              </a:extLst>
            </p:cNvPr>
            <p:cNvSpPr/>
            <p:nvPr/>
          </p:nvSpPr>
          <p:spPr>
            <a:xfrm>
              <a:off x="6423650" y="2279950"/>
              <a:ext cx="85125" cy="72900"/>
            </a:xfrm>
            <a:custGeom>
              <a:avLst/>
              <a:gdLst/>
              <a:ahLst/>
              <a:cxnLst/>
              <a:rect l="l" t="t" r="r" b="b"/>
              <a:pathLst>
                <a:path w="3405" h="2916"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7;p2">
              <a:extLst>
                <a:ext uri="{FF2B5EF4-FFF2-40B4-BE49-F238E27FC236}">
                  <a16:creationId xmlns:a16="http://schemas.microsoft.com/office/drawing/2014/main" id="{A5EB41C8-872F-4528-1916-CE70DEA1FD52}"/>
                </a:ext>
              </a:extLst>
            </p:cNvPr>
            <p:cNvSpPr/>
            <p:nvPr/>
          </p:nvSpPr>
          <p:spPr>
            <a:xfrm>
              <a:off x="6422125" y="2112025"/>
              <a:ext cx="86650" cy="72950"/>
            </a:xfrm>
            <a:custGeom>
              <a:avLst/>
              <a:gdLst/>
              <a:ahLst/>
              <a:cxnLst/>
              <a:rect l="l" t="t" r="r" b="b"/>
              <a:pathLst>
                <a:path w="3466" h="2918" extrusionOk="0">
                  <a:moveTo>
                    <a:pt x="2006" y="0"/>
                  </a:moveTo>
                  <a:cubicBezTo>
                    <a:pt x="578" y="0"/>
                    <a:pt x="0" y="1855"/>
                    <a:pt x="1186" y="2675"/>
                  </a:cubicBezTo>
                  <a:cubicBezTo>
                    <a:pt x="1440" y="2842"/>
                    <a:pt x="1716" y="2917"/>
                    <a:pt x="1987" y="2917"/>
                  </a:cubicBezTo>
                  <a:cubicBezTo>
                    <a:pt x="2752" y="2917"/>
                    <a:pt x="3465" y="2313"/>
                    <a:pt x="3465" y="1459"/>
                  </a:cubicBezTo>
                  <a:cubicBezTo>
                    <a:pt x="3465" y="639"/>
                    <a:pt x="2827"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8;p2">
              <a:extLst>
                <a:ext uri="{FF2B5EF4-FFF2-40B4-BE49-F238E27FC236}">
                  <a16:creationId xmlns:a16="http://schemas.microsoft.com/office/drawing/2014/main" id="{7013EB20-3D11-4EEA-30E1-C21F3BDCC5A1}"/>
                </a:ext>
              </a:extLst>
            </p:cNvPr>
            <p:cNvSpPr/>
            <p:nvPr/>
          </p:nvSpPr>
          <p:spPr>
            <a:xfrm>
              <a:off x="6423650" y="1608975"/>
              <a:ext cx="85125" cy="72875"/>
            </a:xfrm>
            <a:custGeom>
              <a:avLst/>
              <a:gdLst/>
              <a:ahLst/>
              <a:cxnLst/>
              <a:rect l="l" t="t" r="r" b="b"/>
              <a:pathLst>
                <a:path w="3405" h="2915" extrusionOk="0">
                  <a:moveTo>
                    <a:pt x="1945" y="1"/>
                  </a:moveTo>
                  <a:cubicBezTo>
                    <a:pt x="638" y="1"/>
                    <a:pt x="0" y="1551"/>
                    <a:pt x="912" y="2493"/>
                  </a:cubicBezTo>
                  <a:cubicBezTo>
                    <a:pt x="1204" y="2785"/>
                    <a:pt x="1564" y="2915"/>
                    <a:pt x="1919" y="2915"/>
                  </a:cubicBezTo>
                  <a:cubicBezTo>
                    <a:pt x="2673" y="2915"/>
                    <a:pt x="3404" y="2328"/>
                    <a:pt x="3404" y="1460"/>
                  </a:cubicBezTo>
                  <a:cubicBezTo>
                    <a:pt x="3404" y="63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9;p2">
              <a:extLst>
                <a:ext uri="{FF2B5EF4-FFF2-40B4-BE49-F238E27FC236}">
                  <a16:creationId xmlns:a16="http://schemas.microsoft.com/office/drawing/2014/main" id="{ABA715E0-7787-69BF-7425-D4220EF3DF9B}"/>
                </a:ext>
              </a:extLst>
            </p:cNvPr>
            <p:cNvSpPr/>
            <p:nvPr/>
          </p:nvSpPr>
          <p:spPr>
            <a:xfrm>
              <a:off x="6423650" y="1776150"/>
              <a:ext cx="85125" cy="73050"/>
            </a:xfrm>
            <a:custGeom>
              <a:avLst/>
              <a:gdLst/>
              <a:ahLst/>
              <a:cxnLst/>
              <a:rect l="l" t="t" r="r" b="b"/>
              <a:pathLst>
                <a:path w="3405" h="2922" extrusionOk="0">
                  <a:moveTo>
                    <a:pt x="1945" y="1"/>
                  </a:moveTo>
                  <a:cubicBezTo>
                    <a:pt x="638" y="31"/>
                    <a:pt x="0" y="1581"/>
                    <a:pt x="912" y="2493"/>
                  </a:cubicBezTo>
                  <a:cubicBezTo>
                    <a:pt x="1207" y="2788"/>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0;p2">
              <a:extLst>
                <a:ext uri="{FF2B5EF4-FFF2-40B4-BE49-F238E27FC236}">
                  <a16:creationId xmlns:a16="http://schemas.microsoft.com/office/drawing/2014/main" id="{40408D62-49AB-10F5-A062-2957ECE1C9AE}"/>
                </a:ext>
              </a:extLst>
            </p:cNvPr>
            <p:cNvSpPr/>
            <p:nvPr/>
          </p:nvSpPr>
          <p:spPr>
            <a:xfrm>
              <a:off x="6435800" y="144275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1;p2">
              <a:extLst>
                <a:ext uri="{FF2B5EF4-FFF2-40B4-BE49-F238E27FC236}">
                  <a16:creationId xmlns:a16="http://schemas.microsoft.com/office/drawing/2014/main" id="{7F98A6BD-F393-BE6C-0B79-9093CD844358}"/>
                </a:ext>
              </a:extLst>
            </p:cNvPr>
            <p:cNvSpPr/>
            <p:nvPr/>
          </p:nvSpPr>
          <p:spPr>
            <a:xfrm>
              <a:off x="6423650" y="1105175"/>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2;p2">
              <a:extLst>
                <a:ext uri="{FF2B5EF4-FFF2-40B4-BE49-F238E27FC236}">
                  <a16:creationId xmlns:a16="http://schemas.microsoft.com/office/drawing/2014/main" id="{FA45D314-A2E8-FB59-D57E-0BE9AF74F1DD}"/>
                </a:ext>
              </a:extLst>
            </p:cNvPr>
            <p:cNvSpPr/>
            <p:nvPr/>
          </p:nvSpPr>
          <p:spPr>
            <a:xfrm>
              <a:off x="5802800" y="1618100"/>
              <a:ext cx="34975" cy="63100"/>
            </a:xfrm>
            <a:custGeom>
              <a:avLst/>
              <a:gdLst/>
              <a:ahLst/>
              <a:cxnLst/>
              <a:rect l="l" t="t" r="r" b="b"/>
              <a:pathLst>
                <a:path w="1399" h="2524" extrusionOk="0">
                  <a:moveTo>
                    <a:pt x="913" y="0"/>
                  </a:moveTo>
                  <a:lnTo>
                    <a:pt x="1" y="2523"/>
                  </a:lnTo>
                  <a:cubicBezTo>
                    <a:pt x="791" y="2493"/>
                    <a:pt x="1399" y="1854"/>
                    <a:pt x="1399" y="1095"/>
                  </a:cubicBezTo>
                  <a:cubicBezTo>
                    <a:pt x="1399" y="669"/>
                    <a:pt x="1217" y="274"/>
                    <a:pt x="91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3;p2">
              <a:extLst>
                <a:ext uri="{FF2B5EF4-FFF2-40B4-BE49-F238E27FC236}">
                  <a16:creationId xmlns:a16="http://schemas.microsoft.com/office/drawing/2014/main" id="{82EA602E-16A8-278D-8DD6-36A03C6E3344}"/>
                </a:ext>
              </a:extLst>
            </p:cNvPr>
            <p:cNvSpPr/>
            <p:nvPr/>
          </p:nvSpPr>
          <p:spPr>
            <a:xfrm>
              <a:off x="6423650" y="12731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4;p2">
              <a:extLst>
                <a:ext uri="{FF2B5EF4-FFF2-40B4-BE49-F238E27FC236}">
                  <a16:creationId xmlns:a16="http://schemas.microsoft.com/office/drawing/2014/main" id="{2AD00A83-83B9-427F-738E-2F20C5E24460}"/>
                </a:ext>
              </a:extLst>
            </p:cNvPr>
            <p:cNvSpPr/>
            <p:nvPr/>
          </p:nvSpPr>
          <p:spPr>
            <a:xfrm>
              <a:off x="6423650" y="937975"/>
              <a:ext cx="85125" cy="72325"/>
            </a:xfrm>
            <a:custGeom>
              <a:avLst/>
              <a:gdLst/>
              <a:ahLst/>
              <a:cxnLst/>
              <a:rect l="l" t="t" r="r" b="b"/>
              <a:pathLst>
                <a:path w="3405" h="2893" extrusionOk="0">
                  <a:moveTo>
                    <a:pt x="1999" y="0"/>
                  </a:moveTo>
                  <a:cubicBezTo>
                    <a:pt x="1981" y="0"/>
                    <a:pt x="1963" y="1"/>
                    <a:pt x="1945" y="1"/>
                  </a:cubicBezTo>
                  <a:cubicBezTo>
                    <a:pt x="669" y="1"/>
                    <a:pt x="0" y="1551"/>
                    <a:pt x="912" y="2463"/>
                  </a:cubicBezTo>
                  <a:cubicBezTo>
                    <a:pt x="1208" y="2760"/>
                    <a:pt x="1576" y="2892"/>
                    <a:pt x="1936" y="2892"/>
                  </a:cubicBezTo>
                  <a:cubicBezTo>
                    <a:pt x="2685" y="2892"/>
                    <a:pt x="3404" y="2322"/>
                    <a:pt x="3404" y="1460"/>
                  </a:cubicBezTo>
                  <a:cubicBezTo>
                    <a:pt x="3404" y="658"/>
                    <a:pt x="2794" y="0"/>
                    <a:pt x="1999"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5;p2">
              <a:extLst>
                <a:ext uri="{FF2B5EF4-FFF2-40B4-BE49-F238E27FC236}">
                  <a16:creationId xmlns:a16="http://schemas.microsoft.com/office/drawing/2014/main" id="{32A4441D-6C53-4652-BF37-59AC04A6CCC4}"/>
                </a:ext>
              </a:extLst>
            </p:cNvPr>
            <p:cNvSpPr/>
            <p:nvPr/>
          </p:nvSpPr>
          <p:spPr>
            <a:xfrm>
              <a:off x="5764800" y="1944175"/>
              <a:ext cx="85150" cy="72875"/>
            </a:xfrm>
            <a:custGeom>
              <a:avLst/>
              <a:gdLst/>
              <a:ahLst/>
              <a:cxnLst/>
              <a:rect l="l" t="t" r="r" b="b"/>
              <a:pathLst>
                <a:path w="3406" h="2915" extrusionOk="0">
                  <a:moveTo>
                    <a:pt x="1473" y="1"/>
                  </a:moveTo>
                  <a:cubicBezTo>
                    <a:pt x="718" y="1"/>
                    <a:pt x="1" y="588"/>
                    <a:pt x="1" y="1456"/>
                  </a:cubicBezTo>
                  <a:cubicBezTo>
                    <a:pt x="1" y="2277"/>
                    <a:pt x="639" y="2915"/>
                    <a:pt x="1460" y="2915"/>
                  </a:cubicBezTo>
                  <a:cubicBezTo>
                    <a:pt x="2737" y="2915"/>
                    <a:pt x="3405" y="1334"/>
                    <a:pt x="2493" y="423"/>
                  </a:cubicBezTo>
                  <a:cubicBezTo>
                    <a:pt x="2192" y="131"/>
                    <a:pt x="1828" y="1"/>
                    <a:pt x="14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6;p2">
              <a:extLst>
                <a:ext uri="{FF2B5EF4-FFF2-40B4-BE49-F238E27FC236}">
                  <a16:creationId xmlns:a16="http://schemas.microsoft.com/office/drawing/2014/main" id="{9469BAFA-3C0C-AC9F-76E5-F6CB363C2D2D}"/>
                </a:ext>
              </a:extLst>
            </p:cNvPr>
            <p:cNvSpPr/>
            <p:nvPr/>
          </p:nvSpPr>
          <p:spPr>
            <a:xfrm>
              <a:off x="5777725" y="2112025"/>
              <a:ext cx="60050" cy="68425"/>
            </a:xfrm>
            <a:custGeom>
              <a:avLst/>
              <a:gdLst/>
              <a:ahLst/>
              <a:cxnLst/>
              <a:rect l="l" t="t" r="r" b="b"/>
              <a:pathLst>
                <a:path w="2402" h="2737" extrusionOk="0">
                  <a:moveTo>
                    <a:pt x="943" y="0"/>
                  </a:moveTo>
                  <a:cubicBezTo>
                    <a:pt x="609" y="0"/>
                    <a:pt x="274" y="122"/>
                    <a:pt x="1" y="335"/>
                  </a:cubicBezTo>
                  <a:lnTo>
                    <a:pt x="1612" y="2736"/>
                  </a:lnTo>
                  <a:cubicBezTo>
                    <a:pt x="1642" y="2736"/>
                    <a:pt x="1703" y="2706"/>
                    <a:pt x="1764" y="2675"/>
                  </a:cubicBezTo>
                  <a:cubicBezTo>
                    <a:pt x="2159" y="2402"/>
                    <a:pt x="2402" y="1946"/>
                    <a:pt x="2402" y="1459"/>
                  </a:cubicBezTo>
                  <a:cubicBezTo>
                    <a:pt x="2402"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7;p2">
              <a:extLst>
                <a:ext uri="{FF2B5EF4-FFF2-40B4-BE49-F238E27FC236}">
                  <a16:creationId xmlns:a16="http://schemas.microsoft.com/office/drawing/2014/main" id="{25245D96-7F91-4580-910D-29B3E32C2FCC}"/>
                </a:ext>
              </a:extLst>
            </p:cNvPr>
            <p:cNvSpPr/>
            <p:nvPr/>
          </p:nvSpPr>
          <p:spPr>
            <a:xfrm>
              <a:off x="5945675" y="2364300"/>
              <a:ext cx="60800" cy="68425"/>
            </a:xfrm>
            <a:custGeom>
              <a:avLst/>
              <a:gdLst/>
              <a:ahLst/>
              <a:cxnLst/>
              <a:rect l="l" t="t" r="r" b="b"/>
              <a:pathLst>
                <a:path w="2432" h="2737" extrusionOk="0">
                  <a:moveTo>
                    <a:pt x="942" y="1"/>
                  </a:moveTo>
                  <a:cubicBezTo>
                    <a:pt x="608" y="1"/>
                    <a:pt x="274" y="122"/>
                    <a:pt x="0" y="335"/>
                  </a:cubicBezTo>
                  <a:lnTo>
                    <a:pt x="1611" y="2736"/>
                  </a:lnTo>
                  <a:cubicBezTo>
                    <a:pt x="1915" y="2584"/>
                    <a:pt x="2158" y="2311"/>
                    <a:pt x="2280" y="2007"/>
                  </a:cubicBezTo>
                  <a:cubicBezTo>
                    <a:pt x="2432" y="1642"/>
                    <a:pt x="2432" y="1217"/>
                    <a:pt x="2280" y="852"/>
                  </a:cubicBezTo>
                  <a:cubicBezTo>
                    <a:pt x="2128" y="518"/>
                    <a:pt x="1854" y="244"/>
                    <a:pt x="1520" y="92"/>
                  </a:cubicBezTo>
                  <a:cubicBezTo>
                    <a:pt x="1338" y="31"/>
                    <a:pt x="1155" y="1"/>
                    <a:pt x="94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8;p2">
              <a:extLst>
                <a:ext uri="{FF2B5EF4-FFF2-40B4-BE49-F238E27FC236}">
                  <a16:creationId xmlns:a16="http://schemas.microsoft.com/office/drawing/2014/main" id="{575D58B1-FB6E-0D42-37F0-B696570CE927}"/>
                </a:ext>
              </a:extLst>
            </p:cNvPr>
            <p:cNvSpPr/>
            <p:nvPr/>
          </p:nvSpPr>
          <p:spPr>
            <a:xfrm>
              <a:off x="5752650" y="1776150"/>
              <a:ext cx="85125" cy="73050"/>
            </a:xfrm>
            <a:custGeom>
              <a:avLst/>
              <a:gdLst/>
              <a:ahLst/>
              <a:cxnLst/>
              <a:rect l="l" t="t" r="r" b="b"/>
              <a:pathLst>
                <a:path w="3405" h="2922" extrusionOk="0">
                  <a:moveTo>
                    <a:pt x="1946" y="1"/>
                  </a:moveTo>
                  <a:cubicBezTo>
                    <a:pt x="639" y="31"/>
                    <a:pt x="1" y="1581"/>
                    <a:pt x="912" y="2493"/>
                  </a:cubicBezTo>
                  <a:cubicBezTo>
                    <a:pt x="1208" y="2788"/>
                    <a:pt x="1573" y="2921"/>
                    <a:pt x="1933" y="2921"/>
                  </a:cubicBezTo>
                  <a:cubicBezTo>
                    <a:pt x="2683" y="2921"/>
                    <a:pt x="3405" y="2343"/>
                    <a:pt x="3405" y="1460"/>
                  </a:cubicBezTo>
                  <a:cubicBezTo>
                    <a:pt x="3405" y="669"/>
                    <a:pt x="2736"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
              <a:extLst>
                <a:ext uri="{FF2B5EF4-FFF2-40B4-BE49-F238E27FC236}">
                  <a16:creationId xmlns:a16="http://schemas.microsoft.com/office/drawing/2014/main" id="{2623473F-7B79-43D4-5F6C-6E8FEC12DD8F}"/>
                </a:ext>
              </a:extLst>
            </p:cNvPr>
            <p:cNvSpPr/>
            <p:nvPr/>
          </p:nvSpPr>
          <p:spPr>
            <a:xfrm>
              <a:off x="6423650" y="2615075"/>
              <a:ext cx="85125" cy="73375"/>
            </a:xfrm>
            <a:custGeom>
              <a:avLst/>
              <a:gdLst/>
              <a:ahLst/>
              <a:cxnLst/>
              <a:rect l="l" t="t" r="r" b="b"/>
              <a:pathLst>
                <a:path w="3405" h="2935" extrusionOk="0">
                  <a:moveTo>
                    <a:pt x="1945" y="0"/>
                  </a:moveTo>
                  <a:cubicBezTo>
                    <a:pt x="638" y="0"/>
                    <a:pt x="0" y="1581"/>
                    <a:pt x="912" y="2493"/>
                  </a:cubicBezTo>
                  <a:cubicBezTo>
                    <a:pt x="1208" y="2798"/>
                    <a:pt x="1573" y="2934"/>
                    <a:pt x="1933" y="2934"/>
                  </a:cubicBezTo>
                  <a:cubicBezTo>
                    <a:pt x="2682" y="2934"/>
                    <a:pt x="3404" y="2343"/>
                    <a:pt x="3404" y="1459"/>
                  </a:cubicBezTo>
                  <a:cubicBezTo>
                    <a:pt x="3404" y="669"/>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0;p2">
              <a:extLst>
                <a:ext uri="{FF2B5EF4-FFF2-40B4-BE49-F238E27FC236}">
                  <a16:creationId xmlns:a16="http://schemas.microsoft.com/office/drawing/2014/main" id="{CCD08021-3BC4-2EA7-4AA0-6B27E9AF0570}"/>
                </a:ext>
              </a:extLst>
            </p:cNvPr>
            <p:cNvSpPr/>
            <p:nvPr/>
          </p:nvSpPr>
          <p:spPr>
            <a:xfrm>
              <a:off x="6423650" y="2950950"/>
              <a:ext cx="85125" cy="73025"/>
            </a:xfrm>
            <a:custGeom>
              <a:avLst/>
              <a:gdLst/>
              <a:ahLst/>
              <a:cxnLst/>
              <a:rect l="l" t="t" r="r" b="b"/>
              <a:pathLst>
                <a:path w="3405" h="2921" extrusionOk="0">
                  <a:moveTo>
                    <a:pt x="1945" y="0"/>
                  </a:moveTo>
                  <a:cubicBezTo>
                    <a:pt x="638" y="0"/>
                    <a:pt x="0" y="1581"/>
                    <a:pt x="912" y="2493"/>
                  </a:cubicBezTo>
                  <a:cubicBezTo>
                    <a:pt x="1207" y="2788"/>
                    <a:pt x="1573" y="2921"/>
                    <a:pt x="1932" y="2921"/>
                  </a:cubicBezTo>
                  <a:cubicBezTo>
                    <a:pt x="2682" y="2921"/>
                    <a:pt x="3404" y="2343"/>
                    <a:pt x="3404" y="1459"/>
                  </a:cubicBezTo>
                  <a:cubicBezTo>
                    <a:pt x="3404" y="638"/>
                    <a:pt x="2766" y="0"/>
                    <a:pt x="194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1;p2">
              <a:extLst>
                <a:ext uri="{FF2B5EF4-FFF2-40B4-BE49-F238E27FC236}">
                  <a16:creationId xmlns:a16="http://schemas.microsoft.com/office/drawing/2014/main" id="{7F08B584-5BC5-8E14-FCB3-78C28F0F0778}"/>
                </a:ext>
              </a:extLst>
            </p:cNvPr>
            <p:cNvSpPr/>
            <p:nvPr/>
          </p:nvSpPr>
          <p:spPr>
            <a:xfrm>
              <a:off x="6113600" y="2615075"/>
              <a:ext cx="59300" cy="69175"/>
            </a:xfrm>
            <a:custGeom>
              <a:avLst/>
              <a:gdLst/>
              <a:ahLst/>
              <a:cxnLst/>
              <a:rect l="l" t="t" r="r" b="b"/>
              <a:pathLst>
                <a:path w="2372" h="2767" extrusionOk="0">
                  <a:moveTo>
                    <a:pt x="943" y="0"/>
                  </a:moveTo>
                  <a:cubicBezTo>
                    <a:pt x="578" y="0"/>
                    <a:pt x="244" y="152"/>
                    <a:pt x="1" y="365"/>
                  </a:cubicBezTo>
                  <a:lnTo>
                    <a:pt x="1581" y="2766"/>
                  </a:lnTo>
                  <a:cubicBezTo>
                    <a:pt x="2067" y="2523"/>
                    <a:pt x="2371" y="2006"/>
                    <a:pt x="2371" y="1459"/>
                  </a:cubicBezTo>
                  <a:cubicBezTo>
                    <a:pt x="2371" y="669"/>
                    <a:pt x="1733" y="0"/>
                    <a:pt x="94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2;p2">
              <a:extLst>
                <a:ext uri="{FF2B5EF4-FFF2-40B4-BE49-F238E27FC236}">
                  <a16:creationId xmlns:a16="http://schemas.microsoft.com/office/drawing/2014/main" id="{2633598C-42F4-30BC-E76C-4DE6C4384265}"/>
                </a:ext>
              </a:extLst>
            </p:cNvPr>
            <p:cNvSpPr/>
            <p:nvPr/>
          </p:nvSpPr>
          <p:spPr>
            <a:xfrm>
              <a:off x="6435800" y="2449600"/>
              <a:ext cx="72975" cy="69550"/>
            </a:xfrm>
            <a:custGeom>
              <a:avLst/>
              <a:gdLst/>
              <a:ahLst/>
              <a:cxnLst/>
              <a:rect l="l" t="t" r="r" b="b"/>
              <a:pathLst>
                <a:path w="2919" h="2782" extrusionOk="0">
                  <a:moveTo>
                    <a:pt x="1459" y="1"/>
                  </a:moveTo>
                  <a:cubicBezTo>
                    <a:pt x="753" y="1"/>
                    <a:pt x="46" y="464"/>
                    <a:pt x="0" y="1391"/>
                  </a:cubicBezTo>
                  <a:cubicBezTo>
                    <a:pt x="46" y="2318"/>
                    <a:pt x="753" y="2782"/>
                    <a:pt x="1459" y="2782"/>
                  </a:cubicBezTo>
                  <a:cubicBezTo>
                    <a:pt x="2166" y="2782"/>
                    <a:pt x="2873" y="2318"/>
                    <a:pt x="2918" y="1391"/>
                  </a:cubicBezTo>
                  <a:cubicBezTo>
                    <a:pt x="2873" y="464"/>
                    <a:pt x="2166" y="1"/>
                    <a:pt x="1459"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3;p2">
              <a:extLst>
                <a:ext uri="{FF2B5EF4-FFF2-40B4-BE49-F238E27FC236}">
                  <a16:creationId xmlns:a16="http://schemas.microsoft.com/office/drawing/2014/main" id="{D618792F-43F5-C940-6871-2FD42038A1C2}"/>
                </a:ext>
              </a:extLst>
            </p:cNvPr>
            <p:cNvSpPr/>
            <p:nvPr/>
          </p:nvSpPr>
          <p:spPr>
            <a:xfrm>
              <a:off x="6423650" y="2783000"/>
              <a:ext cx="85125" cy="73050"/>
            </a:xfrm>
            <a:custGeom>
              <a:avLst/>
              <a:gdLst/>
              <a:ahLst/>
              <a:cxnLst/>
              <a:rect l="l" t="t" r="r" b="b"/>
              <a:pathLst>
                <a:path w="3405" h="2922" extrusionOk="0">
                  <a:moveTo>
                    <a:pt x="1945" y="1"/>
                  </a:moveTo>
                  <a:cubicBezTo>
                    <a:pt x="638" y="1"/>
                    <a:pt x="0" y="1581"/>
                    <a:pt x="912" y="2493"/>
                  </a:cubicBezTo>
                  <a:cubicBezTo>
                    <a:pt x="1207" y="2789"/>
                    <a:pt x="1573" y="2921"/>
                    <a:pt x="1932" y="2921"/>
                  </a:cubicBezTo>
                  <a:cubicBezTo>
                    <a:pt x="2682" y="2921"/>
                    <a:pt x="3404" y="2343"/>
                    <a:pt x="3404" y="1460"/>
                  </a:cubicBezTo>
                  <a:cubicBezTo>
                    <a:pt x="3404" y="669"/>
                    <a:pt x="2766" y="1"/>
                    <a:pt x="1945"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4;p2">
              <a:extLst>
                <a:ext uri="{FF2B5EF4-FFF2-40B4-BE49-F238E27FC236}">
                  <a16:creationId xmlns:a16="http://schemas.microsoft.com/office/drawing/2014/main" id="{8A7EFF5D-9085-E9FC-35DE-24154594C2D0}"/>
                </a:ext>
              </a:extLst>
            </p:cNvPr>
            <p:cNvSpPr/>
            <p:nvPr/>
          </p:nvSpPr>
          <p:spPr>
            <a:xfrm>
              <a:off x="7261800" y="4042150"/>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49"/>
                  </a:cubicBezTo>
                  <a:cubicBezTo>
                    <a:pt x="3283" y="2098"/>
                    <a:pt x="3374" y="1915"/>
                    <a:pt x="3405" y="1733"/>
                  </a:cubicBezTo>
                  <a:cubicBezTo>
                    <a:pt x="3435" y="1520"/>
                    <a:pt x="3435" y="1338"/>
                    <a:pt x="3405" y="1125"/>
                  </a:cubicBezTo>
                  <a:cubicBezTo>
                    <a:pt x="3374" y="942"/>
                    <a:pt x="3283" y="760"/>
                    <a:pt x="3192" y="608"/>
                  </a:cubicBezTo>
                  <a:cubicBezTo>
                    <a:pt x="3101" y="456"/>
                    <a:pt x="2949" y="335"/>
                    <a:pt x="2797" y="243"/>
                  </a:cubicBezTo>
                  <a:cubicBezTo>
                    <a:pt x="2554" y="6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5;p2">
              <a:extLst>
                <a:ext uri="{FF2B5EF4-FFF2-40B4-BE49-F238E27FC236}">
                  <a16:creationId xmlns:a16="http://schemas.microsoft.com/office/drawing/2014/main" id="{F9DA0ED0-7D05-1BCC-FE9F-121EF97DDF12}"/>
                </a:ext>
              </a:extLst>
            </p:cNvPr>
            <p:cNvSpPr/>
            <p:nvPr/>
          </p:nvSpPr>
          <p:spPr>
            <a:xfrm>
              <a:off x="7119700" y="4125500"/>
              <a:ext cx="60050" cy="68650"/>
            </a:xfrm>
            <a:custGeom>
              <a:avLst/>
              <a:gdLst/>
              <a:ahLst/>
              <a:cxnLst/>
              <a:rect l="l" t="t" r="r" b="b"/>
              <a:pathLst>
                <a:path w="2402" h="2746" extrusionOk="0">
                  <a:moveTo>
                    <a:pt x="948" y="1"/>
                  </a:moveTo>
                  <a:cubicBezTo>
                    <a:pt x="611" y="1"/>
                    <a:pt x="272" y="115"/>
                    <a:pt x="0" y="344"/>
                  </a:cubicBezTo>
                  <a:lnTo>
                    <a:pt x="1611" y="2745"/>
                  </a:lnTo>
                  <a:cubicBezTo>
                    <a:pt x="1672" y="2715"/>
                    <a:pt x="1703" y="2685"/>
                    <a:pt x="1763" y="2654"/>
                  </a:cubicBezTo>
                  <a:cubicBezTo>
                    <a:pt x="2159" y="2381"/>
                    <a:pt x="2402" y="1925"/>
                    <a:pt x="2402" y="1469"/>
                  </a:cubicBezTo>
                  <a:cubicBezTo>
                    <a:pt x="2402" y="1347"/>
                    <a:pt x="2402" y="1256"/>
                    <a:pt x="2371" y="1165"/>
                  </a:cubicBezTo>
                  <a:cubicBezTo>
                    <a:pt x="2341" y="982"/>
                    <a:pt x="2280" y="800"/>
                    <a:pt x="2159" y="648"/>
                  </a:cubicBezTo>
                  <a:cubicBezTo>
                    <a:pt x="2098" y="557"/>
                    <a:pt x="2037" y="496"/>
                    <a:pt x="1976" y="435"/>
                  </a:cubicBezTo>
                  <a:cubicBezTo>
                    <a:pt x="1703" y="146"/>
                    <a:pt x="1327" y="1"/>
                    <a:pt x="948"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6;p2">
              <a:extLst>
                <a:ext uri="{FF2B5EF4-FFF2-40B4-BE49-F238E27FC236}">
                  <a16:creationId xmlns:a16="http://schemas.microsoft.com/office/drawing/2014/main" id="{D429BC85-2B89-2D4D-5ECE-4DA5DD78438A}"/>
                </a:ext>
              </a:extLst>
            </p:cNvPr>
            <p:cNvSpPr/>
            <p:nvPr/>
          </p:nvSpPr>
          <p:spPr>
            <a:xfrm>
              <a:off x="6951775" y="3873450"/>
              <a:ext cx="60050" cy="69175"/>
            </a:xfrm>
            <a:custGeom>
              <a:avLst/>
              <a:gdLst/>
              <a:ahLst/>
              <a:cxnLst/>
              <a:rect l="l" t="t" r="r" b="b"/>
              <a:pathLst>
                <a:path w="2402" h="2767" extrusionOk="0">
                  <a:moveTo>
                    <a:pt x="973" y="0"/>
                  </a:moveTo>
                  <a:cubicBezTo>
                    <a:pt x="669" y="0"/>
                    <a:pt x="395" y="92"/>
                    <a:pt x="152" y="274"/>
                  </a:cubicBezTo>
                  <a:lnTo>
                    <a:pt x="0" y="365"/>
                  </a:lnTo>
                  <a:lnTo>
                    <a:pt x="1611" y="2766"/>
                  </a:lnTo>
                  <a:cubicBezTo>
                    <a:pt x="2097" y="2523"/>
                    <a:pt x="2401" y="2006"/>
                    <a:pt x="2401" y="1459"/>
                  </a:cubicBezTo>
                  <a:cubicBezTo>
                    <a:pt x="2401" y="669"/>
                    <a:pt x="1763" y="0"/>
                    <a:pt x="9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7;p2">
              <a:extLst>
                <a:ext uri="{FF2B5EF4-FFF2-40B4-BE49-F238E27FC236}">
                  <a16:creationId xmlns:a16="http://schemas.microsoft.com/office/drawing/2014/main" id="{C7F03316-66D6-86F2-C95C-36526215E30B}"/>
                </a:ext>
              </a:extLst>
            </p:cNvPr>
            <p:cNvSpPr/>
            <p:nvPr/>
          </p:nvSpPr>
          <p:spPr>
            <a:xfrm>
              <a:off x="7261050" y="853650"/>
              <a:ext cx="86650" cy="72975"/>
            </a:xfrm>
            <a:custGeom>
              <a:avLst/>
              <a:gdLst/>
              <a:ahLst/>
              <a:cxnLst/>
              <a:rect l="l" t="t" r="r" b="b"/>
              <a:pathLst>
                <a:path w="3466" h="2919" extrusionOk="0">
                  <a:moveTo>
                    <a:pt x="2006" y="0"/>
                  </a:moveTo>
                  <a:cubicBezTo>
                    <a:pt x="578" y="0"/>
                    <a:pt x="0" y="1855"/>
                    <a:pt x="1186" y="2675"/>
                  </a:cubicBezTo>
                  <a:cubicBezTo>
                    <a:pt x="1429" y="2827"/>
                    <a:pt x="1733" y="2918"/>
                    <a:pt x="2006" y="2918"/>
                  </a:cubicBezTo>
                  <a:cubicBezTo>
                    <a:pt x="2310" y="2918"/>
                    <a:pt x="2584" y="2827"/>
                    <a:pt x="2827" y="2675"/>
                  </a:cubicBezTo>
                  <a:cubicBezTo>
                    <a:pt x="2979" y="2554"/>
                    <a:pt x="3100" y="2432"/>
                    <a:pt x="3192" y="2280"/>
                  </a:cubicBezTo>
                  <a:cubicBezTo>
                    <a:pt x="3313" y="2128"/>
                    <a:pt x="3374" y="1946"/>
                    <a:pt x="3435" y="1763"/>
                  </a:cubicBezTo>
                  <a:cubicBezTo>
                    <a:pt x="3435" y="1672"/>
                    <a:pt x="3465" y="1581"/>
                    <a:pt x="3465" y="1490"/>
                  </a:cubicBezTo>
                  <a:cubicBezTo>
                    <a:pt x="3465" y="1368"/>
                    <a:pt x="3435" y="1277"/>
                    <a:pt x="3435" y="1186"/>
                  </a:cubicBezTo>
                  <a:cubicBezTo>
                    <a:pt x="3344" y="821"/>
                    <a:pt x="3131" y="487"/>
                    <a:pt x="2827" y="274"/>
                  </a:cubicBezTo>
                  <a:cubicBezTo>
                    <a:pt x="2584" y="92"/>
                    <a:pt x="231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8;p2">
              <a:extLst>
                <a:ext uri="{FF2B5EF4-FFF2-40B4-BE49-F238E27FC236}">
                  <a16:creationId xmlns:a16="http://schemas.microsoft.com/office/drawing/2014/main" id="{2A468220-04F5-9405-6C30-76A136C7BE26}"/>
                </a:ext>
              </a:extLst>
            </p:cNvPr>
            <p:cNvSpPr/>
            <p:nvPr/>
          </p:nvSpPr>
          <p:spPr>
            <a:xfrm>
              <a:off x="6927450" y="518525"/>
              <a:ext cx="96525" cy="72225"/>
            </a:xfrm>
            <a:custGeom>
              <a:avLst/>
              <a:gdLst/>
              <a:ahLst/>
              <a:cxnLst/>
              <a:rect l="l" t="t" r="r" b="b"/>
              <a:pathLst>
                <a:path w="3861" h="2889" extrusionOk="0">
                  <a:moveTo>
                    <a:pt x="1946" y="1"/>
                  </a:moveTo>
                  <a:cubicBezTo>
                    <a:pt x="0" y="1"/>
                    <a:pt x="0" y="2889"/>
                    <a:pt x="1946" y="2889"/>
                  </a:cubicBezTo>
                  <a:cubicBezTo>
                    <a:pt x="3861" y="288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9;p2">
              <a:extLst>
                <a:ext uri="{FF2B5EF4-FFF2-40B4-BE49-F238E27FC236}">
                  <a16:creationId xmlns:a16="http://schemas.microsoft.com/office/drawing/2014/main" id="{9550DDA9-3D7B-B300-E68B-F48139BC24D5}"/>
                </a:ext>
              </a:extLst>
            </p:cNvPr>
            <p:cNvSpPr/>
            <p:nvPr/>
          </p:nvSpPr>
          <p:spPr>
            <a:xfrm>
              <a:off x="6925925" y="3706275"/>
              <a:ext cx="98050" cy="72200"/>
            </a:xfrm>
            <a:custGeom>
              <a:avLst/>
              <a:gdLst/>
              <a:ahLst/>
              <a:cxnLst/>
              <a:rect l="l" t="t" r="r" b="b"/>
              <a:pathLst>
                <a:path w="3922" h="2888" extrusionOk="0">
                  <a:moveTo>
                    <a:pt x="2007" y="0"/>
                  </a:moveTo>
                  <a:cubicBezTo>
                    <a:pt x="548" y="0"/>
                    <a:pt x="1" y="1854"/>
                    <a:pt x="1186" y="2645"/>
                  </a:cubicBezTo>
                  <a:cubicBezTo>
                    <a:pt x="1429" y="2827"/>
                    <a:pt x="1703" y="2888"/>
                    <a:pt x="2007" y="2888"/>
                  </a:cubicBezTo>
                  <a:cubicBezTo>
                    <a:pt x="3922" y="2888"/>
                    <a:pt x="392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0;p2">
              <a:extLst>
                <a:ext uri="{FF2B5EF4-FFF2-40B4-BE49-F238E27FC236}">
                  <a16:creationId xmlns:a16="http://schemas.microsoft.com/office/drawing/2014/main" id="{3516ADE7-494B-FB63-F434-8F973406D0EA}"/>
                </a:ext>
              </a:extLst>
            </p:cNvPr>
            <p:cNvSpPr/>
            <p:nvPr/>
          </p:nvSpPr>
          <p:spPr>
            <a:xfrm>
              <a:off x="7269400" y="686475"/>
              <a:ext cx="78300" cy="72200"/>
            </a:xfrm>
            <a:custGeom>
              <a:avLst/>
              <a:gdLst/>
              <a:ahLst/>
              <a:cxnLst/>
              <a:rect l="l" t="t" r="r" b="b"/>
              <a:pathLst>
                <a:path w="3132" h="2888" extrusionOk="0">
                  <a:moveTo>
                    <a:pt x="1672" y="0"/>
                  </a:moveTo>
                  <a:cubicBezTo>
                    <a:pt x="1368" y="0"/>
                    <a:pt x="1095" y="61"/>
                    <a:pt x="852" y="244"/>
                  </a:cubicBezTo>
                  <a:cubicBezTo>
                    <a:pt x="0" y="821"/>
                    <a:pt x="0" y="2067"/>
                    <a:pt x="852" y="2645"/>
                  </a:cubicBezTo>
                  <a:cubicBezTo>
                    <a:pt x="1095" y="2797"/>
                    <a:pt x="1399" y="2888"/>
                    <a:pt x="1672" y="2888"/>
                  </a:cubicBezTo>
                  <a:cubicBezTo>
                    <a:pt x="1976" y="2888"/>
                    <a:pt x="2250" y="2797"/>
                    <a:pt x="2493" y="2645"/>
                  </a:cubicBezTo>
                  <a:cubicBezTo>
                    <a:pt x="2645" y="2554"/>
                    <a:pt x="2766" y="2402"/>
                    <a:pt x="2858" y="2250"/>
                  </a:cubicBezTo>
                  <a:cubicBezTo>
                    <a:pt x="2979" y="2098"/>
                    <a:pt x="3040" y="1915"/>
                    <a:pt x="3101" y="1733"/>
                  </a:cubicBezTo>
                  <a:cubicBezTo>
                    <a:pt x="3131" y="1551"/>
                    <a:pt x="3131" y="1338"/>
                    <a:pt x="3101" y="1155"/>
                  </a:cubicBezTo>
                  <a:cubicBezTo>
                    <a:pt x="3040" y="973"/>
                    <a:pt x="2979" y="791"/>
                    <a:pt x="2858" y="639"/>
                  </a:cubicBezTo>
                  <a:cubicBezTo>
                    <a:pt x="2584" y="244"/>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1;p2">
              <a:extLst>
                <a:ext uri="{FF2B5EF4-FFF2-40B4-BE49-F238E27FC236}">
                  <a16:creationId xmlns:a16="http://schemas.microsoft.com/office/drawing/2014/main" id="{6635C619-D551-E051-5288-4C44B998E23A}"/>
                </a:ext>
              </a:extLst>
            </p:cNvPr>
            <p:cNvSpPr/>
            <p:nvPr/>
          </p:nvSpPr>
          <p:spPr>
            <a:xfrm>
              <a:off x="6934275" y="685700"/>
              <a:ext cx="87425" cy="72975"/>
            </a:xfrm>
            <a:custGeom>
              <a:avLst/>
              <a:gdLst/>
              <a:ahLst/>
              <a:cxnLst/>
              <a:rect l="l" t="t" r="r" b="b"/>
              <a:pathLst>
                <a:path w="3497" h="2919" extrusionOk="0">
                  <a:moveTo>
                    <a:pt x="1673" y="1"/>
                  </a:moveTo>
                  <a:cubicBezTo>
                    <a:pt x="1369" y="1"/>
                    <a:pt x="1095" y="92"/>
                    <a:pt x="852" y="275"/>
                  </a:cubicBezTo>
                  <a:cubicBezTo>
                    <a:pt x="1" y="822"/>
                    <a:pt x="1" y="2098"/>
                    <a:pt x="852" y="2676"/>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2;p2">
              <a:extLst>
                <a:ext uri="{FF2B5EF4-FFF2-40B4-BE49-F238E27FC236}">
                  <a16:creationId xmlns:a16="http://schemas.microsoft.com/office/drawing/2014/main" id="{D908B7E4-DBFC-5D78-500C-97887CDD9A9B}"/>
                </a:ext>
              </a:extLst>
            </p:cNvPr>
            <p:cNvSpPr/>
            <p:nvPr/>
          </p:nvSpPr>
          <p:spPr>
            <a:xfrm>
              <a:off x="7270150" y="1189525"/>
              <a:ext cx="77550" cy="72975"/>
            </a:xfrm>
            <a:custGeom>
              <a:avLst/>
              <a:gdLst/>
              <a:ahLst/>
              <a:cxnLst/>
              <a:rect l="l" t="t" r="r" b="b"/>
              <a:pathLst>
                <a:path w="3102" h="2919" extrusionOk="0">
                  <a:moveTo>
                    <a:pt x="1673" y="0"/>
                  </a:moveTo>
                  <a:cubicBezTo>
                    <a:pt x="1369" y="0"/>
                    <a:pt x="1095" y="91"/>
                    <a:pt x="852" y="243"/>
                  </a:cubicBezTo>
                  <a:cubicBezTo>
                    <a:pt x="1" y="821"/>
                    <a:pt x="1" y="2098"/>
                    <a:pt x="852" y="2675"/>
                  </a:cubicBezTo>
                  <a:lnTo>
                    <a:pt x="822" y="2645"/>
                  </a:lnTo>
                  <a:lnTo>
                    <a:pt x="822" y="2645"/>
                  </a:lnTo>
                  <a:cubicBezTo>
                    <a:pt x="1065" y="2827"/>
                    <a:pt x="1369" y="2918"/>
                    <a:pt x="1642" y="2918"/>
                  </a:cubicBezTo>
                  <a:cubicBezTo>
                    <a:pt x="2129" y="2888"/>
                    <a:pt x="2584" y="2645"/>
                    <a:pt x="2858" y="2249"/>
                  </a:cubicBezTo>
                  <a:cubicBezTo>
                    <a:pt x="2949" y="2098"/>
                    <a:pt x="3040" y="1915"/>
                    <a:pt x="3071" y="1733"/>
                  </a:cubicBezTo>
                  <a:cubicBezTo>
                    <a:pt x="3101" y="1550"/>
                    <a:pt x="3101" y="1338"/>
                    <a:pt x="3071" y="1155"/>
                  </a:cubicBezTo>
                  <a:cubicBezTo>
                    <a:pt x="3040" y="973"/>
                    <a:pt x="2949" y="791"/>
                    <a:pt x="2858" y="639"/>
                  </a:cubicBezTo>
                  <a:cubicBezTo>
                    <a:pt x="2767" y="487"/>
                    <a:pt x="2615" y="365"/>
                    <a:pt x="2463" y="243"/>
                  </a:cubicBezTo>
                  <a:cubicBezTo>
                    <a:pt x="2250" y="91"/>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3;p2">
              <a:extLst>
                <a:ext uri="{FF2B5EF4-FFF2-40B4-BE49-F238E27FC236}">
                  <a16:creationId xmlns:a16="http://schemas.microsoft.com/office/drawing/2014/main" id="{1134F60F-7931-4472-BCD6-C7A0CB87AE2C}"/>
                </a:ext>
              </a:extLst>
            </p:cNvPr>
            <p:cNvSpPr/>
            <p:nvPr/>
          </p:nvSpPr>
          <p:spPr>
            <a:xfrm>
              <a:off x="7261050" y="13574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54"/>
                    <a:pt x="3100" y="2432"/>
                    <a:pt x="3192" y="2280"/>
                  </a:cubicBezTo>
                  <a:cubicBezTo>
                    <a:pt x="3313" y="2098"/>
                    <a:pt x="3374" y="1946"/>
                    <a:pt x="3435" y="1764"/>
                  </a:cubicBezTo>
                  <a:cubicBezTo>
                    <a:pt x="3465" y="1551"/>
                    <a:pt x="3465" y="1368"/>
                    <a:pt x="3435" y="1156"/>
                  </a:cubicBezTo>
                  <a:cubicBezTo>
                    <a:pt x="3344" y="791"/>
                    <a:pt x="3131" y="457"/>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4;p2">
              <a:extLst>
                <a:ext uri="{FF2B5EF4-FFF2-40B4-BE49-F238E27FC236}">
                  <a16:creationId xmlns:a16="http://schemas.microsoft.com/office/drawing/2014/main" id="{BC28F965-8103-17D6-CB57-69305211C49A}"/>
                </a:ext>
              </a:extLst>
            </p:cNvPr>
            <p:cNvSpPr/>
            <p:nvPr/>
          </p:nvSpPr>
          <p:spPr>
            <a:xfrm>
              <a:off x="7261800" y="1021575"/>
              <a:ext cx="85900" cy="72975"/>
            </a:xfrm>
            <a:custGeom>
              <a:avLst/>
              <a:gdLst/>
              <a:ahLst/>
              <a:cxnLst/>
              <a:rect l="l" t="t" r="r" b="b"/>
              <a:pathLst>
                <a:path w="3436" h="2919" extrusionOk="0">
                  <a:moveTo>
                    <a:pt x="2007" y="1"/>
                  </a:moveTo>
                  <a:cubicBezTo>
                    <a:pt x="578" y="1"/>
                    <a:pt x="0" y="1855"/>
                    <a:pt x="1186" y="2676"/>
                  </a:cubicBezTo>
                  <a:lnTo>
                    <a:pt x="1156" y="2676"/>
                  </a:lnTo>
                  <a:cubicBezTo>
                    <a:pt x="1399" y="2828"/>
                    <a:pt x="1703" y="2919"/>
                    <a:pt x="1976" y="2919"/>
                  </a:cubicBezTo>
                  <a:cubicBezTo>
                    <a:pt x="2280" y="2919"/>
                    <a:pt x="2554" y="2828"/>
                    <a:pt x="2797" y="2676"/>
                  </a:cubicBezTo>
                  <a:cubicBezTo>
                    <a:pt x="3101" y="2432"/>
                    <a:pt x="3344" y="2128"/>
                    <a:pt x="3405" y="1733"/>
                  </a:cubicBezTo>
                  <a:cubicBezTo>
                    <a:pt x="3435" y="1642"/>
                    <a:pt x="3435" y="1551"/>
                    <a:pt x="3435" y="1460"/>
                  </a:cubicBezTo>
                  <a:cubicBezTo>
                    <a:pt x="3435" y="1369"/>
                    <a:pt x="3435" y="1247"/>
                    <a:pt x="3405" y="1156"/>
                  </a:cubicBezTo>
                  <a:cubicBezTo>
                    <a:pt x="3374" y="973"/>
                    <a:pt x="3283" y="791"/>
                    <a:pt x="3192" y="639"/>
                  </a:cubicBezTo>
                  <a:cubicBezTo>
                    <a:pt x="3070" y="487"/>
                    <a:pt x="2949" y="366"/>
                    <a:pt x="2797" y="27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5;p2">
              <a:extLst>
                <a:ext uri="{FF2B5EF4-FFF2-40B4-BE49-F238E27FC236}">
                  <a16:creationId xmlns:a16="http://schemas.microsoft.com/office/drawing/2014/main" id="{F7F89FCF-A18A-C63E-F4FA-F7728750FB2E}"/>
                </a:ext>
              </a:extLst>
            </p:cNvPr>
            <p:cNvSpPr/>
            <p:nvPr/>
          </p:nvSpPr>
          <p:spPr>
            <a:xfrm>
              <a:off x="6927450" y="1021575"/>
              <a:ext cx="96525" cy="72975"/>
            </a:xfrm>
            <a:custGeom>
              <a:avLst/>
              <a:gdLst/>
              <a:ahLst/>
              <a:cxnLst/>
              <a:rect l="l" t="t" r="r" b="b"/>
              <a:pathLst>
                <a:path w="3861" h="2919" extrusionOk="0">
                  <a:moveTo>
                    <a:pt x="1946" y="1"/>
                  </a:moveTo>
                  <a:cubicBezTo>
                    <a:pt x="0" y="1"/>
                    <a:pt x="0" y="2919"/>
                    <a:pt x="1946" y="2919"/>
                  </a:cubicBezTo>
                  <a:cubicBezTo>
                    <a:pt x="3861" y="2919"/>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p2">
              <a:extLst>
                <a:ext uri="{FF2B5EF4-FFF2-40B4-BE49-F238E27FC236}">
                  <a16:creationId xmlns:a16="http://schemas.microsoft.com/office/drawing/2014/main" id="{C9DD506B-22CF-60F2-0E8A-0E8DDB977594}"/>
                </a:ext>
              </a:extLst>
            </p:cNvPr>
            <p:cNvSpPr/>
            <p:nvPr/>
          </p:nvSpPr>
          <p:spPr>
            <a:xfrm>
              <a:off x="6925925" y="2028425"/>
              <a:ext cx="95775" cy="72975"/>
            </a:xfrm>
            <a:custGeom>
              <a:avLst/>
              <a:gdLst/>
              <a:ahLst/>
              <a:cxnLst/>
              <a:rect l="l" t="t" r="r" b="b"/>
              <a:pathLst>
                <a:path w="3831" h="2919" extrusionOk="0">
                  <a:moveTo>
                    <a:pt x="2007" y="1"/>
                  </a:moveTo>
                  <a:cubicBezTo>
                    <a:pt x="1703" y="1"/>
                    <a:pt x="1429" y="92"/>
                    <a:pt x="1186" y="244"/>
                  </a:cubicBezTo>
                  <a:cubicBezTo>
                    <a:pt x="1" y="1065"/>
                    <a:pt x="578" y="288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7;p2">
              <a:extLst>
                <a:ext uri="{FF2B5EF4-FFF2-40B4-BE49-F238E27FC236}">
                  <a16:creationId xmlns:a16="http://schemas.microsoft.com/office/drawing/2014/main" id="{AAC2FCA3-59C4-4EF4-E09C-949752E6EDED}"/>
                </a:ext>
              </a:extLst>
            </p:cNvPr>
            <p:cNvSpPr/>
            <p:nvPr/>
          </p:nvSpPr>
          <p:spPr>
            <a:xfrm>
              <a:off x="6925925" y="1692575"/>
              <a:ext cx="95775" cy="72975"/>
            </a:xfrm>
            <a:custGeom>
              <a:avLst/>
              <a:gdLst/>
              <a:ahLst/>
              <a:cxnLst/>
              <a:rect l="l" t="t" r="r" b="b"/>
              <a:pathLst>
                <a:path w="3831" h="2919" extrusionOk="0">
                  <a:moveTo>
                    <a:pt x="2007" y="0"/>
                  </a:moveTo>
                  <a:cubicBezTo>
                    <a:pt x="548" y="0"/>
                    <a:pt x="1" y="1854"/>
                    <a:pt x="1186" y="2645"/>
                  </a:cubicBezTo>
                  <a:cubicBezTo>
                    <a:pt x="1429" y="2827"/>
                    <a:pt x="1703" y="2918"/>
                    <a:pt x="2007" y="2918"/>
                  </a:cubicBezTo>
                  <a:cubicBezTo>
                    <a:pt x="3830" y="2827"/>
                    <a:pt x="3830"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8;p2">
              <a:extLst>
                <a:ext uri="{FF2B5EF4-FFF2-40B4-BE49-F238E27FC236}">
                  <a16:creationId xmlns:a16="http://schemas.microsoft.com/office/drawing/2014/main" id="{667E99E4-D5EF-5E75-FA0C-C56921A50D30}"/>
                </a:ext>
              </a:extLst>
            </p:cNvPr>
            <p:cNvSpPr/>
            <p:nvPr/>
          </p:nvSpPr>
          <p:spPr>
            <a:xfrm>
              <a:off x="6927450" y="18605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9;p2">
              <a:extLst>
                <a:ext uri="{FF2B5EF4-FFF2-40B4-BE49-F238E27FC236}">
                  <a16:creationId xmlns:a16="http://schemas.microsoft.com/office/drawing/2014/main" id="{339F3D10-80CC-0EC4-1322-AA50F2B82626}"/>
                </a:ext>
              </a:extLst>
            </p:cNvPr>
            <p:cNvSpPr/>
            <p:nvPr/>
          </p:nvSpPr>
          <p:spPr>
            <a:xfrm>
              <a:off x="6925925" y="2195600"/>
              <a:ext cx="95775" cy="72975"/>
            </a:xfrm>
            <a:custGeom>
              <a:avLst/>
              <a:gdLst/>
              <a:ahLst/>
              <a:cxnLst/>
              <a:rect l="l" t="t" r="r" b="b"/>
              <a:pathLst>
                <a:path w="3831" h="2919" extrusionOk="0">
                  <a:moveTo>
                    <a:pt x="2007" y="1"/>
                  </a:moveTo>
                  <a:cubicBezTo>
                    <a:pt x="548" y="1"/>
                    <a:pt x="1" y="1855"/>
                    <a:pt x="1186" y="2676"/>
                  </a:cubicBezTo>
                  <a:cubicBezTo>
                    <a:pt x="1429" y="2828"/>
                    <a:pt x="1703"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0;p2">
              <a:extLst>
                <a:ext uri="{FF2B5EF4-FFF2-40B4-BE49-F238E27FC236}">
                  <a16:creationId xmlns:a16="http://schemas.microsoft.com/office/drawing/2014/main" id="{FB44CC36-6259-0E0B-14DA-A5455F50D8DE}"/>
                </a:ext>
              </a:extLst>
            </p:cNvPr>
            <p:cNvSpPr/>
            <p:nvPr/>
          </p:nvSpPr>
          <p:spPr>
            <a:xfrm>
              <a:off x="6925925" y="1525250"/>
              <a:ext cx="98050" cy="72350"/>
            </a:xfrm>
            <a:custGeom>
              <a:avLst/>
              <a:gdLst/>
              <a:ahLst/>
              <a:cxnLst/>
              <a:rect l="l" t="t" r="r" b="b"/>
              <a:pathLst>
                <a:path w="3922" h="2894" extrusionOk="0">
                  <a:moveTo>
                    <a:pt x="1892" y="0"/>
                  </a:moveTo>
                  <a:cubicBezTo>
                    <a:pt x="1634" y="0"/>
                    <a:pt x="1398" y="90"/>
                    <a:pt x="1186" y="249"/>
                  </a:cubicBezTo>
                  <a:cubicBezTo>
                    <a:pt x="1" y="1040"/>
                    <a:pt x="548" y="2894"/>
                    <a:pt x="2007" y="2894"/>
                  </a:cubicBezTo>
                  <a:cubicBezTo>
                    <a:pt x="3912" y="2894"/>
                    <a:pt x="3922" y="6"/>
                    <a:pt x="2036" y="6"/>
                  </a:cubicBezTo>
                  <a:cubicBezTo>
                    <a:pt x="2027" y="6"/>
                    <a:pt x="2017"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1;p2">
              <a:extLst>
                <a:ext uri="{FF2B5EF4-FFF2-40B4-BE49-F238E27FC236}">
                  <a16:creationId xmlns:a16="http://schemas.microsoft.com/office/drawing/2014/main" id="{85A4FEBB-D9B6-7476-ED38-AD75B386D4DC}"/>
                </a:ext>
              </a:extLst>
            </p:cNvPr>
            <p:cNvSpPr/>
            <p:nvPr/>
          </p:nvSpPr>
          <p:spPr>
            <a:xfrm>
              <a:off x="7269400" y="1525400"/>
              <a:ext cx="78300" cy="72200"/>
            </a:xfrm>
            <a:custGeom>
              <a:avLst/>
              <a:gdLst/>
              <a:ahLst/>
              <a:cxnLst/>
              <a:rect l="l" t="t" r="r" b="b"/>
              <a:pathLst>
                <a:path w="3132" h="2888" extrusionOk="0">
                  <a:moveTo>
                    <a:pt x="1672" y="0"/>
                  </a:moveTo>
                  <a:cubicBezTo>
                    <a:pt x="1368" y="0"/>
                    <a:pt x="1095" y="91"/>
                    <a:pt x="852" y="243"/>
                  </a:cubicBezTo>
                  <a:cubicBezTo>
                    <a:pt x="0" y="821"/>
                    <a:pt x="0" y="2067"/>
                    <a:pt x="852" y="2644"/>
                  </a:cubicBezTo>
                  <a:cubicBezTo>
                    <a:pt x="1095" y="2796"/>
                    <a:pt x="1399" y="2888"/>
                    <a:pt x="1672" y="2888"/>
                  </a:cubicBezTo>
                  <a:cubicBezTo>
                    <a:pt x="1976" y="2888"/>
                    <a:pt x="2250" y="2796"/>
                    <a:pt x="2493" y="2644"/>
                  </a:cubicBezTo>
                  <a:cubicBezTo>
                    <a:pt x="2645" y="2553"/>
                    <a:pt x="2766" y="2401"/>
                    <a:pt x="2858" y="2280"/>
                  </a:cubicBezTo>
                  <a:cubicBezTo>
                    <a:pt x="2979" y="2097"/>
                    <a:pt x="3040" y="1915"/>
                    <a:pt x="3101" y="1733"/>
                  </a:cubicBezTo>
                  <a:cubicBezTo>
                    <a:pt x="3131" y="1550"/>
                    <a:pt x="3131" y="1337"/>
                    <a:pt x="3101" y="1155"/>
                  </a:cubicBezTo>
                  <a:cubicBezTo>
                    <a:pt x="3040" y="973"/>
                    <a:pt x="2979" y="790"/>
                    <a:pt x="2858" y="638"/>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2;p2">
              <a:extLst>
                <a:ext uri="{FF2B5EF4-FFF2-40B4-BE49-F238E27FC236}">
                  <a16:creationId xmlns:a16="http://schemas.microsoft.com/office/drawing/2014/main" id="{AA000E0F-FD96-C85F-F122-6E07F74831FF}"/>
                </a:ext>
              </a:extLst>
            </p:cNvPr>
            <p:cNvSpPr/>
            <p:nvPr/>
          </p:nvSpPr>
          <p:spPr>
            <a:xfrm>
              <a:off x="6927450" y="8536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3;p2">
              <a:extLst>
                <a:ext uri="{FF2B5EF4-FFF2-40B4-BE49-F238E27FC236}">
                  <a16:creationId xmlns:a16="http://schemas.microsoft.com/office/drawing/2014/main" id="{2BF56EF4-32AA-1D09-1146-41C6C1FC459A}"/>
                </a:ext>
              </a:extLst>
            </p:cNvPr>
            <p:cNvSpPr/>
            <p:nvPr/>
          </p:nvSpPr>
          <p:spPr>
            <a:xfrm>
              <a:off x="6934275" y="1189525"/>
              <a:ext cx="87425" cy="72975"/>
            </a:xfrm>
            <a:custGeom>
              <a:avLst/>
              <a:gdLst/>
              <a:ahLst/>
              <a:cxnLst/>
              <a:rect l="l" t="t" r="r" b="b"/>
              <a:pathLst>
                <a:path w="3497" h="2919" extrusionOk="0">
                  <a:moveTo>
                    <a:pt x="1673" y="0"/>
                  </a:moveTo>
                  <a:cubicBezTo>
                    <a:pt x="1369" y="0"/>
                    <a:pt x="1095" y="61"/>
                    <a:pt x="852" y="243"/>
                  </a:cubicBezTo>
                  <a:cubicBezTo>
                    <a:pt x="1" y="821"/>
                    <a:pt x="1" y="2067"/>
                    <a:pt x="852" y="2645"/>
                  </a:cubicBezTo>
                  <a:cubicBezTo>
                    <a:pt x="1095" y="2827"/>
                    <a:pt x="1369" y="2918"/>
                    <a:pt x="1673" y="2918"/>
                  </a:cubicBezTo>
                  <a:cubicBezTo>
                    <a:pt x="3496" y="279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4;p2">
              <a:extLst>
                <a:ext uri="{FF2B5EF4-FFF2-40B4-BE49-F238E27FC236}">
                  <a16:creationId xmlns:a16="http://schemas.microsoft.com/office/drawing/2014/main" id="{875F09DB-DEB8-E9EA-03FE-FA5902364E25}"/>
                </a:ext>
              </a:extLst>
            </p:cNvPr>
            <p:cNvSpPr/>
            <p:nvPr/>
          </p:nvSpPr>
          <p:spPr>
            <a:xfrm>
              <a:off x="6927450" y="1357450"/>
              <a:ext cx="96525" cy="72225"/>
            </a:xfrm>
            <a:custGeom>
              <a:avLst/>
              <a:gdLst/>
              <a:ahLst/>
              <a:cxnLst/>
              <a:rect l="l" t="t" r="r" b="b"/>
              <a:pathLst>
                <a:path w="3861" h="2889" extrusionOk="0">
                  <a:moveTo>
                    <a:pt x="1916" y="0"/>
                  </a:moveTo>
                  <a:cubicBezTo>
                    <a:pt x="0" y="0"/>
                    <a:pt x="10" y="2888"/>
                    <a:pt x="1946" y="2888"/>
                  </a:cubicBezTo>
                  <a:cubicBezTo>
                    <a:pt x="3851" y="2888"/>
                    <a:pt x="3861" y="0"/>
                    <a:pt x="1975" y="0"/>
                  </a:cubicBezTo>
                  <a:cubicBezTo>
                    <a:pt x="1966" y="0"/>
                    <a:pt x="1956" y="0"/>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5;p2">
              <a:extLst>
                <a:ext uri="{FF2B5EF4-FFF2-40B4-BE49-F238E27FC236}">
                  <a16:creationId xmlns:a16="http://schemas.microsoft.com/office/drawing/2014/main" id="{FB8C0029-8DA9-B0CB-95C9-1153CA89A7D4}"/>
                </a:ext>
              </a:extLst>
            </p:cNvPr>
            <p:cNvSpPr/>
            <p:nvPr/>
          </p:nvSpPr>
          <p:spPr>
            <a:xfrm>
              <a:off x="7261800" y="1692575"/>
              <a:ext cx="85900" cy="72975"/>
            </a:xfrm>
            <a:custGeom>
              <a:avLst/>
              <a:gdLst/>
              <a:ahLst/>
              <a:cxnLst/>
              <a:rect l="l" t="t" r="r" b="b"/>
              <a:pathLst>
                <a:path w="3436" h="2919" extrusionOk="0">
                  <a:moveTo>
                    <a:pt x="2007" y="0"/>
                  </a:moveTo>
                  <a:cubicBezTo>
                    <a:pt x="578" y="0"/>
                    <a:pt x="0" y="1854"/>
                    <a:pt x="1186" y="2675"/>
                  </a:cubicBezTo>
                  <a:lnTo>
                    <a:pt x="1156" y="2675"/>
                  </a:lnTo>
                  <a:cubicBezTo>
                    <a:pt x="1399" y="2827"/>
                    <a:pt x="1703" y="2918"/>
                    <a:pt x="1976" y="2918"/>
                  </a:cubicBezTo>
                  <a:cubicBezTo>
                    <a:pt x="2463" y="2918"/>
                    <a:pt x="2918" y="2675"/>
                    <a:pt x="3192" y="2280"/>
                  </a:cubicBezTo>
                  <a:cubicBezTo>
                    <a:pt x="3283" y="2128"/>
                    <a:pt x="3374" y="1945"/>
                    <a:pt x="3405" y="1763"/>
                  </a:cubicBezTo>
                  <a:cubicBezTo>
                    <a:pt x="3435" y="1550"/>
                    <a:pt x="3435" y="1368"/>
                    <a:pt x="3405" y="1155"/>
                  </a:cubicBezTo>
                  <a:cubicBezTo>
                    <a:pt x="3374" y="973"/>
                    <a:pt x="3283" y="790"/>
                    <a:pt x="3192" y="638"/>
                  </a:cubicBezTo>
                  <a:cubicBezTo>
                    <a:pt x="3101" y="486"/>
                    <a:pt x="2949" y="365"/>
                    <a:pt x="2797" y="274"/>
                  </a:cubicBezTo>
                  <a:cubicBezTo>
                    <a:pt x="2554" y="91"/>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p2">
              <a:extLst>
                <a:ext uri="{FF2B5EF4-FFF2-40B4-BE49-F238E27FC236}">
                  <a16:creationId xmlns:a16="http://schemas.microsoft.com/office/drawing/2014/main" id="{50E30839-B890-644D-A985-BACDEA7F519E}"/>
                </a:ext>
              </a:extLst>
            </p:cNvPr>
            <p:cNvSpPr/>
            <p:nvPr/>
          </p:nvSpPr>
          <p:spPr>
            <a:xfrm>
              <a:off x="7269400" y="3874200"/>
              <a:ext cx="78300" cy="72225"/>
            </a:xfrm>
            <a:custGeom>
              <a:avLst/>
              <a:gdLst/>
              <a:ahLst/>
              <a:cxnLst/>
              <a:rect l="l" t="t" r="r" b="b"/>
              <a:pathLst>
                <a:path w="3132" h="2889" extrusionOk="0">
                  <a:moveTo>
                    <a:pt x="1672" y="1"/>
                  </a:moveTo>
                  <a:cubicBezTo>
                    <a:pt x="1368" y="1"/>
                    <a:pt x="1095" y="92"/>
                    <a:pt x="852" y="244"/>
                  </a:cubicBezTo>
                  <a:cubicBezTo>
                    <a:pt x="0" y="821"/>
                    <a:pt x="0" y="2068"/>
                    <a:pt x="852" y="2645"/>
                  </a:cubicBezTo>
                  <a:cubicBezTo>
                    <a:pt x="1095" y="2797"/>
                    <a:pt x="1399" y="2888"/>
                    <a:pt x="1672" y="2888"/>
                  </a:cubicBezTo>
                  <a:cubicBezTo>
                    <a:pt x="1976" y="2888"/>
                    <a:pt x="2250" y="2797"/>
                    <a:pt x="2493" y="2645"/>
                  </a:cubicBezTo>
                  <a:cubicBezTo>
                    <a:pt x="2645" y="2554"/>
                    <a:pt x="2766" y="2402"/>
                    <a:pt x="2858" y="2280"/>
                  </a:cubicBezTo>
                  <a:cubicBezTo>
                    <a:pt x="2979" y="2098"/>
                    <a:pt x="3040" y="1916"/>
                    <a:pt x="3101" y="1733"/>
                  </a:cubicBezTo>
                  <a:cubicBezTo>
                    <a:pt x="3131" y="1551"/>
                    <a:pt x="3131" y="1338"/>
                    <a:pt x="3101" y="1156"/>
                  </a:cubicBezTo>
                  <a:cubicBezTo>
                    <a:pt x="3040" y="973"/>
                    <a:pt x="2979" y="791"/>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7;p2">
              <a:extLst>
                <a:ext uri="{FF2B5EF4-FFF2-40B4-BE49-F238E27FC236}">
                  <a16:creationId xmlns:a16="http://schemas.microsoft.com/office/drawing/2014/main" id="{02819DA2-F454-09B9-8986-FCD2CD644BF2}"/>
                </a:ext>
              </a:extLst>
            </p:cNvPr>
            <p:cNvSpPr/>
            <p:nvPr/>
          </p:nvSpPr>
          <p:spPr>
            <a:xfrm>
              <a:off x="7261050" y="4210075"/>
              <a:ext cx="86650" cy="72225"/>
            </a:xfrm>
            <a:custGeom>
              <a:avLst/>
              <a:gdLst/>
              <a:ahLst/>
              <a:cxnLst/>
              <a:rect l="l" t="t" r="r" b="b"/>
              <a:pathLst>
                <a:path w="3466" h="2889" extrusionOk="0">
                  <a:moveTo>
                    <a:pt x="2006" y="1"/>
                  </a:moveTo>
                  <a:cubicBezTo>
                    <a:pt x="578" y="1"/>
                    <a:pt x="0" y="1855"/>
                    <a:pt x="1186" y="2675"/>
                  </a:cubicBezTo>
                  <a:lnTo>
                    <a:pt x="1186" y="2645"/>
                  </a:lnTo>
                  <a:cubicBezTo>
                    <a:pt x="1429" y="2797"/>
                    <a:pt x="1733" y="2888"/>
                    <a:pt x="2006" y="2888"/>
                  </a:cubicBezTo>
                  <a:cubicBezTo>
                    <a:pt x="2310" y="2888"/>
                    <a:pt x="2584" y="2797"/>
                    <a:pt x="2827" y="2645"/>
                  </a:cubicBezTo>
                  <a:cubicBezTo>
                    <a:pt x="2979" y="2523"/>
                    <a:pt x="3100" y="2402"/>
                    <a:pt x="3192" y="2250"/>
                  </a:cubicBezTo>
                  <a:cubicBezTo>
                    <a:pt x="3313" y="2098"/>
                    <a:pt x="3374" y="1916"/>
                    <a:pt x="3435" y="1733"/>
                  </a:cubicBezTo>
                  <a:cubicBezTo>
                    <a:pt x="3435" y="1642"/>
                    <a:pt x="3465" y="1551"/>
                    <a:pt x="3465" y="1429"/>
                  </a:cubicBezTo>
                  <a:cubicBezTo>
                    <a:pt x="3465" y="1338"/>
                    <a:pt x="3435" y="1247"/>
                    <a:pt x="3435" y="1156"/>
                  </a:cubicBezTo>
                  <a:cubicBezTo>
                    <a:pt x="3374" y="973"/>
                    <a:pt x="3313" y="791"/>
                    <a:pt x="3192" y="639"/>
                  </a:cubicBezTo>
                  <a:cubicBezTo>
                    <a:pt x="3100" y="487"/>
                    <a:pt x="2979" y="36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8;p2">
              <a:extLst>
                <a:ext uri="{FF2B5EF4-FFF2-40B4-BE49-F238E27FC236}">
                  <a16:creationId xmlns:a16="http://schemas.microsoft.com/office/drawing/2014/main" id="{A2F21F97-C707-1C4C-73C7-C85E33E91881}"/>
                </a:ext>
              </a:extLst>
            </p:cNvPr>
            <p:cNvSpPr/>
            <p:nvPr/>
          </p:nvSpPr>
          <p:spPr>
            <a:xfrm>
              <a:off x="7261050" y="3706275"/>
              <a:ext cx="86650" cy="72200"/>
            </a:xfrm>
            <a:custGeom>
              <a:avLst/>
              <a:gdLst/>
              <a:ahLst/>
              <a:cxnLst/>
              <a:rect l="l" t="t" r="r" b="b"/>
              <a:pathLst>
                <a:path w="3466" h="2888" extrusionOk="0">
                  <a:moveTo>
                    <a:pt x="2006" y="0"/>
                  </a:moveTo>
                  <a:cubicBezTo>
                    <a:pt x="578" y="0"/>
                    <a:pt x="0" y="1854"/>
                    <a:pt x="1186" y="2675"/>
                  </a:cubicBezTo>
                  <a:lnTo>
                    <a:pt x="1186" y="2645"/>
                  </a:lnTo>
                  <a:cubicBezTo>
                    <a:pt x="1429" y="2827"/>
                    <a:pt x="1733" y="2888"/>
                    <a:pt x="2006" y="2888"/>
                  </a:cubicBezTo>
                  <a:cubicBezTo>
                    <a:pt x="2310" y="2888"/>
                    <a:pt x="2584" y="2827"/>
                    <a:pt x="2827" y="2645"/>
                  </a:cubicBezTo>
                  <a:cubicBezTo>
                    <a:pt x="2979" y="2554"/>
                    <a:pt x="3100" y="2432"/>
                    <a:pt x="3192" y="2280"/>
                  </a:cubicBezTo>
                  <a:cubicBezTo>
                    <a:pt x="3313" y="2128"/>
                    <a:pt x="3374" y="1946"/>
                    <a:pt x="3435" y="1763"/>
                  </a:cubicBezTo>
                  <a:cubicBezTo>
                    <a:pt x="3465" y="1551"/>
                    <a:pt x="3465" y="1368"/>
                    <a:pt x="3435" y="1155"/>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9;p2">
              <a:extLst>
                <a:ext uri="{FF2B5EF4-FFF2-40B4-BE49-F238E27FC236}">
                  <a16:creationId xmlns:a16="http://schemas.microsoft.com/office/drawing/2014/main" id="{274595D1-2111-2C53-29AD-9267A9327F2B}"/>
                </a:ext>
              </a:extLst>
            </p:cNvPr>
            <p:cNvSpPr/>
            <p:nvPr/>
          </p:nvSpPr>
          <p:spPr>
            <a:xfrm>
              <a:off x="7261800" y="3371025"/>
              <a:ext cx="85900" cy="72350"/>
            </a:xfrm>
            <a:custGeom>
              <a:avLst/>
              <a:gdLst/>
              <a:ahLst/>
              <a:cxnLst/>
              <a:rect l="l" t="t" r="r" b="b"/>
              <a:pathLst>
                <a:path w="3436" h="2894" extrusionOk="0">
                  <a:moveTo>
                    <a:pt x="2111" y="0"/>
                  </a:moveTo>
                  <a:cubicBezTo>
                    <a:pt x="2076" y="0"/>
                    <a:pt x="2041" y="2"/>
                    <a:pt x="2007" y="6"/>
                  </a:cubicBezTo>
                  <a:cubicBezTo>
                    <a:pt x="578" y="6"/>
                    <a:pt x="0" y="1860"/>
                    <a:pt x="1186" y="2650"/>
                  </a:cubicBezTo>
                  <a:lnTo>
                    <a:pt x="1156" y="2650"/>
                  </a:lnTo>
                  <a:cubicBezTo>
                    <a:pt x="1399" y="2802"/>
                    <a:pt x="1703" y="2893"/>
                    <a:pt x="1976" y="2893"/>
                  </a:cubicBezTo>
                  <a:cubicBezTo>
                    <a:pt x="2280" y="2893"/>
                    <a:pt x="2554" y="2802"/>
                    <a:pt x="2797" y="2650"/>
                  </a:cubicBezTo>
                  <a:cubicBezTo>
                    <a:pt x="3101" y="2438"/>
                    <a:pt x="3344" y="2103"/>
                    <a:pt x="3405" y="1738"/>
                  </a:cubicBezTo>
                  <a:cubicBezTo>
                    <a:pt x="3435" y="1617"/>
                    <a:pt x="3435" y="1526"/>
                    <a:pt x="3435" y="1435"/>
                  </a:cubicBezTo>
                  <a:cubicBezTo>
                    <a:pt x="3435" y="1343"/>
                    <a:pt x="3435" y="1222"/>
                    <a:pt x="3405" y="1131"/>
                  </a:cubicBezTo>
                  <a:cubicBezTo>
                    <a:pt x="3374" y="948"/>
                    <a:pt x="3283" y="766"/>
                    <a:pt x="3192" y="614"/>
                  </a:cubicBezTo>
                  <a:cubicBezTo>
                    <a:pt x="3070" y="462"/>
                    <a:pt x="2949" y="340"/>
                    <a:pt x="2797" y="249"/>
                  </a:cubicBezTo>
                  <a:cubicBezTo>
                    <a:pt x="2585" y="90"/>
                    <a:pt x="2349" y="0"/>
                    <a:pt x="2111"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0;p2">
              <a:extLst>
                <a:ext uri="{FF2B5EF4-FFF2-40B4-BE49-F238E27FC236}">
                  <a16:creationId xmlns:a16="http://schemas.microsoft.com/office/drawing/2014/main" id="{450B044F-5FDE-BBD3-F03D-A69B9DF0FD37}"/>
                </a:ext>
              </a:extLst>
            </p:cNvPr>
            <p:cNvSpPr/>
            <p:nvPr/>
          </p:nvSpPr>
          <p:spPr>
            <a:xfrm>
              <a:off x="7270150" y="3539100"/>
              <a:ext cx="77550" cy="72200"/>
            </a:xfrm>
            <a:custGeom>
              <a:avLst/>
              <a:gdLst/>
              <a:ahLst/>
              <a:cxnLst/>
              <a:rect l="l" t="t" r="r" b="b"/>
              <a:pathLst>
                <a:path w="3102" h="2888" extrusionOk="0">
                  <a:moveTo>
                    <a:pt x="1673" y="0"/>
                  </a:moveTo>
                  <a:cubicBezTo>
                    <a:pt x="1369" y="0"/>
                    <a:pt x="1095" y="92"/>
                    <a:pt x="852" y="244"/>
                  </a:cubicBezTo>
                  <a:cubicBezTo>
                    <a:pt x="1" y="821"/>
                    <a:pt x="1" y="2067"/>
                    <a:pt x="852" y="2645"/>
                  </a:cubicBezTo>
                  <a:lnTo>
                    <a:pt x="822" y="2645"/>
                  </a:lnTo>
                  <a:cubicBezTo>
                    <a:pt x="1065" y="2797"/>
                    <a:pt x="1369" y="2888"/>
                    <a:pt x="1642" y="2888"/>
                  </a:cubicBezTo>
                  <a:cubicBezTo>
                    <a:pt x="2129" y="2888"/>
                    <a:pt x="2584" y="2645"/>
                    <a:pt x="2858" y="2250"/>
                  </a:cubicBezTo>
                  <a:cubicBezTo>
                    <a:pt x="2949" y="2098"/>
                    <a:pt x="3040" y="1915"/>
                    <a:pt x="3071" y="1733"/>
                  </a:cubicBezTo>
                  <a:cubicBezTo>
                    <a:pt x="3101" y="1551"/>
                    <a:pt x="3101" y="1338"/>
                    <a:pt x="3071" y="1155"/>
                  </a:cubicBezTo>
                  <a:cubicBezTo>
                    <a:pt x="3040" y="973"/>
                    <a:pt x="2949" y="791"/>
                    <a:pt x="2858" y="639"/>
                  </a:cubicBezTo>
                  <a:cubicBezTo>
                    <a:pt x="2767" y="487"/>
                    <a:pt x="2615" y="335"/>
                    <a:pt x="2463" y="244"/>
                  </a:cubicBezTo>
                  <a:cubicBezTo>
                    <a:pt x="2250" y="92"/>
                    <a:pt x="1946" y="0"/>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1;p2">
              <a:extLst>
                <a:ext uri="{FF2B5EF4-FFF2-40B4-BE49-F238E27FC236}">
                  <a16:creationId xmlns:a16="http://schemas.microsoft.com/office/drawing/2014/main" id="{6D285258-7224-D111-7CD6-DF27B16A4AB3}"/>
                </a:ext>
              </a:extLst>
            </p:cNvPr>
            <p:cNvSpPr/>
            <p:nvPr/>
          </p:nvSpPr>
          <p:spPr>
            <a:xfrm>
              <a:off x="6771675" y="470675"/>
              <a:ext cx="72975" cy="36475"/>
            </a:xfrm>
            <a:custGeom>
              <a:avLst/>
              <a:gdLst/>
              <a:ahLst/>
              <a:cxnLst/>
              <a:rect l="l" t="t" r="r" b="b"/>
              <a:pathLst>
                <a:path w="2919" h="1459" extrusionOk="0">
                  <a:moveTo>
                    <a:pt x="0" y="0"/>
                  </a:moveTo>
                  <a:cubicBezTo>
                    <a:pt x="0" y="790"/>
                    <a:pt x="639" y="1459"/>
                    <a:pt x="1459" y="1459"/>
                  </a:cubicBezTo>
                  <a:cubicBezTo>
                    <a:pt x="225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2;p2">
              <a:extLst>
                <a:ext uri="{FF2B5EF4-FFF2-40B4-BE49-F238E27FC236}">
                  <a16:creationId xmlns:a16="http://schemas.microsoft.com/office/drawing/2014/main" id="{D2098DF0-7C94-709C-DA22-31A763E90D2A}"/>
                </a:ext>
              </a:extLst>
            </p:cNvPr>
            <p:cNvSpPr/>
            <p:nvPr/>
          </p:nvSpPr>
          <p:spPr>
            <a:xfrm>
              <a:off x="6435800" y="470675"/>
              <a:ext cx="72975" cy="36475"/>
            </a:xfrm>
            <a:custGeom>
              <a:avLst/>
              <a:gdLst/>
              <a:ahLst/>
              <a:cxnLst/>
              <a:rect l="l" t="t" r="r" b="b"/>
              <a:pathLst>
                <a:path w="2919" h="1459" extrusionOk="0">
                  <a:moveTo>
                    <a:pt x="0" y="0"/>
                  </a:moveTo>
                  <a:cubicBezTo>
                    <a:pt x="0" y="790"/>
                    <a:pt x="669" y="1459"/>
                    <a:pt x="1459" y="1459"/>
                  </a:cubicBezTo>
                  <a:cubicBezTo>
                    <a:pt x="2280" y="1459"/>
                    <a:pt x="2918" y="790"/>
                    <a:pt x="2918"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3;p2">
              <a:extLst>
                <a:ext uri="{FF2B5EF4-FFF2-40B4-BE49-F238E27FC236}">
                  <a16:creationId xmlns:a16="http://schemas.microsoft.com/office/drawing/2014/main" id="{735F4850-84B5-BC40-3540-9C5FD6FCF33F}"/>
                </a:ext>
              </a:extLst>
            </p:cNvPr>
            <p:cNvSpPr/>
            <p:nvPr/>
          </p:nvSpPr>
          <p:spPr>
            <a:xfrm>
              <a:off x="7287625" y="4377250"/>
              <a:ext cx="60075" cy="69175"/>
            </a:xfrm>
            <a:custGeom>
              <a:avLst/>
              <a:gdLst/>
              <a:ahLst/>
              <a:cxnLst/>
              <a:rect l="l" t="t" r="r" b="b"/>
              <a:pathLst>
                <a:path w="2403" h="2767" extrusionOk="0">
                  <a:moveTo>
                    <a:pt x="943" y="1"/>
                  </a:moveTo>
                  <a:cubicBezTo>
                    <a:pt x="670" y="1"/>
                    <a:pt x="366" y="92"/>
                    <a:pt x="123" y="244"/>
                  </a:cubicBezTo>
                  <a:cubicBezTo>
                    <a:pt x="92" y="274"/>
                    <a:pt x="31" y="305"/>
                    <a:pt x="1" y="335"/>
                  </a:cubicBezTo>
                  <a:lnTo>
                    <a:pt x="1612" y="2767"/>
                  </a:lnTo>
                  <a:cubicBezTo>
                    <a:pt x="1642" y="2736"/>
                    <a:pt x="1703" y="2675"/>
                    <a:pt x="1764" y="2645"/>
                  </a:cubicBezTo>
                  <a:cubicBezTo>
                    <a:pt x="1916" y="2554"/>
                    <a:pt x="2037" y="2432"/>
                    <a:pt x="2159" y="2280"/>
                  </a:cubicBezTo>
                  <a:cubicBezTo>
                    <a:pt x="2250" y="2098"/>
                    <a:pt x="2341" y="1916"/>
                    <a:pt x="2372" y="1733"/>
                  </a:cubicBezTo>
                  <a:cubicBezTo>
                    <a:pt x="2402" y="1551"/>
                    <a:pt x="2402" y="1338"/>
                    <a:pt x="2372" y="1156"/>
                  </a:cubicBezTo>
                  <a:cubicBezTo>
                    <a:pt x="2341" y="973"/>
                    <a:pt x="2250" y="791"/>
                    <a:pt x="2159" y="639"/>
                  </a:cubicBezTo>
                  <a:cubicBezTo>
                    <a:pt x="1885" y="244"/>
                    <a:pt x="1430"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p2">
              <a:extLst>
                <a:ext uri="{FF2B5EF4-FFF2-40B4-BE49-F238E27FC236}">
                  <a16:creationId xmlns:a16="http://schemas.microsoft.com/office/drawing/2014/main" id="{C68521C9-C172-E4E1-E1E0-91E29357D3E4}"/>
                </a:ext>
              </a:extLst>
            </p:cNvPr>
            <p:cNvSpPr/>
            <p:nvPr/>
          </p:nvSpPr>
          <p:spPr>
            <a:xfrm>
              <a:off x="7262550" y="518525"/>
              <a:ext cx="85150" cy="72225"/>
            </a:xfrm>
            <a:custGeom>
              <a:avLst/>
              <a:gdLst/>
              <a:ahLst/>
              <a:cxnLst/>
              <a:rect l="l" t="t" r="r" b="b"/>
              <a:pathLst>
                <a:path w="3406" h="2889" extrusionOk="0">
                  <a:moveTo>
                    <a:pt x="1946" y="1"/>
                  </a:moveTo>
                  <a:cubicBezTo>
                    <a:pt x="1" y="1"/>
                    <a:pt x="1" y="2889"/>
                    <a:pt x="1946" y="2889"/>
                  </a:cubicBezTo>
                  <a:cubicBezTo>
                    <a:pt x="2250" y="2889"/>
                    <a:pt x="2524" y="2797"/>
                    <a:pt x="2767" y="2645"/>
                  </a:cubicBezTo>
                  <a:cubicBezTo>
                    <a:pt x="3071" y="2433"/>
                    <a:pt x="3314" y="2098"/>
                    <a:pt x="3375" y="1733"/>
                  </a:cubicBezTo>
                  <a:cubicBezTo>
                    <a:pt x="3405" y="1642"/>
                    <a:pt x="3405" y="1551"/>
                    <a:pt x="3405" y="1430"/>
                  </a:cubicBezTo>
                  <a:cubicBezTo>
                    <a:pt x="3405" y="1338"/>
                    <a:pt x="3405" y="1247"/>
                    <a:pt x="3375" y="1156"/>
                  </a:cubicBezTo>
                  <a:cubicBezTo>
                    <a:pt x="3344" y="974"/>
                    <a:pt x="3253" y="791"/>
                    <a:pt x="3162" y="639"/>
                  </a:cubicBezTo>
                  <a:cubicBezTo>
                    <a:pt x="3040" y="487"/>
                    <a:pt x="2919" y="366"/>
                    <a:pt x="2767" y="244"/>
                  </a:cubicBezTo>
                  <a:cubicBezTo>
                    <a:pt x="2524" y="92"/>
                    <a:pt x="2250"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5;p2">
              <a:extLst>
                <a:ext uri="{FF2B5EF4-FFF2-40B4-BE49-F238E27FC236}">
                  <a16:creationId xmlns:a16="http://schemas.microsoft.com/office/drawing/2014/main" id="{E41ADE03-7DA2-104A-E4E7-60F0B0401577}"/>
                </a:ext>
              </a:extLst>
            </p:cNvPr>
            <p:cNvSpPr/>
            <p:nvPr/>
          </p:nvSpPr>
          <p:spPr>
            <a:xfrm>
              <a:off x="6927450" y="2363550"/>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6;p2">
              <a:extLst>
                <a:ext uri="{FF2B5EF4-FFF2-40B4-BE49-F238E27FC236}">
                  <a16:creationId xmlns:a16="http://schemas.microsoft.com/office/drawing/2014/main" id="{F76BA71E-9F5D-555C-4348-0AC72D5969DC}"/>
                </a:ext>
              </a:extLst>
            </p:cNvPr>
            <p:cNvSpPr/>
            <p:nvPr/>
          </p:nvSpPr>
          <p:spPr>
            <a:xfrm>
              <a:off x="7269400" y="2028425"/>
              <a:ext cx="78300" cy="72975"/>
            </a:xfrm>
            <a:custGeom>
              <a:avLst/>
              <a:gdLst/>
              <a:ahLst/>
              <a:cxnLst/>
              <a:rect l="l" t="t" r="r" b="b"/>
              <a:pathLst>
                <a:path w="3132" h="2919" extrusionOk="0">
                  <a:moveTo>
                    <a:pt x="1672" y="1"/>
                  </a:moveTo>
                  <a:cubicBezTo>
                    <a:pt x="1368" y="1"/>
                    <a:pt x="1095" y="92"/>
                    <a:pt x="852" y="244"/>
                  </a:cubicBezTo>
                  <a:cubicBezTo>
                    <a:pt x="0" y="822"/>
                    <a:pt x="0" y="2098"/>
                    <a:pt x="852" y="2676"/>
                  </a:cubicBezTo>
                  <a:cubicBezTo>
                    <a:pt x="1095" y="2828"/>
                    <a:pt x="1399" y="2919"/>
                    <a:pt x="1672" y="2919"/>
                  </a:cubicBezTo>
                  <a:cubicBezTo>
                    <a:pt x="1976" y="2919"/>
                    <a:pt x="2250" y="2828"/>
                    <a:pt x="2493" y="2676"/>
                  </a:cubicBezTo>
                  <a:cubicBezTo>
                    <a:pt x="2645" y="2554"/>
                    <a:pt x="2766" y="2433"/>
                    <a:pt x="2858" y="2281"/>
                  </a:cubicBezTo>
                  <a:cubicBezTo>
                    <a:pt x="2979" y="2129"/>
                    <a:pt x="3040" y="1946"/>
                    <a:pt x="3101" y="1764"/>
                  </a:cubicBezTo>
                  <a:cubicBezTo>
                    <a:pt x="3131" y="1551"/>
                    <a:pt x="3131" y="1369"/>
                    <a:pt x="3101" y="1186"/>
                  </a:cubicBezTo>
                  <a:cubicBezTo>
                    <a:pt x="3040" y="974"/>
                    <a:pt x="2979" y="822"/>
                    <a:pt x="2858" y="639"/>
                  </a:cubicBezTo>
                  <a:cubicBezTo>
                    <a:pt x="2584" y="244"/>
                    <a:pt x="2159" y="1"/>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7;p2">
              <a:extLst>
                <a:ext uri="{FF2B5EF4-FFF2-40B4-BE49-F238E27FC236}">
                  <a16:creationId xmlns:a16="http://schemas.microsoft.com/office/drawing/2014/main" id="{FA0A3F64-D67A-036E-19D0-92CCD37D1185}"/>
                </a:ext>
              </a:extLst>
            </p:cNvPr>
            <p:cNvSpPr/>
            <p:nvPr/>
          </p:nvSpPr>
          <p:spPr>
            <a:xfrm>
              <a:off x="7261800" y="2364300"/>
              <a:ext cx="85900" cy="72225"/>
            </a:xfrm>
            <a:custGeom>
              <a:avLst/>
              <a:gdLst/>
              <a:ahLst/>
              <a:cxnLst/>
              <a:rect l="l" t="t" r="r" b="b"/>
              <a:pathLst>
                <a:path w="3436" h="2889" extrusionOk="0">
                  <a:moveTo>
                    <a:pt x="2007" y="1"/>
                  </a:moveTo>
                  <a:cubicBezTo>
                    <a:pt x="578" y="1"/>
                    <a:pt x="0" y="1855"/>
                    <a:pt x="1186" y="2645"/>
                  </a:cubicBezTo>
                  <a:lnTo>
                    <a:pt x="1156" y="2645"/>
                  </a:lnTo>
                  <a:cubicBezTo>
                    <a:pt x="1399" y="2797"/>
                    <a:pt x="1703" y="2888"/>
                    <a:pt x="1976" y="2888"/>
                  </a:cubicBezTo>
                  <a:cubicBezTo>
                    <a:pt x="2280" y="2888"/>
                    <a:pt x="2554" y="2797"/>
                    <a:pt x="2797" y="2645"/>
                  </a:cubicBezTo>
                  <a:cubicBezTo>
                    <a:pt x="3101" y="2432"/>
                    <a:pt x="3344" y="2098"/>
                    <a:pt x="3405" y="1733"/>
                  </a:cubicBezTo>
                  <a:cubicBezTo>
                    <a:pt x="3435" y="1642"/>
                    <a:pt x="3435" y="1521"/>
                    <a:pt x="3435" y="1429"/>
                  </a:cubicBezTo>
                  <a:cubicBezTo>
                    <a:pt x="3435" y="1338"/>
                    <a:pt x="3435" y="1247"/>
                    <a:pt x="3405" y="1156"/>
                  </a:cubicBezTo>
                  <a:cubicBezTo>
                    <a:pt x="3374" y="943"/>
                    <a:pt x="3283" y="791"/>
                    <a:pt x="3192" y="609"/>
                  </a:cubicBezTo>
                  <a:cubicBezTo>
                    <a:pt x="3070" y="457"/>
                    <a:pt x="2949" y="33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8;p2">
              <a:extLst>
                <a:ext uri="{FF2B5EF4-FFF2-40B4-BE49-F238E27FC236}">
                  <a16:creationId xmlns:a16="http://schemas.microsoft.com/office/drawing/2014/main" id="{7BD1CC4C-2854-B377-FE80-92E29A8EC8A0}"/>
                </a:ext>
              </a:extLst>
            </p:cNvPr>
            <p:cNvSpPr/>
            <p:nvPr/>
          </p:nvSpPr>
          <p:spPr>
            <a:xfrm>
              <a:off x="7261800" y="2196375"/>
              <a:ext cx="85900" cy="72200"/>
            </a:xfrm>
            <a:custGeom>
              <a:avLst/>
              <a:gdLst/>
              <a:ahLst/>
              <a:cxnLst/>
              <a:rect l="l" t="t" r="r" b="b"/>
              <a:pathLst>
                <a:path w="3436" h="2888" extrusionOk="0">
                  <a:moveTo>
                    <a:pt x="2007" y="0"/>
                  </a:moveTo>
                  <a:cubicBezTo>
                    <a:pt x="578" y="0"/>
                    <a:pt x="0" y="1854"/>
                    <a:pt x="1186" y="2645"/>
                  </a:cubicBezTo>
                  <a:lnTo>
                    <a:pt x="1156" y="2645"/>
                  </a:lnTo>
                  <a:cubicBezTo>
                    <a:pt x="1399" y="2797"/>
                    <a:pt x="1703" y="2888"/>
                    <a:pt x="1976" y="2888"/>
                  </a:cubicBezTo>
                  <a:cubicBezTo>
                    <a:pt x="2463" y="2888"/>
                    <a:pt x="2918" y="2645"/>
                    <a:pt x="3192" y="2250"/>
                  </a:cubicBezTo>
                  <a:cubicBezTo>
                    <a:pt x="3283" y="2098"/>
                    <a:pt x="3374" y="1915"/>
                    <a:pt x="3405" y="1733"/>
                  </a:cubicBezTo>
                  <a:cubicBezTo>
                    <a:pt x="3435" y="1642"/>
                    <a:pt x="3435" y="1551"/>
                    <a:pt x="3435" y="1429"/>
                  </a:cubicBezTo>
                  <a:cubicBezTo>
                    <a:pt x="3435" y="1338"/>
                    <a:pt x="3435" y="1247"/>
                    <a:pt x="3405" y="1155"/>
                  </a:cubicBezTo>
                  <a:cubicBezTo>
                    <a:pt x="3374" y="973"/>
                    <a:pt x="3283" y="791"/>
                    <a:pt x="3192" y="608"/>
                  </a:cubicBezTo>
                  <a:cubicBezTo>
                    <a:pt x="3101" y="487"/>
                    <a:pt x="2949" y="335"/>
                    <a:pt x="2797" y="244"/>
                  </a:cubicBezTo>
                  <a:cubicBezTo>
                    <a:pt x="2554" y="92"/>
                    <a:pt x="2280"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9;p2">
              <a:extLst>
                <a:ext uri="{FF2B5EF4-FFF2-40B4-BE49-F238E27FC236}">
                  <a16:creationId xmlns:a16="http://schemas.microsoft.com/office/drawing/2014/main" id="{2999610A-3740-2BCA-A402-F205B1FA31CF}"/>
                </a:ext>
              </a:extLst>
            </p:cNvPr>
            <p:cNvSpPr/>
            <p:nvPr/>
          </p:nvSpPr>
          <p:spPr>
            <a:xfrm>
              <a:off x="7261050" y="1861250"/>
              <a:ext cx="86650" cy="72225"/>
            </a:xfrm>
            <a:custGeom>
              <a:avLst/>
              <a:gdLst/>
              <a:ahLst/>
              <a:cxnLst/>
              <a:rect l="l" t="t" r="r" b="b"/>
              <a:pathLst>
                <a:path w="3466" h="2889" extrusionOk="0">
                  <a:moveTo>
                    <a:pt x="2006" y="1"/>
                  </a:moveTo>
                  <a:cubicBezTo>
                    <a:pt x="578" y="1"/>
                    <a:pt x="0" y="1855"/>
                    <a:pt x="1186" y="2645"/>
                  </a:cubicBezTo>
                  <a:cubicBezTo>
                    <a:pt x="1429" y="2797"/>
                    <a:pt x="1733" y="2888"/>
                    <a:pt x="2006" y="2888"/>
                  </a:cubicBezTo>
                  <a:cubicBezTo>
                    <a:pt x="2310" y="2888"/>
                    <a:pt x="2584" y="2797"/>
                    <a:pt x="2827" y="2645"/>
                  </a:cubicBezTo>
                  <a:cubicBezTo>
                    <a:pt x="2979" y="2524"/>
                    <a:pt x="3100" y="2402"/>
                    <a:pt x="3192" y="2250"/>
                  </a:cubicBezTo>
                  <a:cubicBezTo>
                    <a:pt x="3313" y="2098"/>
                    <a:pt x="3374" y="1916"/>
                    <a:pt x="3435" y="1733"/>
                  </a:cubicBezTo>
                  <a:cubicBezTo>
                    <a:pt x="3435" y="1642"/>
                    <a:pt x="3465" y="1521"/>
                    <a:pt x="3465" y="1429"/>
                  </a:cubicBezTo>
                  <a:cubicBezTo>
                    <a:pt x="3465" y="1338"/>
                    <a:pt x="3435" y="1247"/>
                    <a:pt x="3435" y="1156"/>
                  </a:cubicBezTo>
                  <a:cubicBezTo>
                    <a:pt x="3374" y="974"/>
                    <a:pt x="3313" y="791"/>
                    <a:pt x="3192" y="609"/>
                  </a:cubicBezTo>
                  <a:cubicBezTo>
                    <a:pt x="3100" y="487"/>
                    <a:pt x="2979" y="335"/>
                    <a:pt x="2827" y="244"/>
                  </a:cubicBezTo>
                  <a:cubicBezTo>
                    <a:pt x="2584" y="92"/>
                    <a:pt x="2310"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0;p2">
              <a:extLst>
                <a:ext uri="{FF2B5EF4-FFF2-40B4-BE49-F238E27FC236}">
                  <a16:creationId xmlns:a16="http://schemas.microsoft.com/office/drawing/2014/main" id="{762715F8-C678-4097-4D23-60878856032E}"/>
                </a:ext>
              </a:extLst>
            </p:cNvPr>
            <p:cNvSpPr/>
            <p:nvPr/>
          </p:nvSpPr>
          <p:spPr>
            <a:xfrm>
              <a:off x="7261050" y="2699425"/>
              <a:ext cx="86650" cy="72975"/>
            </a:xfrm>
            <a:custGeom>
              <a:avLst/>
              <a:gdLst/>
              <a:ahLst/>
              <a:cxnLst/>
              <a:rect l="l" t="t" r="r" b="b"/>
              <a:pathLst>
                <a:path w="3466" h="2919" extrusionOk="0">
                  <a:moveTo>
                    <a:pt x="2006" y="0"/>
                  </a:moveTo>
                  <a:cubicBezTo>
                    <a:pt x="578" y="0"/>
                    <a:pt x="0" y="1854"/>
                    <a:pt x="1186" y="2675"/>
                  </a:cubicBezTo>
                  <a:cubicBezTo>
                    <a:pt x="1429" y="2827"/>
                    <a:pt x="1733" y="2918"/>
                    <a:pt x="2006" y="2918"/>
                  </a:cubicBezTo>
                  <a:cubicBezTo>
                    <a:pt x="2310" y="2918"/>
                    <a:pt x="2584" y="2827"/>
                    <a:pt x="2827" y="2675"/>
                  </a:cubicBezTo>
                  <a:cubicBezTo>
                    <a:pt x="2979" y="2553"/>
                    <a:pt x="3100" y="2432"/>
                    <a:pt x="3192" y="2280"/>
                  </a:cubicBezTo>
                  <a:cubicBezTo>
                    <a:pt x="3313" y="2128"/>
                    <a:pt x="3374" y="1946"/>
                    <a:pt x="3435" y="1763"/>
                  </a:cubicBezTo>
                  <a:cubicBezTo>
                    <a:pt x="3435" y="1672"/>
                    <a:pt x="3465" y="1550"/>
                    <a:pt x="3465" y="1459"/>
                  </a:cubicBezTo>
                  <a:cubicBezTo>
                    <a:pt x="3465" y="1368"/>
                    <a:pt x="3435" y="1277"/>
                    <a:pt x="3435" y="1186"/>
                  </a:cubicBezTo>
                  <a:cubicBezTo>
                    <a:pt x="3344" y="791"/>
                    <a:pt x="3131" y="487"/>
                    <a:pt x="2797" y="243"/>
                  </a:cubicBezTo>
                  <a:cubicBezTo>
                    <a:pt x="2553" y="91"/>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p2">
              <a:extLst>
                <a:ext uri="{FF2B5EF4-FFF2-40B4-BE49-F238E27FC236}">
                  <a16:creationId xmlns:a16="http://schemas.microsoft.com/office/drawing/2014/main" id="{4F1094A7-4E18-1791-43D3-60745076FE29}"/>
                </a:ext>
              </a:extLst>
            </p:cNvPr>
            <p:cNvSpPr/>
            <p:nvPr/>
          </p:nvSpPr>
          <p:spPr>
            <a:xfrm>
              <a:off x="7269400" y="3035300"/>
              <a:ext cx="78300" cy="72975"/>
            </a:xfrm>
            <a:custGeom>
              <a:avLst/>
              <a:gdLst/>
              <a:ahLst/>
              <a:cxnLst/>
              <a:rect l="l" t="t" r="r" b="b"/>
              <a:pathLst>
                <a:path w="3132" h="2919" extrusionOk="0">
                  <a:moveTo>
                    <a:pt x="1672" y="0"/>
                  </a:moveTo>
                  <a:cubicBezTo>
                    <a:pt x="1399" y="0"/>
                    <a:pt x="1095" y="91"/>
                    <a:pt x="852" y="243"/>
                  </a:cubicBezTo>
                  <a:cubicBezTo>
                    <a:pt x="0" y="821"/>
                    <a:pt x="0" y="2097"/>
                    <a:pt x="852" y="2675"/>
                  </a:cubicBezTo>
                  <a:cubicBezTo>
                    <a:pt x="1095" y="2827"/>
                    <a:pt x="1399" y="2918"/>
                    <a:pt x="1672" y="2918"/>
                  </a:cubicBezTo>
                  <a:cubicBezTo>
                    <a:pt x="2159" y="2918"/>
                    <a:pt x="2614" y="2675"/>
                    <a:pt x="2888" y="2280"/>
                  </a:cubicBezTo>
                  <a:cubicBezTo>
                    <a:pt x="2979" y="2097"/>
                    <a:pt x="3070" y="1945"/>
                    <a:pt x="3101" y="1763"/>
                  </a:cubicBezTo>
                  <a:cubicBezTo>
                    <a:pt x="3131" y="1550"/>
                    <a:pt x="3131" y="1368"/>
                    <a:pt x="3101" y="1155"/>
                  </a:cubicBezTo>
                  <a:cubicBezTo>
                    <a:pt x="3070" y="973"/>
                    <a:pt x="2979" y="790"/>
                    <a:pt x="2888" y="638"/>
                  </a:cubicBezTo>
                  <a:cubicBezTo>
                    <a:pt x="261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2;p2">
              <a:extLst>
                <a:ext uri="{FF2B5EF4-FFF2-40B4-BE49-F238E27FC236}">
                  <a16:creationId xmlns:a16="http://schemas.microsoft.com/office/drawing/2014/main" id="{CB7BDF1F-152D-A90E-235F-08D1731A81BC}"/>
                </a:ext>
              </a:extLst>
            </p:cNvPr>
            <p:cNvSpPr/>
            <p:nvPr/>
          </p:nvSpPr>
          <p:spPr>
            <a:xfrm>
              <a:off x="7269400" y="2532250"/>
              <a:ext cx="78300" cy="72200"/>
            </a:xfrm>
            <a:custGeom>
              <a:avLst/>
              <a:gdLst/>
              <a:ahLst/>
              <a:cxnLst/>
              <a:rect l="l" t="t" r="r" b="b"/>
              <a:pathLst>
                <a:path w="3132" h="2888" extrusionOk="0">
                  <a:moveTo>
                    <a:pt x="1672" y="0"/>
                  </a:moveTo>
                  <a:cubicBezTo>
                    <a:pt x="1368" y="0"/>
                    <a:pt x="1095" y="91"/>
                    <a:pt x="852" y="243"/>
                  </a:cubicBezTo>
                  <a:cubicBezTo>
                    <a:pt x="0" y="821"/>
                    <a:pt x="0" y="2067"/>
                    <a:pt x="852" y="2645"/>
                  </a:cubicBezTo>
                  <a:cubicBezTo>
                    <a:pt x="1095" y="2797"/>
                    <a:pt x="1399" y="2888"/>
                    <a:pt x="1672" y="2888"/>
                  </a:cubicBezTo>
                  <a:cubicBezTo>
                    <a:pt x="1976" y="2888"/>
                    <a:pt x="2250" y="2797"/>
                    <a:pt x="2493" y="2645"/>
                  </a:cubicBezTo>
                  <a:cubicBezTo>
                    <a:pt x="2645" y="2553"/>
                    <a:pt x="2766" y="2401"/>
                    <a:pt x="2858" y="2280"/>
                  </a:cubicBezTo>
                  <a:cubicBezTo>
                    <a:pt x="2979" y="2097"/>
                    <a:pt x="3040" y="1915"/>
                    <a:pt x="3101" y="1733"/>
                  </a:cubicBezTo>
                  <a:cubicBezTo>
                    <a:pt x="3131" y="1550"/>
                    <a:pt x="3131" y="1338"/>
                    <a:pt x="3101" y="1155"/>
                  </a:cubicBezTo>
                  <a:cubicBezTo>
                    <a:pt x="3040" y="973"/>
                    <a:pt x="2979" y="790"/>
                    <a:pt x="2858" y="639"/>
                  </a:cubicBezTo>
                  <a:cubicBezTo>
                    <a:pt x="2584" y="243"/>
                    <a:pt x="2159" y="0"/>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3;p2">
              <a:extLst>
                <a:ext uri="{FF2B5EF4-FFF2-40B4-BE49-F238E27FC236}">
                  <a16:creationId xmlns:a16="http://schemas.microsoft.com/office/drawing/2014/main" id="{4D4F9F47-D4D8-C2E4-5C1C-926DCB292434}"/>
                </a:ext>
              </a:extLst>
            </p:cNvPr>
            <p:cNvSpPr/>
            <p:nvPr/>
          </p:nvSpPr>
          <p:spPr>
            <a:xfrm>
              <a:off x="7261800" y="2867350"/>
              <a:ext cx="85900" cy="72225"/>
            </a:xfrm>
            <a:custGeom>
              <a:avLst/>
              <a:gdLst/>
              <a:ahLst/>
              <a:cxnLst/>
              <a:rect l="l" t="t" r="r" b="b"/>
              <a:pathLst>
                <a:path w="3436" h="2889" extrusionOk="0">
                  <a:moveTo>
                    <a:pt x="2007" y="1"/>
                  </a:moveTo>
                  <a:cubicBezTo>
                    <a:pt x="578" y="1"/>
                    <a:pt x="0" y="1855"/>
                    <a:pt x="1186" y="2675"/>
                  </a:cubicBezTo>
                  <a:lnTo>
                    <a:pt x="1156" y="2645"/>
                  </a:lnTo>
                  <a:lnTo>
                    <a:pt x="1156" y="2645"/>
                  </a:lnTo>
                  <a:cubicBezTo>
                    <a:pt x="1399" y="2827"/>
                    <a:pt x="1703" y="2888"/>
                    <a:pt x="1976" y="2888"/>
                  </a:cubicBezTo>
                  <a:cubicBezTo>
                    <a:pt x="2280" y="2888"/>
                    <a:pt x="2554" y="2827"/>
                    <a:pt x="2797" y="2645"/>
                  </a:cubicBezTo>
                  <a:cubicBezTo>
                    <a:pt x="3101" y="2432"/>
                    <a:pt x="3344" y="2098"/>
                    <a:pt x="3405" y="1733"/>
                  </a:cubicBezTo>
                  <a:cubicBezTo>
                    <a:pt x="3435" y="1642"/>
                    <a:pt x="3435" y="1551"/>
                    <a:pt x="3435" y="1460"/>
                  </a:cubicBezTo>
                  <a:cubicBezTo>
                    <a:pt x="3435" y="1338"/>
                    <a:pt x="3435" y="1247"/>
                    <a:pt x="3405" y="1156"/>
                  </a:cubicBezTo>
                  <a:cubicBezTo>
                    <a:pt x="3374" y="973"/>
                    <a:pt x="3283" y="791"/>
                    <a:pt x="3192" y="639"/>
                  </a:cubicBezTo>
                  <a:cubicBezTo>
                    <a:pt x="3070" y="487"/>
                    <a:pt x="2949" y="365"/>
                    <a:pt x="2797" y="244"/>
                  </a:cubicBezTo>
                  <a:cubicBezTo>
                    <a:pt x="2554" y="92"/>
                    <a:pt x="2280" y="1"/>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p2">
              <a:extLst>
                <a:ext uri="{FF2B5EF4-FFF2-40B4-BE49-F238E27FC236}">
                  <a16:creationId xmlns:a16="http://schemas.microsoft.com/office/drawing/2014/main" id="{EC93CD6F-75BD-EB48-CB61-D7E2060F8465}"/>
                </a:ext>
              </a:extLst>
            </p:cNvPr>
            <p:cNvSpPr/>
            <p:nvPr/>
          </p:nvSpPr>
          <p:spPr>
            <a:xfrm>
              <a:off x="7261050" y="3203225"/>
              <a:ext cx="86650" cy="72225"/>
            </a:xfrm>
            <a:custGeom>
              <a:avLst/>
              <a:gdLst/>
              <a:ahLst/>
              <a:cxnLst/>
              <a:rect l="l" t="t" r="r" b="b"/>
              <a:pathLst>
                <a:path w="3466" h="2889" extrusionOk="0">
                  <a:moveTo>
                    <a:pt x="2006" y="0"/>
                  </a:moveTo>
                  <a:cubicBezTo>
                    <a:pt x="578" y="0"/>
                    <a:pt x="0" y="1855"/>
                    <a:pt x="1186" y="2645"/>
                  </a:cubicBezTo>
                  <a:cubicBezTo>
                    <a:pt x="1429" y="2797"/>
                    <a:pt x="1733" y="2888"/>
                    <a:pt x="2006" y="2888"/>
                  </a:cubicBezTo>
                  <a:cubicBezTo>
                    <a:pt x="2310" y="2888"/>
                    <a:pt x="2584" y="2797"/>
                    <a:pt x="2827" y="2645"/>
                  </a:cubicBezTo>
                  <a:cubicBezTo>
                    <a:pt x="2979" y="2523"/>
                    <a:pt x="3100" y="2402"/>
                    <a:pt x="3192" y="2250"/>
                  </a:cubicBezTo>
                  <a:cubicBezTo>
                    <a:pt x="3313" y="2098"/>
                    <a:pt x="3374" y="1915"/>
                    <a:pt x="3435" y="1733"/>
                  </a:cubicBezTo>
                  <a:cubicBezTo>
                    <a:pt x="3435" y="1642"/>
                    <a:pt x="3465" y="1551"/>
                    <a:pt x="3465" y="1459"/>
                  </a:cubicBezTo>
                  <a:cubicBezTo>
                    <a:pt x="3465" y="1338"/>
                    <a:pt x="3435" y="1247"/>
                    <a:pt x="3435" y="1156"/>
                  </a:cubicBezTo>
                  <a:cubicBezTo>
                    <a:pt x="3344" y="791"/>
                    <a:pt x="3131" y="456"/>
                    <a:pt x="2797" y="244"/>
                  </a:cubicBezTo>
                  <a:cubicBezTo>
                    <a:pt x="2553" y="92"/>
                    <a:pt x="2280"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p2">
              <a:extLst>
                <a:ext uri="{FF2B5EF4-FFF2-40B4-BE49-F238E27FC236}">
                  <a16:creationId xmlns:a16="http://schemas.microsoft.com/office/drawing/2014/main" id="{CD4503C5-2301-D0DF-BA36-D2F89ECE1702}"/>
                </a:ext>
              </a:extLst>
            </p:cNvPr>
            <p:cNvSpPr/>
            <p:nvPr/>
          </p:nvSpPr>
          <p:spPr>
            <a:xfrm>
              <a:off x="6927450" y="2867350"/>
              <a:ext cx="96525" cy="72225"/>
            </a:xfrm>
            <a:custGeom>
              <a:avLst/>
              <a:gdLst/>
              <a:ahLst/>
              <a:cxnLst/>
              <a:rect l="l" t="t" r="r" b="b"/>
              <a:pathLst>
                <a:path w="3861" h="2889" extrusionOk="0">
                  <a:moveTo>
                    <a:pt x="1946" y="1"/>
                  </a:moveTo>
                  <a:cubicBezTo>
                    <a:pt x="0" y="1"/>
                    <a:pt x="0" y="2888"/>
                    <a:pt x="1946" y="2888"/>
                  </a:cubicBezTo>
                  <a:cubicBezTo>
                    <a:pt x="3861" y="288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6;p2">
              <a:extLst>
                <a:ext uri="{FF2B5EF4-FFF2-40B4-BE49-F238E27FC236}">
                  <a16:creationId xmlns:a16="http://schemas.microsoft.com/office/drawing/2014/main" id="{39979804-D435-74D2-22ED-036D8C820192}"/>
                </a:ext>
              </a:extLst>
            </p:cNvPr>
            <p:cNvSpPr/>
            <p:nvPr/>
          </p:nvSpPr>
          <p:spPr>
            <a:xfrm>
              <a:off x="7094625" y="362192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7;p2">
              <a:extLst>
                <a:ext uri="{FF2B5EF4-FFF2-40B4-BE49-F238E27FC236}">
                  <a16:creationId xmlns:a16="http://schemas.microsoft.com/office/drawing/2014/main" id="{D0F158B2-EC42-D2CA-E4C5-977C497DB81C}"/>
                </a:ext>
              </a:extLst>
            </p:cNvPr>
            <p:cNvSpPr/>
            <p:nvPr/>
          </p:nvSpPr>
          <p:spPr>
            <a:xfrm>
              <a:off x="7094625" y="378985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8;p2">
              <a:extLst>
                <a:ext uri="{FF2B5EF4-FFF2-40B4-BE49-F238E27FC236}">
                  <a16:creationId xmlns:a16="http://schemas.microsoft.com/office/drawing/2014/main" id="{D41DD30E-A939-9E63-571A-5BD67CE719E3}"/>
                </a:ext>
              </a:extLst>
            </p:cNvPr>
            <p:cNvSpPr/>
            <p:nvPr/>
          </p:nvSpPr>
          <p:spPr>
            <a:xfrm>
              <a:off x="7094625" y="3957800"/>
              <a:ext cx="85125" cy="73025"/>
            </a:xfrm>
            <a:custGeom>
              <a:avLst/>
              <a:gdLst/>
              <a:ahLst/>
              <a:cxnLst/>
              <a:rect l="l" t="t" r="r" b="b"/>
              <a:pathLst>
                <a:path w="3405" h="2921" extrusionOk="0">
                  <a:moveTo>
                    <a:pt x="1976" y="0"/>
                  </a:moveTo>
                  <a:cubicBezTo>
                    <a:pt x="669" y="0"/>
                    <a:pt x="0" y="1550"/>
                    <a:pt x="912" y="2493"/>
                  </a:cubicBezTo>
                  <a:cubicBezTo>
                    <a:pt x="1218" y="2788"/>
                    <a:pt x="1587" y="2921"/>
                    <a:pt x="1946" y="2921"/>
                  </a:cubicBezTo>
                  <a:cubicBezTo>
                    <a:pt x="2696" y="2921"/>
                    <a:pt x="3405" y="2343"/>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9;p2">
              <a:extLst>
                <a:ext uri="{FF2B5EF4-FFF2-40B4-BE49-F238E27FC236}">
                  <a16:creationId xmlns:a16="http://schemas.microsoft.com/office/drawing/2014/main" id="{534FEBB9-26C7-CE21-277C-0E60C519C02D}"/>
                </a:ext>
              </a:extLst>
            </p:cNvPr>
            <p:cNvSpPr/>
            <p:nvPr/>
          </p:nvSpPr>
          <p:spPr>
            <a:xfrm>
              <a:off x="6616650" y="3370400"/>
              <a:ext cx="60050" cy="69175"/>
            </a:xfrm>
            <a:custGeom>
              <a:avLst/>
              <a:gdLst/>
              <a:ahLst/>
              <a:cxnLst/>
              <a:rect l="l" t="t" r="r" b="b"/>
              <a:pathLst>
                <a:path w="2402" h="2767" extrusionOk="0">
                  <a:moveTo>
                    <a:pt x="943" y="1"/>
                  </a:moveTo>
                  <a:cubicBezTo>
                    <a:pt x="639" y="1"/>
                    <a:pt x="365" y="92"/>
                    <a:pt x="122" y="244"/>
                  </a:cubicBezTo>
                  <a:cubicBezTo>
                    <a:pt x="92" y="274"/>
                    <a:pt x="31" y="304"/>
                    <a:pt x="1" y="365"/>
                  </a:cubicBezTo>
                  <a:lnTo>
                    <a:pt x="1612" y="2767"/>
                  </a:lnTo>
                  <a:cubicBezTo>
                    <a:pt x="2098" y="2493"/>
                    <a:pt x="2402" y="2007"/>
                    <a:pt x="2402" y="1460"/>
                  </a:cubicBezTo>
                  <a:cubicBezTo>
                    <a:pt x="2402" y="639"/>
                    <a:pt x="1733" y="1"/>
                    <a:pt x="94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0;p2">
              <a:extLst>
                <a:ext uri="{FF2B5EF4-FFF2-40B4-BE49-F238E27FC236}">
                  <a16:creationId xmlns:a16="http://schemas.microsoft.com/office/drawing/2014/main" id="{2569EF57-655F-03F2-DEAC-EFB694898C93}"/>
                </a:ext>
              </a:extLst>
            </p:cNvPr>
            <p:cNvSpPr/>
            <p:nvPr/>
          </p:nvSpPr>
          <p:spPr>
            <a:xfrm>
              <a:off x="6784575" y="3622025"/>
              <a:ext cx="60075" cy="69075"/>
            </a:xfrm>
            <a:custGeom>
              <a:avLst/>
              <a:gdLst/>
              <a:ahLst/>
              <a:cxnLst/>
              <a:rect l="l" t="t" r="r" b="b"/>
              <a:pathLst>
                <a:path w="2403" h="2763" extrusionOk="0">
                  <a:moveTo>
                    <a:pt x="947" y="0"/>
                  </a:moveTo>
                  <a:cubicBezTo>
                    <a:pt x="621" y="0"/>
                    <a:pt x="287" y="112"/>
                    <a:pt x="1" y="361"/>
                  </a:cubicBezTo>
                  <a:lnTo>
                    <a:pt x="1582" y="2762"/>
                  </a:lnTo>
                  <a:cubicBezTo>
                    <a:pt x="2068" y="2519"/>
                    <a:pt x="2402" y="2003"/>
                    <a:pt x="2402" y="1455"/>
                  </a:cubicBezTo>
                  <a:cubicBezTo>
                    <a:pt x="2402" y="588"/>
                    <a:pt x="1695" y="0"/>
                    <a:pt x="94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1;p2">
              <a:extLst>
                <a:ext uri="{FF2B5EF4-FFF2-40B4-BE49-F238E27FC236}">
                  <a16:creationId xmlns:a16="http://schemas.microsoft.com/office/drawing/2014/main" id="{827B2AEB-433B-AFE5-1B23-3839767A008B}"/>
                </a:ext>
              </a:extLst>
            </p:cNvPr>
            <p:cNvSpPr/>
            <p:nvPr/>
          </p:nvSpPr>
          <p:spPr>
            <a:xfrm>
              <a:off x="6590050" y="3202475"/>
              <a:ext cx="98825" cy="72975"/>
            </a:xfrm>
            <a:custGeom>
              <a:avLst/>
              <a:gdLst/>
              <a:ahLst/>
              <a:cxnLst/>
              <a:rect l="l" t="t" r="r" b="b"/>
              <a:pathLst>
                <a:path w="3953" h="2919" extrusionOk="0">
                  <a:moveTo>
                    <a:pt x="2007" y="0"/>
                  </a:moveTo>
                  <a:cubicBezTo>
                    <a:pt x="578" y="0"/>
                    <a:pt x="1" y="1854"/>
                    <a:pt x="1186" y="2675"/>
                  </a:cubicBezTo>
                  <a:cubicBezTo>
                    <a:pt x="1429" y="2827"/>
                    <a:pt x="1703" y="2918"/>
                    <a:pt x="2007" y="2918"/>
                  </a:cubicBezTo>
                  <a:cubicBezTo>
                    <a:pt x="3952" y="2918"/>
                    <a:pt x="3952" y="0"/>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2;p2">
              <a:extLst>
                <a:ext uri="{FF2B5EF4-FFF2-40B4-BE49-F238E27FC236}">
                  <a16:creationId xmlns:a16="http://schemas.microsoft.com/office/drawing/2014/main" id="{30D59134-07A5-0ECE-CA90-3077A3412533}"/>
                </a:ext>
              </a:extLst>
            </p:cNvPr>
            <p:cNvSpPr/>
            <p:nvPr/>
          </p:nvSpPr>
          <p:spPr>
            <a:xfrm>
              <a:off x="7094625" y="27830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3;p2">
              <a:extLst>
                <a:ext uri="{FF2B5EF4-FFF2-40B4-BE49-F238E27FC236}">
                  <a16:creationId xmlns:a16="http://schemas.microsoft.com/office/drawing/2014/main" id="{721E5EC4-5E4D-998E-5755-7DD72A0CE8FF}"/>
                </a:ext>
              </a:extLst>
            </p:cNvPr>
            <p:cNvSpPr/>
            <p:nvPr/>
          </p:nvSpPr>
          <p:spPr>
            <a:xfrm>
              <a:off x="7094625" y="2950950"/>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4;p2">
              <a:extLst>
                <a:ext uri="{FF2B5EF4-FFF2-40B4-BE49-F238E27FC236}">
                  <a16:creationId xmlns:a16="http://schemas.microsoft.com/office/drawing/2014/main" id="{01E65CE3-6356-1396-9FF5-ACCCB174239B}"/>
                </a:ext>
              </a:extLst>
            </p:cNvPr>
            <p:cNvSpPr/>
            <p:nvPr/>
          </p:nvSpPr>
          <p:spPr>
            <a:xfrm>
              <a:off x="7094625" y="3286825"/>
              <a:ext cx="85125" cy="72600"/>
            </a:xfrm>
            <a:custGeom>
              <a:avLst/>
              <a:gdLst/>
              <a:ahLst/>
              <a:cxnLst/>
              <a:rect l="l" t="t" r="r" b="b"/>
              <a:pathLst>
                <a:path w="3405" h="2904" extrusionOk="0">
                  <a:moveTo>
                    <a:pt x="1976" y="0"/>
                  </a:moveTo>
                  <a:cubicBezTo>
                    <a:pt x="669" y="0"/>
                    <a:pt x="0" y="1550"/>
                    <a:pt x="943" y="2462"/>
                  </a:cubicBezTo>
                  <a:cubicBezTo>
                    <a:pt x="1238" y="2768"/>
                    <a:pt x="1601" y="2904"/>
                    <a:pt x="1956" y="2904"/>
                  </a:cubicBezTo>
                  <a:cubicBezTo>
                    <a:pt x="2697" y="2904"/>
                    <a:pt x="3405" y="2312"/>
                    <a:pt x="3405" y="1429"/>
                  </a:cubicBezTo>
                  <a:cubicBezTo>
                    <a:pt x="3405" y="638"/>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5;p2">
              <a:extLst>
                <a:ext uri="{FF2B5EF4-FFF2-40B4-BE49-F238E27FC236}">
                  <a16:creationId xmlns:a16="http://schemas.microsoft.com/office/drawing/2014/main" id="{DA6390E7-4620-AF94-599E-7C2A8453E8FA}"/>
                </a:ext>
              </a:extLst>
            </p:cNvPr>
            <p:cNvSpPr/>
            <p:nvPr/>
          </p:nvSpPr>
          <p:spPr>
            <a:xfrm>
              <a:off x="7106025" y="3456275"/>
              <a:ext cx="75250" cy="72975"/>
            </a:xfrm>
            <a:custGeom>
              <a:avLst/>
              <a:gdLst/>
              <a:ahLst/>
              <a:cxnLst/>
              <a:rect l="l" t="t" r="r" b="b"/>
              <a:pathLst>
                <a:path w="3010" h="2919" extrusionOk="0">
                  <a:moveTo>
                    <a:pt x="1490" y="0"/>
                  </a:moveTo>
                  <a:cubicBezTo>
                    <a:pt x="783" y="0"/>
                    <a:pt x="76" y="456"/>
                    <a:pt x="31" y="1368"/>
                  </a:cubicBezTo>
                  <a:cubicBezTo>
                    <a:pt x="0" y="2219"/>
                    <a:pt x="669" y="2918"/>
                    <a:pt x="1490" y="2918"/>
                  </a:cubicBezTo>
                  <a:cubicBezTo>
                    <a:pt x="2341" y="2918"/>
                    <a:pt x="3010" y="2219"/>
                    <a:pt x="2949" y="1368"/>
                  </a:cubicBezTo>
                  <a:cubicBezTo>
                    <a:pt x="2903" y="456"/>
                    <a:pt x="2196" y="0"/>
                    <a:pt x="1490"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6;p2">
              <a:extLst>
                <a:ext uri="{FF2B5EF4-FFF2-40B4-BE49-F238E27FC236}">
                  <a16:creationId xmlns:a16="http://schemas.microsoft.com/office/drawing/2014/main" id="{846DD93A-3DE4-D5A1-CC2D-F13DC8118D1A}"/>
                </a:ext>
              </a:extLst>
            </p:cNvPr>
            <p:cNvSpPr/>
            <p:nvPr/>
          </p:nvSpPr>
          <p:spPr>
            <a:xfrm>
              <a:off x="7093875" y="3118875"/>
              <a:ext cx="86650" cy="72650"/>
            </a:xfrm>
            <a:custGeom>
              <a:avLst/>
              <a:gdLst/>
              <a:ahLst/>
              <a:cxnLst/>
              <a:rect l="l" t="t" r="r" b="b"/>
              <a:pathLst>
                <a:path w="3466" h="2906" extrusionOk="0">
                  <a:moveTo>
                    <a:pt x="2006" y="1"/>
                  </a:moveTo>
                  <a:cubicBezTo>
                    <a:pt x="547" y="1"/>
                    <a:pt x="0" y="1855"/>
                    <a:pt x="1185" y="2645"/>
                  </a:cubicBezTo>
                  <a:cubicBezTo>
                    <a:pt x="1438" y="2825"/>
                    <a:pt x="1720" y="2905"/>
                    <a:pt x="1996" y="2905"/>
                  </a:cubicBezTo>
                  <a:cubicBezTo>
                    <a:pt x="2749" y="2905"/>
                    <a:pt x="3465" y="2305"/>
                    <a:pt x="3465" y="1460"/>
                  </a:cubicBezTo>
                  <a:cubicBezTo>
                    <a:pt x="3465" y="639"/>
                    <a:pt x="2796" y="1"/>
                    <a:pt x="200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p2">
              <a:extLst>
                <a:ext uri="{FF2B5EF4-FFF2-40B4-BE49-F238E27FC236}">
                  <a16:creationId xmlns:a16="http://schemas.microsoft.com/office/drawing/2014/main" id="{26DA9D81-E3AF-14DF-C983-BC5B1A41FDCA}"/>
                </a:ext>
              </a:extLst>
            </p:cNvPr>
            <p:cNvSpPr/>
            <p:nvPr/>
          </p:nvSpPr>
          <p:spPr>
            <a:xfrm>
              <a:off x="6590050" y="1525250"/>
              <a:ext cx="98825" cy="72350"/>
            </a:xfrm>
            <a:custGeom>
              <a:avLst/>
              <a:gdLst/>
              <a:ahLst/>
              <a:cxnLst/>
              <a:rect l="l" t="t" r="r" b="b"/>
              <a:pathLst>
                <a:path w="3953" h="2894" extrusionOk="0">
                  <a:moveTo>
                    <a:pt x="1892" y="0"/>
                  </a:moveTo>
                  <a:cubicBezTo>
                    <a:pt x="1634" y="0"/>
                    <a:pt x="1398" y="90"/>
                    <a:pt x="1186" y="249"/>
                  </a:cubicBezTo>
                  <a:cubicBezTo>
                    <a:pt x="1" y="1040"/>
                    <a:pt x="578" y="2894"/>
                    <a:pt x="2007" y="2894"/>
                  </a:cubicBezTo>
                  <a:cubicBezTo>
                    <a:pt x="3952" y="2894"/>
                    <a:pt x="3952" y="6"/>
                    <a:pt x="2007" y="6"/>
                  </a:cubicBezTo>
                  <a:cubicBezTo>
                    <a:pt x="1968" y="2"/>
                    <a:pt x="1930" y="0"/>
                    <a:pt x="189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8;p2">
              <a:extLst>
                <a:ext uri="{FF2B5EF4-FFF2-40B4-BE49-F238E27FC236}">
                  <a16:creationId xmlns:a16="http://schemas.microsoft.com/office/drawing/2014/main" id="{F93C34B6-6D7C-A30A-6D00-73DF78A1968F}"/>
                </a:ext>
              </a:extLst>
            </p:cNvPr>
            <p:cNvSpPr/>
            <p:nvPr/>
          </p:nvSpPr>
          <p:spPr>
            <a:xfrm>
              <a:off x="6590050" y="1692575"/>
              <a:ext cx="96525" cy="72975"/>
            </a:xfrm>
            <a:custGeom>
              <a:avLst/>
              <a:gdLst/>
              <a:ahLst/>
              <a:cxnLst/>
              <a:rect l="l" t="t" r="r" b="b"/>
              <a:pathLst>
                <a:path w="3861" h="2919" extrusionOk="0">
                  <a:moveTo>
                    <a:pt x="2007" y="0"/>
                  </a:moveTo>
                  <a:cubicBezTo>
                    <a:pt x="578" y="0"/>
                    <a:pt x="1" y="1854"/>
                    <a:pt x="1186" y="2645"/>
                  </a:cubicBezTo>
                  <a:cubicBezTo>
                    <a:pt x="1429" y="2827"/>
                    <a:pt x="1703" y="2918"/>
                    <a:pt x="2007" y="2918"/>
                  </a:cubicBezTo>
                  <a:cubicBezTo>
                    <a:pt x="3861" y="2827"/>
                    <a:pt x="3861" y="91"/>
                    <a:pt x="2007"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9;p2">
              <a:extLst>
                <a:ext uri="{FF2B5EF4-FFF2-40B4-BE49-F238E27FC236}">
                  <a16:creationId xmlns:a16="http://schemas.microsoft.com/office/drawing/2014/main" id="{4755E69F-C0BF-4669-F8A3-B53D26F0EE32}"/>
                </a:ext>
              </a:extLst>
            </p:cNvPr>
            <p:cNvSpPr/>
            <p:nvPr/>
          </p:nvSpPr>
          <p:spPr>
            <a:xfrm>
              <a:off x="6591575" y="1357450"/>
              <a:ext cx="97300" cy="72225"/>
            </a:xfrm>
            <a:custGeom>
              <a:avLst/>
              <a:gdLst/>
              <a:ahLst/>
              <a:cxnLst/>
              <a:rect l="l" t="t" r="r" b="b"/>
              <a:pathLst>
                <a:path w="3892" h="2889" extrusionOk="0">
                  <a:moveTo>
                    <a:pt x="1916" y="0"/>
                  </a:moveTo>
                  <a:cubicBezTo>
                    <a:pt x="1" y="0"/>
                    <a:pt x="11" y="2888"/>
                    <a:pt x="1946" y="2888"/>
                  </a:cubicBezTo>
                  <a:cubicBezTo>
                    <a:pt x="3891" y="2888"/>
                    <a:pt x="3891" y="1"/>
                    <a:pt x="1946" y="1"/>
                  </a:cubicBezTo>
                  <a:cubicBezTo>
                    <a:pt x="1936" y="0"/>
                    <a:pt x="1926" y="0"/>
                    <a:pt x="191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0;p2">
              <a:extLst>
                <a:ext uri="{FF2B5EF4-FFF2-40B4-BE49-F238E27FC236}">
                  <a16:creationId xmlns:a16="http://schemas.microsoft.com/office/drawing/2014/main" id="{4609CD63-D4B6-6413-96B4-978211F204D5}"/>
                </a:ext>
              </a:extLst>
            </p:cNvPr>
            <p:cNvSpPr/>
            <p:nvPr/>
          </p:nvSpPr>
          <p:spPr>
            <a:xfrm>
              <a:off x="6591575" y="1860500"/>
              <a:ext cx="97300" cy="72975"/>
            </a:xfrm>
            <a:custGeom>
              <a:avLst/>
              <a:gdLst/>
              <a:ahLst/>
              <a:cxnLst/>
              <a:rect l="l" t="t" r="r" b="b"/>
              <a:pathLst>
                <a:path w="3892" h="2919" extrusionOk="0">
                  <a:moveTo>
                    <a:pt x="1946" y="1"/>
                  </a:moveTo>
                  <a:cubicBezTo>
                    <a:pt x="0" y="1"/>
                    <a:pt x="0" y="2918"/>
                    <a:pt x="1946" y="2918"/>
                  </a:cubicBezTo>
                  <a:cubicBezTo>
                    <a:pt x="3891" y="2918"/>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1;p2">
              <a:extLst>
                <a:ext uri="{FF2B5EF4-FFF2-40B4-BE49-F238E27FC236}">
                  <a16:creationId xmlns:a16="http://schemas.microsoft.com/office/drawing/2014/main" id="{A8714A24-B237-3D70-EF40-E97BE727B31D}"/>
                </a:ext>
              </a:extLst>
            </p:cNvPr>
            <p:cNvSpPr/>
            <p:nvPr/>
          </p:nvSpPr>
          <p:spPr>
            <a:xfrm>
              <a:off x="6598425" y="1189525"/>
              <a:ext cx="88150" cy="72975"/>
            </a:xfrm>
            <a:custGeom>
              <a:avLst/>
              <a:gdLst/>
              <a:ahLst/>
              <a:cxnLst/>
              <a:rect l="l" t="t" r="r" b="b"/>
              <a:pathLst>
                <a:path w="3526" h="2919" extrusionOk="0">
                  <a:moveTo>
                    <a:pt x="1672" y="0"/>
                  </a:moveTo>
                  <a:cubicBezTo>
                    <a:pt x="1368" y="0"/>
                    <a:pt x="1094" y="61"/>
                    <a:pt x="851" y="243"/>
                  </a:cubicBezTo>
                  <a:cubicBezTo>
                    <a:pt x="0" y="821"/>
                    <a:pt x="0" y="2067"/>
                    <a:pt x="851" y="2645"/>
                  </a:cubicBezTo>
                  <a:cubicBezTo>
                    <a:pt x="1094" y="2827"/>
                    <a:pt x="1368" y="2918"/>
                    <a:pt x="1672" y="2918"/>
                  </a:cubicBezTo>
                  <a:cubicBezTo>
                    <a:pt x="3526" y="2797"/>
                    <a:pt x="3526" y="91"/>
                    <a:pt x="1672"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2;p2">
              <a:extLst>
                <a:ext uri="{FF2B5EF4-FFF2-40B4-BE49-F238E27FC236}">
                  <a16:creationId xmlns:a16="http://schemas.microsoft.com/office/drawing/2014/main" id="{56FF2E47-C96E-B80A-BB53-377579D6A913}"/>
                </a:ext>
              </a:extLst>
            </p:cNvPr>
            <p:cNvSpPr/>
            <p:nvPr/>
          </p:nvSpPr>
          <p:spPr>
            <a:xfrm>
              <a:off x="6591575" y="853650"/>
              <a:ext cx="97300" cy="72975"/>
            </a:xfrm>
            <a:custGeom>
              <a:avLst/>
              <a:gdLst/>
              <a:ahLst/>
              <a:cxnLst/>
              <a:rect l="l" t="t" r="r" b="b"/>
              <a:pathLst>
                <a:path w="3892" h="2919" extrusionOk="0">
                  <a:moveTo>
                    <a:pt x="1946" y="0"/>
                  </a:moveTo>
                  <a:cubicBezTo>
                    <a:pt x="0" y="0"/>
                    <a:pt x="0" y="2918"/>
                    <a:pt x="1946" y="2918"/>
                  </a:cubicBezTo>
                  <a:cubicBezTo>
                    <a:pt x="3891" y="2918"/>
                    <a:pt x="389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3;p2">
              <a:extLst>
                <a:ext uri="{FF2B5EF4-FFF2-40B4-BE49-F238E27FC236}">
                  <a16:creationId xmlns:a16="http://schemas.microsoft.com/office/drawing/2014/main" id="{D2E39100-AC63-D73D-39CF-AF7A57CAE4DE}"/>
                </a:ext>
              </a:extLst>
            </p:cNvPr>
            <p:cNvSpPr/>
            <p:nvPr/>
          </p:nvSpPr>
          <p:spPr>
            <a:xfrm>
              <a:off x="6591575" y="518525"/>
              <a:ext cx="97300" cy="72225"/>
            </a:xfrm>
            <a:custGeom>
              <a:avLst/>
              <a:gdLst/>
              <a:ahLst/>
              <a:cxnLst/>
              <a:rect l="l" t="t" r="r" b="b"/>
              <a:pathLst>
                <a:path w="3892" h="2889" extrusionOk="0">
                  <a:moveTo>
                    <a:pt x="1946" y="1"/>
                  </a:moveTo>
                  <a:cubicBezTo>
                    <a:pt x="0" y="1"/>
                    <a:pt x="0" y="2889"/>
                    <a:pt x="1946" y="2889"/>
                  </a:cubicBezTo>
                  <a:cubicBezTo>
                    <a:pt x="3891" y="288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4;p2">
              <a:extLst>
                <a:ext uri="{FF2B5EF4-FFF2-40B4-BE49-F238E27FC236}">
                  <a16:creationId xmlns:a16="http://schemas.microsoft.com/office/drawing/2014/main" id="{F037C8CA-F20E-DC1A-7146-0E1A4CDB526D}"/>
                </a:ext>
              </a:extLst>
            </p:cNvPr>
            <p:cNvSpPr/>
            <p:nvPr/>
          </p:nvSpPr>
          <p:spPr>
            <a:xfrm>
              <a:off x="6598425" y="685700"/>
              <a:ext cx="88150" cy="72975"/>
            </a:xfrm>
            <a:custGeom>
              <a:avLst/>
              <a:gdLst/>
              <a:ahLst/>
              <a:cxnLst/>
              <a:rect l="l" t="t" r="r" b="b"/>
              <a:pathLst>
                <a:path w="3526" h="2919" extrusionOk="0">
                  <a:moveTo>
                    <a:pt x="1672" y="1"/>
                  </a:moveTo>
                  <a:cubicBezTo>
                    <a:pt x="1368" y="1"/>
                    <a:pt x="1094" y="92"/>
                    <a:pt x="851" y="275"/>
                  </a:cubicBezTo>
                  <a:cubicBezTo>
                    <a:pt x="0" y="822"/>
                    <a:pt x="0" y="2098"/>
                    <a:pt x="851" y="2676"/>
                  </a:cubicBezTo>
                  <a:cubicBezTo>
                    <a:pt x="1094" y="2828"/>
                    <a:pt x="1368" y="2919"/>
                    <a:pt x="1672" y="2919"/>
                  </a:cubicBezTo>
                  <a:cubicBezTo>
                    <a:pt x="3526" y="2828"/>
                    <a:pt x="3526" y="92"/>
                    <a:pt x="1672"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5;p2">
              <a:extLst>
                <a:ext uri="{FF2B5EF4-FFF2-40B4-BE49-F238E27FC236}">
                  <a16:creationId xmlns:a16="http://schemas.microsoft.com/office/drawing/2014/main" id="{249D5681-263A-DF63-7EE8-A61E62924AF4}"/>
                </a:ext>
              </a:extLst>
            </p:cNvPr>
            <p:cNvSpPr/>
            <p:nvPr/>
          </p:nvSpPr>
          <p:spPr>
            <a:xfrm>
              <a:off x="6591575" y="1021575"/>
              <a:ext cx="97300" cy="72975"/>
            </a:xfrm>
            <a:custGeom>
              <a:avLst/>
              <a:gdLst/>
              <a:ahLst/>
              <a:cxnLst/>
              <a:rect l="l" t="t" r="r" b="b"/>
              <a:pathLst>
                <a:path w="3892" h="2919" extrusionOk="0">
                  <a:moveTo>
                    <a:pt x="1946" y="1"/>
                  </a:moveTo>
                  <a:cubicBezTo>
                    <a:pt x="0" y="1"/>
                    <a:pt x="0" y="2919"/>
                    <a:pt x="1946" y="2919"/>
                  </a:cubicBezTo>
                  <a:cubicBezTo>
                    <a:pt x="3891" y="2919"/>
                    <a:pt x="389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46;p2">
              <a:extLst>
                <a:ext uri="{FF2B5EF4-FFF2-40B4-BE49-F238E27FC236}">
                  <a16:creationId xmlns:a16="http://schemas.microsoft.com/office/drawing/2014/main" id="{4D12F434-B97C-37DB-D11D-D495A4AEA892}"/>
                </a:ext>
              </a:extLst>
            </p:cNvPr>
            <p:cNvSpPr/>
            <p:nvPr/>
          </p:nvSpPr>
          <p:spPr>
            <a:xfrm>
              <a:off x="7106775" y="244960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7;p2">
              <a:extLst>
                <a:ext uri="{FF2B5EF4-FFF2-40B4-BE49-F238E27FC236}">
                  <a16:creationId xmlns:a16="http://schemas.microsoft.com/office/drawing/2014/main" id="{FC0E9ECD-CA74-244C-AE45-D6D2197EC663}"/>
                </a:ext>
              </a:extLst>
            </p:cNvPr>
            <p:cNvSpPr/>
            <p:nvPr/>
          </p:nvSpPr>
          <p:spPr>
            <a:xfrm>
              <a:off x="6934275" y="3538325"/>
              <a:ext cx="87425" cy="72975"/>
            </a:xfrm>
            <a:custGeom>
              <a:avLst/>
              <a:gdLst/>
              <a:ahLst/>
              <a:cxnLst/>
              <a:rect l="l" t="t" r="r" b="b"/>
              <a:pathLst>
                <a:path w="3497" h="2919" extrusionOk="0">
                  <a:moveTo>
                    <a:pt x="1673" y="1"/>
                  </a:moveTo>
                  <a:cubicBezTo>
                    <a:pt x="1369" y="1"/>
                    <a:pt x="1095" y="92"/>
                    <a:pt x="852" y="244"/>
                  </a:cubicBezTo>
                  <a:cubicBezTo>
                    <a:pt x="1" y="822"/>
                    <a:pt x="1" y="2068"/>
                    <a:pt x="852" y="2645"/>
                  </a:cubicBezTo>
                  <a:cubicBezTo>
                    <a:pt x="1095" y="2828"/>
                    <a:pt x="1369" y="2919"/>
                    <a:pt x="1673" y="2919"/>
                  </a:cubicBezTo>
                  <a:cubicBezTo>
                    <a:pt x="3496" y="2828"/>
                    <a:pt x="3496" y="92"/>
                    <a:pt x="1673"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8;p2">
              <a:extLst>
                <a:ext uri="{FF2B5EF4-FFF2-40B4-BE49-F238E27FC236}">
                  <a16:creationId xmlns:a16="http://schemas.microsoft.com/office/drawing/2014/main" id="{DBF884D2-FF69-7A9E-5DF3-17E9A24F1F62}"/>
                </a:ext>
              </a:extLst>
            </p:cNvPr>
            <p:cNvSpPr/>
            <p:nvPr/>
          </p:nvSpPr>
          <p:spPr>
            <a:xfrm>
              <a:off x="7094850" y="937975"/>
              <a:ext cx="84900" cy="72325"/>
            </a:xfrm>
            <a:custGeom>
              <a:avLst/>
              <a:gdLst/>
              <a:ahLst/>
              <a:cxnLst/>
              <a:rect l="l" t="t" r="r" b="b"/>
              <a:pathLst>
                <a:path w="3396" h="2893" extrusionOk="0">
                  <a:moveTo>
                    <a:pt x="1930" y="1"/>
                  </a:moveTo>
                  <a:cubicBezTo>
                    <a:pt x="648" y="1"/>
                    <a:pt x="0" y="1560"/>
                    <a:pt x="903" y="2463"/>
                  </a:cubicBezTo>
                  <a:cubicBezTo>
                    <a:pt x="1210" y="2760"/>
                    <a:pt x="1581" y="2892"/>
                    <a:pt x="1941" y="2892"/>
                  </a:cubicBezTo>
                  <a:cubicBezTo>
                    <a:pt x="2690" y="2892"/>
                    <a:pt x="3396" y="2322"/>
                    <a:pt x="3396" y="1460"/>
                  </a:cubicBezTo>
                  <a:cubicBezTo>
                    <a:pt x="3396" y="640"/>
                    <a:pt x="2757" y="1"/>
                    <a:pt x="1967" y="1"/>
                  </a:cubicBezTo>
                  <a:cubicBezTo>
                    <a:pt x="1955" y="1"/>
                    <a:pt x="1942" y="1"/>
                    <a:pt x="193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9;p2">
              <a:extLst>
                <a:ext uri="{FF2B5EF4-FFF2-40B4-BE49-F238E27FC236}">
                  <a16:creationId xmlns:a16="http://schemas.microsoft.com/office/drawing/2014/main" id="{D44D241A-5A70-12E2-EFB5-2FCA8B49A71A}"/>
                </a:ext>
              </a:extLst>
            </p:cNvPr>
            <p:cNvSpPr/>
            <p:nvPr/>
          </p:nvSpPr>
          <p:spPr>
            <a:xfrm>
              <a:off x="6927450" y="3370400"/>
              <a:ext cx="96525" cy="72975"/>
            </a:xfrm>
            <a:custGeom>
              <a:avLst/>
              <a:gdLst/>
              <a:ahLst/>
              <a:cxnLst/>
              <a:rect l="l" t="t" r="r" b="b"/>
              <a:pathLst>
                <a:path w="3861" h="2919" extrusionOk="0">
                  <a:moveTo>
                    <a:pt x="1946" y="1"/>
                  </a:moveTo>
                  <a:cubicBezTo>
                    <a:pt x="0" y="1"/>
                    <a:pt x="0" y="2918"/>
                    <a:pt x="1946" y="2918"/>
                  </a:cubicBezTo>
                  <a:cubicBezTo>
                    <a:pt x="3861" y="2918"/>
                    <a:pt x="3861" y="1"/>
                    <a:pt x="194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0;p2">
              <a:extLst>
                <a:ext uri="{FF2B5EF4-FFF2-40B4-BE49-F238E27FC236}">
                  <a16:creationId xmlns:a16="http://schemas.microsoft.com/office/drawing/2014/main" id="{5656BCF5-83AA-B6D1-55B2-2EDDF42EBDDA}"/>
                </a:ext>
              </a:extLst>
            </p:cNvPr>
            <p:cNvSpPr/>
            <p:nvPr/>
          </p:nvSpPr>
          <p:spPr>
            <a:xfrm>
              <a:off x="7106775" y="769875"/>
              <a:ext cx="72975" cy="73150"/>
            </a:xfrm>
            <a:custGeom>
              <a:avLst/>
              <a:gdLst/>
              <a:ahLst/>
              <a:cxnLst/>
              <a:rect l="l" t="t" r="r" b="b"/>
              <a:pathLst>
                <a:path w="2919" h="2926" extrusionOk="0">
                  <a:moveTo>
                    <a:pt x="1475" y="0"/>
                  </a:moveTo>
                  <a:cubicBezTo>
                    <a:pt x="928" y="0"/>
                    <a:pt x="381" y="297"/>
                    <a:pt x="122" y="889"/>
                  </a:cubicBezTo>
                  <a:cubicBezTo>
                    <a:pt x="62" y="1072"/>
                    <a:pt x="1" y="1254"/>
                    <a:pt x="1" y="1467"/>
                  </a:cubicBezTo>
                  <a:cubicBezTo>
                    <a:pt x="1" y="1558"/>
                    <a:pt x="31" y="1649"/>
                    <a:pt x="31" y="1740"/>
                  </a:cubicBezTo>
                  <a:cubicBezTo>
                    <a:pt x="198" y="2531"/>
                    <a:pt x="837" y="2926"/>
                    <a:pt x="1471" y="2926"/>
                  </a:cubicBezTo>
                  <a:cubicBezTo>
                    <a:pt x="2106" y="2926"/>
                    <a:pt x="2736" y="2531"/>
                    <a:pt x="2888" y="1740"/>
                  </a:cubicBezTo>
                  <a:cubicBezTo>
                    <a:pt x="2919" y="1649"/>
                    <a:pt x="2919" y="1558"/>
                    <a:pt x="2919" y="1467"/>
                  </a:cubicBezTo>
                  <a:cubicBezTo>
                    <a:pt x="2919" y="1254"/>
                    <a:pt x="2888" y="1072"/>
                    <a:pt x="2828" y="889"/>
                  </a:cubicBezTo>
                  <a:cubicBezTo>
                    <a:pt x="2569" y="297"/>
                    <a:pt x="2022" y="0"/>
                    <a:pt x="1475"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1;p2">
              <a:extLst>
                <a:ext uri="{FF2B5EF4-FFF2-40B4-BE49-F238E27FC236}">
                  <a16:creationId xmlns:a16="http://schemas.microsoft.com/office/drawing/2014/main" id="{BA90DA08-6493-34AF-FD08-76D1D29C755B}"/>
                </a:ext>
              </a:extLst>
            </p:cNvPr>
            <p:cNvSpPr/>
            <p:nvPr/>
          </p:nvSpPr>
          <p:spPr>
            <a:xfrm>
              <a:off x="7094625" y="602125"/>
              <a:ext cx="85125" cy="72875"/>
            </a:xfrm>
            <a:custGeom>
              <a:avLst/>
              <a:gdLst/>
              <a:ahLst/>
              <a:cxnLst/>
              <a:rect l="l" t="t" r="r" b="b"/>
              <a:pathLst>
                <a:path w="3405" h="2915" extrusionOk="0">
                  <a:moveTo>
                    <a:pt x="1976" y="0"/>
                  </a:moveTo>
                  <a:cubicBezTo>
                    <a:pt x="669" y="0"/>
                    <a:pt x="0" y="1551"/>
                    <a:pt x="943" y="2493"/>
                  </a:cubicBezTo>
                  <a:cubicBezTo>
                    <a:pt x="1234" y="2785"/>
                    <a:pt x="1592" y="2915"/>
                    <a:pt x="1942" y="2915"/>
                  </a:cubicBezTo>
                  <a:cubicBezTo>
                    <a:pt x="2688" y="2915"/>
                    <a:pt x="3405" y="2328"/>
                    <a:pt x="3405" y="1459"/>
                  </a:cubicBezTo>
                  <a:cubicBezTo>
                    <a:pt x="3405" y="63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2;p2">
              <a:extLst>
                <a:ext uri="{FF2B5EF4-FFF2-40B4-BE49-F238E27FC236}">
                  <a16:creationId xmlns:a16="http://schemas.microsoft.com/office/drawing/2014/main" id="{90E6DE9F-6633-90C2-304C-401F8AA32E1B}"/>
                </a:ext>
              </a:extLst>
            </p:cNvPr>
            <p:cNvSpPr/>
            <p:nvPr/>
          </p:nvSpPr>
          <p:spPr>
            <a:xfrm>
              <a:off x="6927450" y="320247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3;p2">
              <a:extLst>
                <a:ext uri="{FF2B5EF4-FFF2-40B4-BE49-F238E27FC236}">
                  <a16:creationId xmlns:a16="http://schemas.microsoft.com/office/drawing/2014/main" id="{536218C6-9BC7-AB6E-5733-BA68617885D1}"/>
                </a:ext>
              </a:extLst>
            </p:cNvPr>
            <p:cNvSpPr/>
            <p:nvPr/>
          </p:nvSpPr>
          <p:spPr>
            <a:xfrm>
              <a:off x="6590825" y="2028425"/>
              <a:ext cx="95750" cy="72975"/>
            </a:xfrm>
            <a:custGeom>
              <a:avLst/>
              <a:gdLst/>
              <a:ahLst/>
              <a:cxnLst/>
              <a:rect l="l" t="t" r="r" b="b"/>
              <a:pathLst>
                <a:path w="3830" h="2919" extrusionOk="0">
                  <a:moveTo>
                    <a:pt x="1976" y="1"/>
                  </a:moveTo>
                  <a:cubicBezTo>
                    <a:pt x="1672" y="1"/>
                    <a:pt x="1398" y="92"/>
                    <a:pt x="1155" y="244"/>
                  </a:cubicBezTo>
                  <a:cubicBezTo>
                    <a:pt x="0" y="1065"/>
                    <a:pt x="547" y="2889"/>
                    <a:pt x="1976" y="2919"/>
                  </a:cubicBezTo>
                  <a:cubicBezTo>
                    <a:pt x="3830" y="2828"/>
                    <a:pt x="3830" y="92"/>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4;p2">
              <a:extLst>
                <a:ext uri="{FF2B5EF4-FFF2-40B4-BE49-F238E27FC236}">
                  <a16:creationId xmlns:a16="http://schemas.microsoft.com/office/drawing/2014/main" id="{5399372E-AC89-CF8D-AA9E-3ABBEE36243E}"/>
                </a:ext>
              </a:extLst>
            </p:cNvPr>
            <p:cNvSpPr/>
            <p:nvPr/>
          </p:nvSpPr>
          <p:spPr>
            <a:xfrm>
              <a:off x="6927450" y="2699425"/>
              <a:ext cx="96525" cy="72975"/>
            </a:xfrm>
            <a:custGeom>
              <a:avLst/>
              <a:gdLst/>
              <a:ahLst/>
              <a:cxnLst/>
              <a:rect l="l" t="t" r="r" b="b"/>
              <a:pathLst>
                <a:path w="3861" h="2919" extrusionOk="0">
                  <a:moveTo>
                    <a:pt x="1946" y="0"/>
                  </a:moveTo>
                  <a:cubicBezTo>
                    <a:pt x="0" y="0"/>
                    <a:pt x="0" y="2918"/>
                    <a:pt x="1946" y="2918"/>
                  </a:cubicBezTo>
                  <a:cubicBezTo>
                    <a:pt x="3861" y="2918"/>
                    <a:pt x="3861" y="0"/>
                    <a:pt x="194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5;p2">
              <a:extLst>
                <a:ext uri="{FF2B5EF4-FFF2-40B4-BE49-F238E27FC236}">
                  <a16:creationId xmlns:a16="http://schemas.microsoft.com/office/drawing/2014/main" id="{726BD2EE-2429-1530-5266-4190AE2CA739}"/>
                </a:ext>
              </a:extLst>
            </p:cNvPr>
            <p:cNvSpPr/>
            <p:nvPr/>
          </p:nvSpPr>
          <p:spPr>
            <a:xfrm>
              <a:off x="6934275" y="3035300"/>
              <a:ext cx="87425" cy="72975"/>
            </a:xfrm>
            <a:custGeom>
              <a:avLst/>
              <a:gdLst/>
              <a:ahLst/>
              <a:cxnLst/>
              <a:rect l="l" t="t" r="r" b="b"/>
              <a:pathLst>
                <a:path w="3497" h="2919" extrusionOk="0">
                  <a:moveTo>
                    <a:pt x="1673" y="0"/>
                  </a:moveTo>
                  <a:cubicBezTo>
                    <a:pt x="1369" y="0"/>
                    <a:pt x="1095" y="91"/>
                    <a:pt x="852" y="243"/>
                  </a:cubicBezTo>
                  <a:cubicBezTo>
                    <a:pt x="1" y="821"/>
                    <a:pt x="1" y="2097"/>
                    <a:pt x="852" y="2675"/>
                  </a:cubicBezTo>
                  <a:cubicBezTo>
                    <a:pt x="1095" y="2827"/>
                    <a:pt x="1369" y="2918"/>
                    <a:pt x="1673" y="2918"/>
                  </a:cubicBezTo>
                  <a:cubicBezTo>
                    <a:pt x="3496" y="2827"/>
                    <a:pt x="3496" y="91"/>
                    <a:pt x="1673"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6;p2">
              <a:extLst>
                <a:ext uri="{FF2B5EF4-FFF2-40B4-BE49-F238E27FC236}">
                  <a16:creationId xmlns:a16="http://schemas.microsoft.com/office/drawing/2014/main" id="{5ED0432B-9525-4F04-5D4E-2378C154FE52}"/>
                </a:ext>
              </a:extLst>
            </p:cNvPr>
            <p:cNvSpPr/>
            <p:nvPr/>
          </p:nvSpPr>
          <p:spPr>
            <a:xfrm>
              <a:off x="7094625" y="1944100"/>
              <a:ext cx="85125" cy="73025"/>
            </a:xfrm>
            <a:custGeom>
              <a:avLst/>
              <a:gdLst/>
              <a:ahLst/>
              <a:cxnLst/>
              <a:rect l="l" t="t" r="r" b="b"/>
              <a:pathLst>
                <a:path w="3405" h="2921" extrusionOk="0">
                  <a:moveTo>
                    <a:pt x="1976" y="0"/>
                  </a:moveTo>
                  <a:cubicBezTo>
                    <a:pt x="669" y="0"/>
                    <a:pt x="0" y="1581"/>
                    <a:pt x="943" y="2492"/>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7;p2">
              <a:extLst>
                <a:ext uri="{FF2B5EF4-FFF2-40B4-BE49-F238E27FC236}">
                  <a16:creationId xmlns:a16="http://schemas.microsoft.com/office/drawing/2014/main" id="{AA4D08C4-C239-617A-6EE3-5E60E742DA1C}"/>
                </a:ext>
              </a:extLst>
            </p:cNvPr>
            <p:cNvSpPr/>
            <p:nvPr/>
          </p:nvSpPr>
          <p:spPr>
            <a:xfrm>
              <a:off x="7094625" y="2615075"/>
              <a:ext cx="85125" cy="73375"/>
            </a:xfrm>
            <a:custGeom>
              <a:avLst/>
              <a:gdLst/>
              <a:ahLst/>
              <a:cxnLst/>
              <a:rect l="l" t="t" r="r" b="b"/>
              <a:pathLst>
                <a:path w="3405" h="2935" extrusionOk="0">
                  <a:moveTo>
                    <a:pt x="1976" y="0"/>
                  </a:moveTo>
                  <a:cubicBezTo>
                    <a:pt x="669" y="0"/>
                    <a:pt x="0" y="1581"/>
                    <a:pt x="912" y="2493"/>
                  </a:cubicBezTo>
                  <a:cubicBezTo>
                    <a:pt x="1218" y="2798"/>
                    <a:pt x="1587" y="2934"/>
                    <a:pt x="1947" y="2934"/>
                  </a:cubicBezTo>
                  <a:cubicBezTo>
                    <a:pt x="2697" y="2934"/>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8;p2">
              <a:extLst>
                <a:ext uri="{FF2B5EF4-FFF2-40B4-BE49-F238E27FC236}">
                  <a16:creationId xmlns:a16="http://schemas.microsoft.com/office/drawing/2014/main" id="{974C6898-F564-E026-0BCB-DC3A934A6387}"/>
                </a:ext>
              </a:extLst>
            </p:cNvPr>
            <p:cNvSpPr/>
            <p:nvPr/>
          </p:nvSpPr>
          <p:spPr>
            <a:xfrm>
              <a:off x="7094625" y="2279950"/>
              <a:ext cx="85125" cy="72900"/>
            </a:xfrm>
            <a:custGeom>
              <a:avLst/>
              <a:gdLst/>
              <a:ahLst/>
              <a:cxnLst/>
              <a:rect l="l" t="t" r="r" b="b"/>
              <a:pathLst>
                <a:path w="3405" h="2916" extrusionOk="0">
                  <a:moveTo>
                    <a:pt x="1976" y="1"/>
                  </a:moveTo>
                  <a:cubicBezTo>
                    <a:pt x="669" y="1"/>
                    <a:pt x="0" y="1551"/>
                    <a:pt x="943" y="2493"/>
                  </a:cubicBezTo>
                  <a:cubicBezTo>
                    <a:pt x="1234" y="2785"/>
                    <a:pt x="1592" y="2915"/>
                    <a:pt x="1942"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9;p2">
              <a:extLst>
                <a:ext uri="{FF2B5EF4-FFF2-40B4-BE49-F238E27FC236}">
                  <a16:creationId xmlns:a16="http://schemas.microsoft.com/office/drawing/2014/main" id="{69940430-B756-64A1-2DBB-3627E283E8A4}"/>
                </a:ext>
              </a:extLst>
            </p:cNvPr>
            <p:cNvSpPr/>
            <p:nvPr/>
          </p:nvSpPr>
          <p:spPr>
            <a:xfrm>
              <a:off x="7093875" y="2112025"/>
              <a:ext cx="86650" cy="72950"/>
            </a:xfrm>
            <a:custGeom>
              <a:avLst/>
              <a:gdLst/>
              <a:ahLst/>
              <a:cxnLst/>
              <a:rect l="l" t="t" r="r" b="b"/>
              <a:pathLst>
                <a:path w="3466" h="2918" extrusionOk="0">
                  <a:moveTo>
                    <a:pt x="2006" y="0"/>
                  </a:moveTo>
                  <a:cubicBezTo>
                    <a:pt x="547" y="0"/>
                    <a:pt x="0" y="1855"/>
                    <a:pt x="1185" y="2675"/>
                  </a:cubicBezTo>
                  <a:cubicBezTo>
                    <a:pt x="1432" y="2842"/>
                    <a:pt x="1704" y="2917"/>
                    <a:pt x="1974" y="2917"/>
                  </a:cubicBezTo>
                  <a:cubicBezTo>
                    <a:pt x="2735" y="2917"/>
                    <a:pt x="3465" y="2313"/>
                    <a:pt x="3465" y="1459"/>
                  </a:cubicBezTo>
                  <a:cubicBezTo>
                    <a:pt x="3465" y="639"/>
                    <a:pt x="2796" y="0"/>
                    <a:pt x="200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0;p2">
              <a:extLst>
                <a:ext uri="{FF2B5EF4-FFF2-40B4-BE49-F238E27FC236}">
                  <a16:creationId xmlns:a16="http://schemas.microsoft.com/office/drawing/2014/main" id="{303C526B-9139-C17B-07E9-C5B9CA99DF4B}"/>
                </a:ext>
              </a:extLst>
            </p:cNvPr>
            <p:cNvSpPr/>
            <p:nvPr/>
          </p:nvSpPr>
          <p:spPr>
            <a:xfrm>
              <a:off x="6925925" y="2531475"/>
              <a:ext cx="95775" cy="72975"/>
            </a:xfrm>
            <a:custGeom>
              <a:avLst/>
              <a:gdLst/>
              <a:ahLst/>
              <a:cxnLst/>
              <a:rect l="l" t="t" r="r" b="b"/>
              <a:pathLst>
                <a:path w="3831" h="2919" extrusionOk="0">
                  <a:moveTo>
                    <a:pt x="2007" y="1"/>
                  </a:moveTo>
                  <a:lnTo>
                    <a:pt x="2007" y="31"/>
                  </a:lnTo>
                  <a:cubicBezTo>
                    <a:pt x="1968" y="27"/>
                    <a:pt x="1930" y="25"/>
                    <a:pt x="1892" y="25"/>
                  </a:cubicBezTo>
                  <a:cubicBezTo>
                    <a:pt x="1634" y="25"/>
                    <a:pt x="1398" y="115"/>
                    <a:pt x="1186" y="274"/>
                  </a:cubicBezTo>
                  <a:cubicBezTo>
                    <a:pt x="1" y="1065"/>
                    <a:pt x="578" y="2919"/>
                    <a:pt x="2007" y="2919"/>
                  </a:cubicBezTo>
                  <a:cubicBezTo>
                    <a:pt x="3830" y="2828"/>
                    <a:pt x="3830" y="92"/>
                    <a:pt x="2007"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1;p2">
              <a:extLst>
                <a:ext uri="{FF2B5EF4-FFF2-40B4-BE49-F238E27FC236}">
                  <a16:creationId xmlns:a16="http://schemas.microsoft.com/office/drawing/2014/main" id="{11296190-7F3D-1248-09E5-00EA0609649C}"/>
                </a:ext>
              </a:extLst>
            </p:cNvPr>
            <p:cNvSpPr/>
            <p:nvPr/>
          </p:nvSpPr>
          <p:spPr>
            <a:xfrm>
              <a:off x="7094625" y="1776150"/>
              <a:ext cx="85125" cy="73050"/>
            </a:xfrm>
            <a:custGeom>
              <a:avLst/>
              <a:gdLst/>
              <a:ahLst/>
              <a:cxnLst/>
              <a:rect l="l" t="t" r="r" b="b"/>
              <a:pathLst>
                <a:path w="3405" h="2922" extrusionOk="0">
                  <a:moveTo>
                    <a:pt x="1976" y="1"/>
                  </a:moveTo>
                  <a:cubicBezTo>
                    <a:pt x="669" y="1"/>
                    <a:pt x="0" y="1581"/>
                    <a:pt x="943" y="2493"/>
                  </a:cubicBezTo>
                  <a:cubicBezTo>
                    <a:pt x="1238" y="2788"/>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2;p2">
              <a:extLst>
                <a:ext uri="{FF2B5EF4-FFF2-40B4-BE49-F238E27FC236}">
                  <a16:creationId xmlns:a16="http://schemas.microsoft.com/office/drawing/2014/main" id="{B67F603B-ECEA-00DD-AF48-1CA84DC5EACF}"/>
                </a:ext>
              </a:extLst>
            </p:cNvPr>
            <p:cNvSpPr/>
            <p:nvPr/>
          </p:nvSpPr>
          <p:spPr>
            <a:xfrm>
              <a:off x="7094625" y="1273100"/>
              <a:ext cx="85125" cy="73050"/>
            </a:xfrm>
            <a:custGeom>
              <a:avLst/>
              <a:gdLst/>
              <a:ahLst/>
              <a:cxnLst/>
              <a:rect l="l" t="t" r="r" b="b"/>
              <a:pathLst>
                <a:path w="3405" h="2922" extrusionOk="0">
                  <a:moveTo>
                    <a:pt x="1976" y="1"/>
                  </a:moveTo>
                  <a:cubicBezTo>
                    <a:pt x="669" y="1"/>
                    <a:pt x="0" y="1581"/>
                    <a:pt x="943" y="2493"/>
                  </a:cubicBezTo>
                  <a:cubicBezTo>
                    <a:pt x="1238" y="2789"/>
                    <a:pt x="1601" y="2921"/>
                    <a:pt x="1955" y="2921"/>
                  </a:cubicBezTo>
                  <a:cubicBezTo>
                    <a:pt x="2696" y="2921"/>
                    <a:pt x="3405" y="2343"/>
                    <a:pt x="3405" y="1460"/>
                  </a:cubicBezTo>
                  <a:cubicBezTo>
                    <a:pt x="3405" y="66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3;p2">
              <a:extLst>
                <a:ext uri="{FF2B5EF4-FFF2-40B4-BE49-F238E27FC236}">
                  <a16:creationId xmlns:a16="http://schemas.microsoft.com/office/drawing/2014/main" id="{68722190-75CF-0490-F1D4-F7A60578F5F4}"/>
                </a:ext>
              </a:extLst>
            </p:cNvPr>
            <p:cNvSpPr/>
            <p:nvPr/>
          </p:nvSpPr>
          <p:spPr>
            <a:xfrm>
              <a:off x="7106775" y="1442750"/>
              <a:ext cx="72975" cy="69550"/>
            </a:xfrm>
            <a:custGeom>
              <a:avLst/>
              <a:gdLst/>
              <a:ahLst/>
              <a:cxnLst/>
              <a:rect l="l" t="t" r="r" b="b"/>
              <a:pathLst>
                <a:path w="2919" h="2782" extrusionOk="0">
                  <a:moveTo>
                    <a:pt x="1460" y="1"/>
                  </a:moveTo>
                  <a:cubicBezTo>
                    <a:pt x="753" y="1"/>
                    <a:pt x="46" y="464"/>
                    <a:pt x="1" y="1391"/>
                  </a:cubicBezTo>
                  <a:cubicBezTo>
                    <a:pt x="46" y="2318"/>
                    <a:pt x="753" y="2782"/>
                    <a:pt x="1460" y="2782"/>
                  </a:cubicBezTo>
                  <a:cubicBezTo>
                    <a:pt x="2166" y="2782"/>
                    <a:pt x="2873" y="2318"/>
                    <a:pt x="2919" y="1391"/>
                  </a:cubicBezTo>
                  <a:cubicBezTo>
                    <a:pt x="2873" y="464"/>
                    <a:pt x="2166" y="1"/>
                    <a:pt x="1460"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p2">
              <a:extLst>
                <a:ext uri="{FF2B5EF4-FFF2-40B4-BE49-F238E27FC236}">
                  <a16:creationId xmlns:a16="http://schemas.microsoft.com/office/drawing/2014/main" id="{83AA495E-9E08-B59D-42A8-1A049023D8BD}"/>
                </a:ext>
              </a:extLst>
            </p:cNvPr>
            <p:cNvSpPr/>
            <p:nvPr/>
          </p:nvSpPr>
          <p:spPr>
            <a:xfrm>
              <a:off x="7094625" y="1105175"/>
              <a:ext cx="85125" cy="73025"/>
            </a:xfrm>
            <a:custGeom>
              <a:avLst/>
              <a:gdLst/>
              <a:ahLst/>
              <a:cxnLst/>
              <a:rect l="l" t="t" r="r" b="b"/>
              <a:pathLst>
                <a:path w="3405" h="2921" extrusionOk="0">
                  <a:moveTo>
                    <a:pt x="1976" y="0"/>
                  </a:moveTo>
                  <a:cubicBezTo>
                    <a:pt x="669" y="0"/>
                    <a:pt x="0" y="1581"/>
                    <a:pt x="943" y="2493"/>
                  </a:cubicBezTo>
                  <a:cubicBezTo>
                    <a:pt x="1238" y="2788"/>
                    <a:pt x="1601" y="2921"/>
                    <a:pt x="1955" y="2921"/>
                  </a:cubicBezTo>
                  <a:cubicBezTo>
                    <a:pt x="2696" y="2921"/>
                    <a:pt x="3405" y="2343"/>
                    <a:pt x="3405" y="1459"/>
                  </a:cubicBezTo>
                  <a:cubicBezTo>
                    <a:pt x="3405" y="669"/>
                    <a:pt x="2766" y="0"/>
                    <a:pt x="1976" y="0"/>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5;p2">
              <a:extLst>
                <a:ext uri="{FF2B5EF4-FFF2-40B4-BE49-F238E27FC236}">
                  <a16:creationId xmlns:a16="http://schemas.microsoft.com/office/drawing/2014/main" id="{C5E2011D-9EE6-C73B-B982-5B7F1EA4C1A5}"/>
                </a:ext>
              </a:extLst>
            </p:cNvPr>
            <p:cNvSpPr/>
            <p:nvPr/>
          </p:nvSpPr>
          <p:spPr>
            <a:xfrm>
              <a:off x="7094625" y="1608975"/>
              <a:ext cx="85125" cy="72875"/>
            </a:xfrm>
            <a:custGeom>
              <a:avLst/>
              <a:gdLst/>
              <a:ahLst/>
              <a:cxnLst/>
              <a:rect l="l" t="t" r="r" b="b"/>
              <a:pathLst>
                <a:path w="3405" h="2915" extrusionOk="0">
                  <a:moveTo>
                    <a:pt x="1976" y="1"/>
                  </a:moveTo>
                  <a:cubicBezTo>
                    <a:pt x="669" y="1"/>
                    <a:pt x="0" y="1551"/>
                    <a:pt x="912" y="2493"/>
                  </a:cubicBezTo>
                  <a:cubicBezTo>
                    <a:pt x="1214" y="2785"/>
                    <a:pt x="1578" y="2915"/>
                    <a:pt x="1933" y="2915"/>
                  </a:cubicBezTo>
                  <a:cubicBezTo>
                    <a:pt x="2688" y="2915"/>
                    <a:pt x="3405" y="2328"/>
                    <a:pt x="3405" y="1460"/>
                  </a:cubicBezTo>
                  <a:cubicBezTo>
                    <a:pt x="3405" y="639"/>
                    <a:pt x="2766" y="1"/>
                    <a:pt x="1976" y="1"/>
                  </a:cubicBezTo>
                  <a:close/>
                </a:path>
              </a:pathLst>
            </a:custGeom>
            <a:solidFill>
              <a:srgbClr val="F6F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itle 17">
            <a:extLst>
              <a:ext uri="{FF2B5EF4-FFF2-40B4-BE49-F238E27FC236}">
                <a16:creationId xmlns:a16="http://schemas.microsoft.com/office/drawing/2014/main" id="{256C7167-3D4E-417B-6CD1-659C404C0ED2}"/>
              </a:ext>
            </a:extLst>
          </p:cNvPr>
          <p:cNvSpPr>
            <a:spLocks noGrp="1"/>
          </p:cNvSpPr>
          <p:nvPr>
            <p:ph type="title"/>
          </p:nvPr>
        </p:nvSpPr>
        <p:spPr>
          <a:xfrm>
            <a:off x="114837" y="126111"/>
            <a:ext cx="8921621" cy="617337"/>
          </a:xfrm>
        </p:spPr>
        <p:txBody>
          <a:bodyPr/>
          <a:lstStyle/>
          <a:p>
            <a:r>
              <a:rPr lang="en-GB" dirty="0"/>
              <a:t>Will Manning – ‘survival tips’</a:t>
            </a:r>
          </a:p>
        </p:txBody>
      </p:sp>
      <p:sp>
        <p:nvSpPr>
          <p:cNvPr id="6" name="TextBox 5">
            <a:extLst>
              <a:ext uri="{FF2B5EF4-FFF2-40B4-BE49-F238E27FC236}">
                <a16:creationId xmlns:a16="http://schemas.microsoft.com/office/drawing/2014/main" id="{3D1F51FB-7EDF-3733-80A8-763057F49EB3}"/>
              </a:ext>
            </a:extLst>
          </p:cNvPr>
          <p:cNvSpPr txBox="1"/>
          <p:nvPr/>
        </p:nvSpPr>
        <p:spPr>
          <a:xfrm>
            <a:off x="386292" y="1500577"/>
            <a:ext cx="11003102" cy="3108543"/>
          </a:xfrm>
          <a:prstGeom prst="rect">
            <a:avLst/>
          </a:prstGeom>
          <a:noFill/>
        </p:spPr>
        <p:txBody>
          <a:bodyPr wrap="square" rtlCol="0">
            <a:spAutoFit/>
          </a:bodyPr>
          <a:lstStyle/>
          <a:p>
            <a:pPr marL="342900" indent="-342900">
              <a:buAutoNum type="arabicPeriod"/>
            </a:pPr>
            <a:r>
              <a:rPr lang="en-US" sz="2800" dirty="0">
                <a:solidFill>
                  <a:srgbClr val="002060"/>
                </a:solidFill>
              </a:rPr>
              <a:t>Don’t trust everything you see or read online.</a:t>
            </a:r>
          </a:p>
          <a:p>
            <a:pPr marL="342900" indent="-342900">
              <a:buAutoNum type="arabicPeriod"/>
            </a:pPr>
            <a:r>
              <a:rPr lang="en-US" sz="2800" dirty="0">
                <a:solidFill>
                  <a:srgbClr val="002060"/>
                </a:solidFill>
              </a:rPr>
              <a:t>Only talk to people you know in real life.</a:t>
            </a:r>
          </a:p>
          <a:p>
            <a:pPr marL="342900" indent="-342900">
              <a:buAutoNum type="arabicPeriod"/>
            </a:pPr>
            <a:r>
              <a:rPr lang="en-US" sz="2800" dirty="0">
                <a:solidFill>
                  <a:srgbClr val="002060"/>
                </a:solidFill>
              </a:rPr>
              <a:t>Step away, block and report if people are out of line.</a:t>
            </a:r>
          </a:p>
          <a:p>
            <a:pPr marL="342900" indent="-342900">
              <a:buAutoNum type="arabicPeriod"/>
            </a:pPr>
            <a:r>
              <a:rPr lang="en-US" sz="2800" dirty="0">
                <a:solidFill>
                  <a:srgbClr val="002060"/>
                </a:solidFill>
              </a:rPr>
              <a:t>Don’t say disrespectful things you wouldn’t say in real life.</a:t>
            </a:r>
          </a:p>
          <a:p>
            <a:pPr marL="342900" indent="-342900">
              <a:buAutoNum type="arabicPeriod"/>
            </a:pPr>
            <a:r>
              <a:rPr lang="en-US" sz="2800" dirty="0">
                <a:solidFill>
                  <a:srgbClr val="002060"/>
                </a:solidFill>
              </a:rPr>
              <a:t>If something online upsets you, step away and talk to an adult you trust</a:t>
            </a:r>
          </a:p>
          <a:p>
            <a:pPr marL="342900" indent="-342900">
              <a:buAutoNum type="arabicPeriod"/>
            </a:pPr>
            <a:endParaRPr lang="en-US" sz="2800" dirty="0">
              <a:solidFill>
                <a:srgbClr val="002060"/>
              </a:solidFill>
            </a:endParaRPr>
          </a:p>
          <a:p>
            <a:pPr marL="342900" indent="-342900">
              <a:buAutoNum type="arabicPeriod"/>
            </a:pPr>
            <a:endParaRPr lang="en-GB" sz="2800" dirty="0">
              <a:solidFill>
                <a:srgbClr val="002060"/>
              </a:solidFill>
            </a:endParaRPr>
          </a:p>
        </p:txBody>
      </p:sp>
    </p:spTree>
    <p:extLst>
      <p:ext uri="{BB962C8B-B14F-4D97-AF65-F5344CB8AC3E}">
        <p14:creationId xmlns:p14="http://schemas.microsoft.com/office/powerpoint/2010/main" val="22778130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1929;p11">
            <a:extLst>
              <a:ext uri="{FF2B5EF4-FFF2-40B4-BE49-F238E27FC236}">
                <a16:creationId xmlns:a16="http://schemas.microsoft.com/office/drawing/2014/main" id="{8F003AA9-0AA9-58B5-6D5B-D514E7AA2ABE}"/>
              </a:ext>
            </a:extLst>
          </p:cNvPr>
          <p:cNvGrpSpPr/>
          <p:nvPr/>
        </p:nvGrpSpPr>
        <p:grpSpPr>
          <a:xfrm rot="16200000">
            <a:off x="1064914" y="-1650232"/>
            <a:ext cx="2756644" cy="5129263"/>
            <a:chOff x="7133475" y="-152400"/>
            <a:chExt cx="2090119" cy="3889065"/>
          </a:xfrm>
        </p:grpSpPr>
        <p:sp>
          <p:nvSpPr>
            <p:cNvPr id="9" name="Google Shape;1930;p11">
              <a:extLst>
                <a:ext uri="{FF2B5EF4-FFF2-40B4-BE49-F238E27FC236}">
                  <a16:creationId xmlns:a16="http://schemas.microsoft.com/office/drawing/2014/main" id="{DF6C19D5-9B6F-A273-54BD-ED8675769B17}"/>
                </a:ext>
              </a:extLst>
            </p:cNvPr>
            <p:cNvSpPr/>
            <p:nvPr/>
          </p:nvSpPr>
          <p:spPr>
            <a:xfrm>
              <a:off x="7133475" y="-152400"/>
              <a:ext cx="2090118" cy="3889065"/>
            </a:xfrm>
            <a:custGeom>
              <a:avLst/>
              <a:gdLst/>
              <a:ahLst/>
              <a:cxnLst/>
              <a:rect l="l" t="t" r="r" b="b"/>
              <a:pathLst>
                <a:path w="49961" h="92962" extrusionOk="0">
                  <a:moveTo>
                    <a:pt x="16101" y="0"/>
                  </a:moveTo>
                  <a:lnTo>
                    <a:pt x="1" y="45571"/>
                  </a:lnTo>
                  <a:lnTo>
                    <a:pt x="49961" y="92961"/>
                  </a:lnTo>
                  <a:lnTo>
                    <a:pt x="49961" y="0"/>
                  </a:lnTo>
                  <a:close/>
                </a:path>
              </a:pathLst>
            </a:custGeom>
            <a:solidFill>
              <a:srgbClr val="FBCD03">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931;p11">
              <a:extLst>
                <a:ext uri="{FF2B5EF4-FFF2-40B4-BE49-F238E27FC236}">
                  <a16:creationId xmlns:a16="http://schemas.microsoft.com/office/drawing/2014/main" id="{23EA1678-100E-8F01-5A52-7BF495D804DC}"/>
                </a:ext>
              </a:extLst>
            </p:cNvPr>
            <p:cNvSpPr/>
            <p:nvPr/>
          </p:nvSpPr>
          <p:spPr>
            <a:xfrm>
              <a:off x="7151548" y="-152400"/>
              <a:ext cx="2072046" cy="3887141"/>
            </a:xfrm>
            <a:custGeom>
              <a:avLst/>
              <a:gdLst/>
              <a:ahLst/>
              <a:cxnLst/>
              <a:rect l="l" t="t" r="r" b="b"/>
              <a:pathLst>
                <a:path w="49529" h="92916" extrusionOk="0">
                  <a:moveTo>
                    <a:pt x="26834" y="1274"/>
                  </a:moveTo>
                  <a:lnTo>
                    <a:pt x="26834" y="7323"/>
                  </a:lnTo>
                  <a:lnTo>
                    <a:pt x="20785" y="7323"/>
                  </a:lnTo>
                  <a:lnTo>
                    <a:pt x="20785" y="1274"/>
                  </a:lnTo>
                  <a:close/>
                  <a:moveTo>
                    <a:pt x="34020" y="1274"/>
                  </a:moveTo>
                  <a:lnTo>
                    <a:pt x="34020" y="7323"/>
                  </a:lnTo>
                  <a:lnTo>
                    <a:pt x="27971" y="7323"/>
                  </a:lnTo>
                  <a:lnTo>
                    <a:pt x="27971" y="1274"/>
                  </a:lnTo>
                  <a:close/>
                  <a:moveTo>
                    <a:pt x="41206" y="1274"/>
                  </a:moveTo>
                  <a:lnTo>
                    <a:pt x="41206" y="7323"/>
                  </a:lnTo>
                  <a:lnTo>
                    <a:pt x="35157" y="7323"/>
                  </a:lnTo>
                  <a:lnTo>
                    <a:pt x="35157" y="1274"/>
                  </a:lnTo>
                  <a:close/>
                  <a:moveTo>
                    <a:pt x="48392" y="1274"/>
                  </a:moveTo>
                  <a:lnTo>
                    <a:pt x="48392" y="7323"/>
                  </a:lnTo>
                  <a:lnTo>
                    <a:pt x="42365" y="7323"/>
                  </a:lnTo>
                  <a:lnTo>
                    <a:pt x="42365" y="1274"/>
                  </a:lnTo>
                  <a:close/>
                  <a:moveTo>
                    <a:pt x="19648" y="8460"/>
                  </a:moveTo>
                  <a:lnTo>
                    <a:pt x="19648" y="14486"/>
                  </a:lnTo>
                  <a:lnTo>
                    <a:pt x="13599" y="14486"/>
                  </a:lnTo>
                  <a:lnTo>
                    <a:pt x="13599" y="8460"/>
                  </a:lnTo>
                  <a:close/>
                  <a:moveTo>
                    <a:pt x="26834" y="8460"/>
                  </a:moveTo>
                  <a:lnTo>
                    <a:pt x="26834" y="14486"/>
                  </a:lnTo>
                  <a:lnTo>
                    <a:pt x="20785" y="14486"/>
                  </a:lnTo>
                  <a:lnTo>
                    <a:pt x="20785" y="8460"/>
                  </a:lnTo>
                  <a:close/>
                  <a:moveTo>
                    <a:pt x="34020" y="8460"/>
                  </a:moveTo>
                  <a:lnTo>
                    <a:pt x="34020" y="14486"/>
                  </a:lnTo>
                  <a:lnTo>
                    <a:pt x="27971" y="14486"/>
                  </a:lnTo>
                  <a:lnTo>
                    <a:pt x="27971" y="8460"/>
                  </a:lnTo>
                  <a:close/>
                  <a:moveTo>
                    <a:pt x="41206" y="8460"/>
                  </a:moveTo>
                  <a:lnTo>
                    <a:pt x="41206" y="14486"/>
                  </a:lnTo>
                  <a:lnTo>
                    <a:pt x="35157" y="14486"/>
                  </a:lnTo>
                  <a:lnTo>
                    <a:pt x="35157" y="8460"/>
                  </a:lnTo>
                  <a:close/>
                  <a:moveTo>
                    <a:pt x="48392" y="8460"/>
                  </a:moveTo>
                  <a:lnTo>
                    <a:pt x="48392" y="14486"/>
                  </a:lnTo>
                  <a:lnTo>
                    <a:pt x="42365" y="14486"/>
                  </a:lnTo>
                  <a:lnTo>
                    <a:pt x="42365" y="8460"/>
                  </a:lnTo>
                  <a:close/>
                  <a:moveTo>
                    <a:pt x="19648" y="15645"/>
                  </a:moveTo>
                  <a:lnTo>
                    <a:pt x="19648" y="21671"/>
                  </a:lnTo>
                  <a:lnTo>
                    <a:pt x="13599" y="21671"/>
                  </a:lnTo>
                  <a:lnTo>
                    <a:pt x="13599" y="15645"/>
                  </a:lnTo>
                  <a:close/>
                  <a:moveTo>
                    <a:pt x="26834" y="15645"/>
                  </a:moveTo>
                  <a:lnTo>
                    <a:pt x="26834" y="21671"/>
                  </a:lnTo>
                  <a:lnTo>
                    <a:pt x="20785" y="21671"/>
                  </a:lnTo>
                  <a:lnTo>
                    <a:pt x="20785" y="15645"/>
                  </a:lnTo>
                  <a:close/>
                  <a:moveTo>
                    <a:pt x="34020" y="15645"/>
                  </a:moveTo>
                  <a:lnTo>
                    <a:pt x="34020" y="21671"/>
                  </a:lnTo>
                  <a:lnTo>
                    <a:pt x="27971" y="21671"/>
                  </a:lnTo>
                  <a:lnTo>
                    <a:pt x="27971" y="15645"/>
                  </a:lnTo>
                  <a:close/>
                  <a:moveTo>
                    <a:pt x="41206" y="15645"/>
                  </a:moveTo>
                  <a:lnTo>
                    <a:pt x="41206" y="21671"/>
                  </a:lnTo>
                  <a:lnTo>
                    <a:pt x="35157" y="21671"/>
                  </a:lnTo>
                  <a:lnTo>
                    <a:pt x="35157" y="15645"/>
                  </a:lnTo>
                  <a:close/>
                  <a:moveTo>
                    <a:pt x="48392" y="15645"/>
                  </a:moveTo>
                  <a:lnTo>
                    <a:pt x="48392" y="21671"/>
                  </a:lnTo>
                  <a:lnTo>
                    <a:pt x="42365" y="21671"/>
                  </a:lnTo>
                  <a:lnTo>
                    <a:pt x="42365" y="15645"/>
                  </a:lnTo>
                  <a:close/>
                  <a:moveTo>
                    <a:pt x="19648" y="22808"/>
                  </a:moveTo>
                  <a:lnTo>
                    <a:pt x="19648" y="28835"/>
                  </a:lnTo>
                  <a:lnTo>
                    <a:pt x="13599" y="28835"/>
                  </a:lnTo>
                  <a:lnTo>
                    <a:pt x="13599" y="22808"/>
                  </a:lnTo>
                  <a:close/>
                  <a:moveTo>
                    <a:pt x="26834" y="22808"/>
                  </a:moveTo>
                  <a:lnTo>
                    <a:pt x="26834" y="28835"/>
                  </a:lnTo>
                  <a:lnTo>
                    <a:pt x="20785" y="28835"/>
                  </a:lnTo>
                  <a:lnTo>
                    <a:pt x="20785" y="22808"/>
                  </a:lnTo>
                  <a:close/>
                  <a:moveTo>
                    <a:pt x="34020" y="22808"/>
                  </a:moveTo>
                  <a:lnTo>
                    <a:pt x="34020" y="28835"/>
                  </a:lnTo>
                  <a:lnTo>
                    <a:pt x="27971" y="28835"/>
                  </a:lnTo>
                  <a:lnTo>
                    <a:pt x="27971" y="22808"/>
                  </a:lnTo>
                  <a:close/>
                  <a:moveTo>
                    <a:pt x="41206" y="22808"/>
                  </a:moveTo>
                  <a:lnTo>
                    <a:pt x="41206" y="28835"/>
                  </a:lnTo>
                  <a:lnTo>
                    <a:pt x="35157" y="28835"/>
                  </a:lnTo>
                  <a:lnTo>
                    <a:pt x="35157" y="22808"/>
                  </a:lnTo>
                  <a:close/>
                  <a:moveTo>
                    <a:pt x="48392" y="22808"/>
                  </a:moveTo>
                  <a:lnTo>
                    <a:pt x="48392" y="28835"/>
                  </a:lnTo>
                  <a:lnTo>
                    <a:pt x="42365" y="28835"/>
                  </a:lnTo>
                  <a:lnTo>
                    <a:pt x="42365" y="22808"/>
                  </a:lnTo>
                  <a:close/>
                  <a:moveTo>
                    <a:pt x="12462" y="29994"/>
                  </a:moveTo>
                  <a:lnTo>
                    <a:pt x="12462" y="36020"/>
                  </a:lnTo>
                  <a:lnTo>
                    <a:pt x="6414" y="36020"/>
                  </a:lnTo>
                  <a:lnTo>
                    <a:pt x="6414" y="29994"/>
                  </a:lnTo>
                  <a:close/>
                  <a:moveTo>
                    <a:pt x="19648" y="29994"/>
                  </a:moveTo>
                  <a:lnTo>
                    <a:pt x="19648" y="36020"/>
                  </a:lnTo>
                  <a:lnTo>
                    <a:pt x="13599" y="36020"/>
                  </a:lnTo>
                  <a:lnTo>
                    <a:pt x="13599" y="29994"/>
                  </a:lnTo>
                  <a:close/>
                  <a:moveTo>
                    <a:pt x="26834" y="29994"/>
                  </a:moveTo>
                  <a:lnTo>
                    <a:pt x="26834" y="36020"/>
                  </a:lnTo>
                  <a:lnTo>
                    <a:pt x="20785" y="36020"/>
                  </a:lnTo>
                  <a:lnTo>
                    <a:pt x="20785" y="29994"/>
                  </a:lnTo>
                  <a:close/>
                  <a:moveTo>
                    <a:pt x="34020" y="29994"/>
                  </a:moveTo>
                  <a:lnTo>
                    <a:pt x="34020" y="36020"/>
                  </a:lnTo>
                  <a:lnTo>
                    <a:pt x="27971" y="36020"/>
                  </a:lnTo>
                  <a:lnTo>
                    <a:pt x="27971" y="29994"/>
                  </a:lnTo>
                  <a:close/>
                  <a:moveTo>
                    <a:pt x="41206" y="29994"/>
                  </a:moveTo>
                  <a:lnTo>
                    <a:pt x="41206" y="36020"/>
                  </a:lnTo>
                  <a:lnTo>
                    <a:pt x="35157" y="36020"/>
                  </a:lnTo>
                  <a:lnTo>
                    <a:pt x="35157" y="29994"/>
                  </a:lnTo>
                  <a:close/>
                  <a:moveTo>
                    <a:pt x="48392" y="29994"/>
                  </a:moveTo>
                  <a:lnTo>
                    <a:pt x="48392" y="36020"/>
                  </a:lnTo>
                  <a:lnTo>
                    <a:pt x="42365" y="36020"/>
                  </a:lnTo>
                  <a:lnTo>
                    <a:pt x="42365" y="29994"/>
                  </a:lnTo>
                  <a:close/>
                  <a:moveTo>
                    <a:pt x="12462" y="37157"/>
                  </a:moveTo>
                  <a:lnTo>
                    <a:pt x="12462" y="43183"/>
                  </a:lnTo>
                  <a:lnTo>
                    <a:pt x="6414" y="43183"/>
                  </a:lnTo>
                  <a:lnTo>
                    <a:pt x="6414" y="37157"/>
                  </a:lnTo>
                  <a:close/>
                  <a:moveTo>
                    <a:pt x="19648" y="37157"/>
                  </a:moveTo>
                  <a:lnTo>
                    <a:pt x="19648" y="43183"/>
                  </a:lnTo>
                  <a:lnTo>
                    <a:pt x="13599" y="43183"/>
                  </a:lnTo>
                  <a:lnTo>
                    <a:pt x="13599" y="37157"/>
                  </a:lnTo>
                  <a:close/>
                  <a:moveTo>
                    <a:pt x="26834" y="37157"/>
                  </a:moveTo>
                  <a:lnTo>
                    <a:pt x="26834" y="43183"/>
                  </a:lnTo>
                  <a:lnTo>
                    <a:pt x="20785" y="43183"/>
                  </a:lnTo>
                  <a:lnTo>
                    <a:pt x="20785" y="37157"/>
                  </a:lnTo>
                  <a:close/>
                  <a:moveTo>
                    <a:pt x="34020" y="37157"/>
                  </a:moveTo>
                  <a:lnTo>
                    <a:pt x="34020" y="43183"/>
                  </a:lnTo>
                  <a:lnTo>
                    <a:pt x="27971" y="43183"/>
                  </a:lnTo>
                  <a:lnTo>
                    <a:pt x="27971" y="37157"/>
                  </a:lnTo>
                  <a:close/>
                  <a:moveTo>
                    <a:pt x="41206" y="37157"/>
                  </a:moveTo>
                  <a:lnTo>
                    <a:pt x="41206" y="43183"/>
                  </a:lnTo>
                  <a:lnTo>
                    <a:pt x="35157" y="43183"/>
                  </a:lnTo>
                  <a:lnTo>
                    <a:pt x="35157" y="37157"/>
                  </a:lnTo>
                  <a:close/>
                  <a:moveTo>
                    <a:pt x="48392" y="37157"/>
                  </a:moveTo>
                  <a:lnTo>
                    <a:pt x="48392" y="43183"/>
                  </a:lnTo>
                  <a:lnTo>
                    <a:pt x="42365" y="43183"/>
                  </a:lnTo>
                  <a:lnTo>
                    <a:pt x="42365" y="37157"/>
                  </a:lnTo>
                  <a:close/>
                  <a:moveTo>
                    <a:pt x="12462" y="44343"/>
                  </a:moveTo>
                  <a:lnTo>
                    <a:pt x="12462" y="50369"/>
                  </a:lnTo>
                  <a:lnTo>
                    <a:pt x="6414" y="50369"/>
                  </a:lnTo>
                  <a:lnTo>
                    <a:pt x="6414" y="44343"/>
                  </a:lnTo>
                  <a:close/>
                  <a:moveTo>
                    <a:pt x="19648" y="44343"/>
                  </a:moveTo>
                  <a:lnTo>
                    <a:pt x="19648" y="50369"/>
                  </a:lnTo>
                  <a:lnTo>
                    <a:pt x="13599" y="50369"/>
                  </a:lnTo>
                  <a:lnTo>
                    <a:pt x="13599" y="44343"/>
                  </a:lnTo>
                  <a:close/>
                  <a:moveTo>
                    <a:pt x="26834" y="44343"/>
                  </a:moveTo>
                  <a:lnTo>
                    <a:pt x="26834" y="50369"/>
                  </a:lnTo>
                  <a:lnTo>
                    <a:pt x="20785" y="50369"/>
                  </a:lnTo>
                  <a:lnTo>
                    <a:pt x="20785" y="44343"/>
                  </a:lnTo>
                  <a:close/>
                  <a:moveTo>
                    <a:pt x="34020" y="44343"/>
                  </a:moveTo>
                  <a:lnTo>
                    <a:pt x="34020" y="50369"/>
                  </a:lnTo>
                  <a:lnTo>
                    <a:pt x="27971" y="50369"/>
                  </a:lnTo>
                  <a:lnTo>
                    <a:pt x="27971" y="44343"/>
                  </a:lnTo>
                  <a:close/>
                  <a:moveTo>
                    <a:pt x="41206" y="44343"/>
                  </a:moveTo>
                  <a:lnTo>
                    <a:pt x="41206" y="50369"/>
                  </a:lnTo>
                  <a:lnTo>
                    <a:pt x="35157" y="50369"/>
                  </a:lnTo>
                  <a:lnTo>
                    <a:pt x="35157" y="44343"/>
                  </a:lnTo>
                  <a:close/>
                  <a:moveTo>
                    <a:pt x="48392" y="44343"/>
                  </a:moveTo>
                  <a:lnTo>
                    <a:pt x="48392" y="50369"/>
                  </a:lnTo>
                  <a:lnTo>
                    <a:pt x="42365" y="50369"/>
                  </a:lnTo>
                  <a:lnTo>
                    <a:pt x="42365" y="44343"/>
                  </a:lnTo>
                  <a:close/>
                  <a:moveTo>
                    <a:pt x="19648" y="51506"/>
                  </a:moveTo>
                  <a:lnTo>
                    <a:pt x="19648" y="57532"/>
                  </a:lnTo>
                  <a:lnTo>
                    <a:pt x="13599" y="57532"/>
                  </a:lnTo>
                  <a:lnTo>
                    <a:pt x="13599" y="51506"/>
                  </a:lnTo>
                  <a:close/>
                  <a:moveTo>
                    <a:pt x="26834" y="51506"/>
                  </a:moveTo>
                  <a:lnTo>
                    <a:pt x="26834" y="57532"/>
                  </a:lnTo>
                  <a:lnTo>
                    <a:pt x="20785" y="57532"/>
                  </a:lnTo>
                  <a:lnTo>
                    <a:pt x="20785" y="51506"/>
                  </a:lnTo>
                  <a:close/>
                  <a:moveTo>
                    <a:pt x="34020" y="51506"/>
                  </a:moveTo>
                  <a:lnTo>
                    <a:pt x="34020" y="57532"/>
                  </a:lnTo>
                  <a:lnTo>
                    <a:pt x="27971" y="57532"/>
                  </a:lnTo>
                  <a:lnTo>
                    <a:pt x="27971" y="51506"/>
                  </a:lnTo>
                  <a:close/>
                  <a:moveTo>
                    <a:pt x="41206" y="51506"/>
                  </a:moveTo>
                  <a:lnTo>
                    <a:pt x="41206" y="57532"/>
                  </a:lnTo>
                  <a:lnTo>
                    <a:pt x="35157" y="57532"/>
                  </a:lnTo>
                  <a:lnTo>
                    <a:pt x="35157" y="51506"/>
                  </a:lnTo>
                  <a:close/>
                  <a:moveTo>
                    <a:pt x="48392" y="51506"/>
                  </a:moveTo>
                  <a:lnTo>
                    <a:pt x="48392" y="57532"/>
                  </a:lnTo>
                  <a:lnTo>
                    <a:pt x="42365" y="57532"/>
                  </a:lnTo>
                  <a:lnTo>
                    <a:pt x="42365" y="51506"/>
                  </a:lnTo>
                  <a:close/>
                  <a:moveTo>
                    <a:pt x="26834" y="58692"/>
                  </a:moveTo>
                  <a:lnTo>
                    <a:pt x="26834" y="64718"/>
                  </a:lnTo>
                  <a:lnTo>
                    <a:pt x="20785" y="64718"/>
                  </a:lnTo>
                  <a:lnTo>
                    <a:pt x="20785" y="58692"/>
                  </a:lnTo>
                  <a:close/>
                  <a:moveTo>
                    <a:pt x="34020" y="58692"/>
                  </a:moveTo>
                  <a:lnTo>
                    <a:pt x="34020" y="64718"/>
                  </a:lnTo>
                  <a:lnTo>
                    <a:pt x="27971" y="64718"/>
                  </a:lnTo>
                  <a:lnTo>
                    <a:pt x="27971" y="58692"/>
                  </a:lnTo>
                  <a:close/>
                  <a:moveTo>
                    <a:pt x="41206" y="58692"/>
                  </a:moveTo>
                  <a:lnTo>
                    <a:pt x="41206" y="64718"/>
                  </a:lnTo>
                  <a:lnTo>
                    <a:pt x="35157" y="64718"/>
                  </a:lnTo>
                  <a:lnTo>
                    <a:pt x="35157" y="58692"/>
                  </a:lnTo>
                  <a:close/>
                  <a:moveTo>
                    <a:pt x="48392" y="58692"/>
                  </a:moveTo>
                  <a:lnTo>
                    <a:pt x="48392" y="64718"/>
                  </a:lnTo>
                  <a:lnTo>
                    <a:pt x="42365" y="64718"/>
                  </a:lnTo>
                  <a:lnTo>
                    <a:pt x="42365" y="58692"/>
                  </a:lnTo>
                  <a:close/>
                  <a:moveTo>
                    <a:pt x="34020" y="65855"/>
                  </a:moveTo>
                  <a:lnTo>
                    <a:pt x="34020" y="71881"/>
                  </a:lnTo>
                  <a:lnTo>
                    <a:pt x="27971" y="71881"/>
                  </a:lnTo>
                  <a:lnTo>
                    <a:pt x="27971" y="65855"/>
                  </a:lnTo>
                  <a:close/>
                  <a:moveTo>
                    <a:pt x="41206" y="65855"/>
                  </a:moveTo>
                  <a:lnTo>
                    <a:pt x="41206" y="71881"/>
                  </a:lnTo>
                  <a:lnTo>
                    <a:pt x="35157" y="71881"/>
                  </a:lnTo>
                  <a:lnTo>
                    <a:pt x="35157" y="65855"/>
                  </a:lnTo>
                  <a:close/>
                  <a:moveTo>
                    <a:pt x="48392" y="65855"/>
                  </a:moveTo>
                  <a:lnTo>
                    <a:pt x="48392" y="71881"/>
                  </a:lnTo>
                  <a:lnTo>
                    <a:pt x="42365" y="71881"/>
                  </a:lnTo>
                  <a:lnTo>
                    <a:pt x="42365" y="65855"/>
                  </a:lnTo>
                  <a:close/>
                  <a:moveTo>
                    <a:pt x="41206" y="73041"/>
                  </a:moveTo>
                  <a:lnTo>
                    <a:pt x="41206" y="79067"/>
                  </a:lnTo>
                  <a:lnTo>
                    <a:pt x="35157" y="79067"/>
                  </a:lnTo>
                  <a:lnTo>
                    <a:pt x="35157" y="73041"/>
                  </a:lnTo>
                  <a:close/>
                  <a:moveTo>
                    <a:pt x="48392" y="73041"/>
                  </a:moveTo>
                  <a:lnTo>
                    <a:pt x="48392" y="79067"/>
                  </a:lnTo>
                  <a:lnTo>
                    <a:pt x="42365" y="79067"/>
                  </a:lnTo>
                  <a:lnTo>
                    <a:pt x="42365" y="73041"/>
                  </a:lnTo>
                  <a:close/>
                  <a:moveTo>
                    <a:pt x="19648" y="0"/>
                  </a:moveTo>
                  <a:lnTo>
                    <a:pt x="19648" y="137"/>
                  </a:lnTo>
                  <a:lnTo>
                    <a:pt x="15623" y="137"/>
                  </a:lnTo>
                  <a:lnTo>
                    <a:pt x="15214" y="1274"/>
                  </a:lnTo>
                  <a:lnTo>
                    <a:pt x="19648" y="1274"/>
                  </a:lnTo>
                  <a:lnTo>
                    <a:pt x="19648" y="7300"/>
                  </a:lnTo>
                  <a:lnTo>
                    <a:pt x="13599" y="7300"/>
                  </a:lnTo>
                  <a:lnTo>
                    <a:pt x="13599" y="5822"/>
                  </a:lnTo>
                  <a:lnTo>
                    <a:pt x="12462" y="9074"/>
                  </a:lnTo>
                  <a:lnTo>
                    <a:pt x="12462" y="14463"/>
                  </a:lnTo>
                  <a:lnTo>
                    <a:pt x="10552" y="14463"/>
                  </a:lnTo>
                  <a:lnTo>
                    <a:pt x="10143" y="15600"/>
                  </a:lnTo>
                  <a:lnTo>
                    <a:pt x="12462" y="15600"/>
                  </a:lnTo>
                  <a:lnTo>
                    <a:pt x="12462" y="21649"/>
                  </a:lnTo>
                  <a:lnTo>
                    <a:pt x="8005" y="21649"/>
                  </a:lnTo>
                  <a:lnTo>
                    <a:pt x="7619" y="22786"/>
                  </a:lnTo>
                  <a:lnTo>
                    <a:pt x="12440" y="22786"/>
                  </a:lnTo>
                  <a:lnTo>
                    <a:pt x="12440" y="28812"/>
                  </a:lnTo>
                  <a:lnTo>
                    <a:pt x="6414" y="28812"/>
                  </a:lnTo>
                  <a:lnTo>
                    <a:pt x="6414" y="26151"/>
                  </a:lnTo>
                  <a:lnTo>
                    <a:pt x="5072" y="29949"/>
                  </a:lnTo>
                  <a:lnTo>
                    <a:pt x="5254" y="29949"/>
                  </a:lnTo>
                  <a:lnTo>
                    <a:pt x="5254" y="36020"/>
                  </a:lnTo>
                  <a:lnTo>
                    <a:pt x="2934" y="36020"/>
                  </a:lnTo>
                  <a:lnTo>
                    <a:pt x="2548" y="37157"/>
                  </a:lnTo>
                  <a:lnTo>
                    <a:pt x="5277" y="37157"/>
                  </a:lnTo>
                  <a:lnTo>
                    <a:pt x="5277" y="43183"/>
                  </a:lnTo>
                  <a:lnTo>
                    <a:pt x="410" y="43183"/>
                  </a:lnTo>
                  <a:lnTo>
                    <a:pt x="1" y="44320"/>
                  </a:lnTo>
                  <a:lnTo>
                    <a:pt x="5277" y="44320"/>
                  </a:lnTo>
                  <a:lnTo>
                    <a:pt x="5277" y="50369"/>
                  </a:lnTo>
                  <a:lnTo>
                    <a:pt x="4617" y="50369"/>
                  </a:lnTo>
                  <a:lnTo>
                    <a:pt x="6414" y="52075"/>
                  </a:lnTo>
                  <a:lnTo>
                    <a:pt x="6414" y="51529"/>
                  </a:lnTo>
                  <a:lnTo>
                    <a:pt x="12462" y="51529"/>
                  </a:lnTo>
                  <a:lnTo>
                    <a:pt x="12462" y="57555"/>
                  </a:lnTo>
                  <a:lnTo>
                    <a:pt x="12190" y="57555"/>
                  </a:lnTo>
                  <a:lnTo>
                    <a:pt x="13622" y="58874"/>
                  </a:lnTo>
                  <a:lnTo>
                    <a:pt x="13622" y="58692"/>
                  </a:lnTo>
                  <a:lnTo>
                    <a:pt x="19648" y="58692"/>
                  </a:lnTo>
                  <a:lnTo>
                    <a:pt x="19648" y="64604"/>
                  </a:lnTo>
                  <a:lnTo>
                    <a:pt x="20967" y="65855"/>
                  </a:lnTo>
                  <a:lnTo>
                    <a:pt x="26834" y="65855"/>
                  </a:lnTo>
                  <a:lnTo>
                    <a:pt x="26834" y="71426"/>
                  </a:lnTo>
                  <a:lnTo>
                    <a:pt x="28540" y="73041"/>
                  </a:lnTo>
                  <a:lnTo>
                    <a:pt x="34020" y="73041"/>
                  </a:lnTo>
                  <a:lnTo>
                    <a:pt x="34020" y="78248"/>
                  </a:lnTo>
                  <a:lnTo>
                    <a:pt x="36112" y="80204"/>
                  </a:lnTo>
                  <a:lnTo>
                    <a:pt x="41228" y="80204"/>
                  </a:lnTo>
                  <a:lnTo>
                    <a:pt x="41228" y="85048"/>
                  </a:lnTo>
                  <a:lnTo>
                    <a:pt x="42365" y="86139"/>
                  </a:lnTo>
                  <a:lnTo>
                    <a:pt x="42365" y="80204"/>
                  </a:lnTo>
                  <a:lnTo>
                    <a:pt x="48392" y="80204"/>
                  </a:lnTo>
                  <a:lnTo>
                    <a:pt x="48392" y="86253"/>
                  </a:lnTo>
                  <a:lnTo>
                    <a:pt x="42456" y="86253"/>
                  </a:lnTo>
                  <a:lnTo>
                    <a:pt x="43662" y="87390"/>
                  </a:lnTo>
                  <a:lnTo>
                    <a:pt x="48392" y="87390"/>
                  </a:lnTo>
                  <a:lnTo>
                    <a:pt x="48392" y="91870"/>
                  </a:lnTo>
                  <a:lnTo>
                    <a:pt x="49483" y="92916"/>
                  </a:lnTo>
                  <a:lnTo>
                    <a:pt x="49529" y="92916"/>
                  </a:lnTo>
                  <a:lnTo>
                    <a:pt x="49529" y="0"/>
                  </a:lnTo>
                  <a:lnTo>
                    <a:pt x="48392" y="0"/>
                  </a:lnTo>
                  <a:lnTo>
                    <a:pt x="48392" y="137"/>
                  </a:lnTo>
                  <a:lnTo>
                    <a:pt x="42365" y="137"/>
                  </a:lnTo>
                  <a:lnTo>
                    <a:pt x="42365" y="0"/>
                  </a:lnTo>
                  <a:lnTo>
                    <a:pt x="41228" y="0"/>
                  </a:lnTo>
                  <a:lnTo>
                    <a:pt x="41228" y="137"/>
                  </a:lnTo>
                  <a:lnTo>
                    <a:pt x="35157" y="137"/>
                  </a:lnTo>
                  <a:lnTo>
                    <a:pt x="35157" y="0"/>
                  </a:lnTo>
                  <a:lnTo>
                    <a:pt x="34020" y="0"/>
                  </a:lnTo>
                  <a:lnTo>
                    <a:pt x="34020" y="137"/>
                  </a:lnTo>
                  <a:lnTo>
                    <a:pt x="27971" y="137"/>
                  </a:lnTo>
                  <a:lnTo>
                    <a:pt x="27971" y="0"/>
                  </a:lnTo>
                  <a:lnTo>
                    <a:pt x="26834" y="0"/>
                  </a:lnTo>
                  <a:lnTo>
                    <a:pt x="26834" y="137"/>
                  </a:lnTo>
                  <a:lnTo>
                    <a:pt x="20785" y="137"/>
                  </a:lnTo>
                  <a:lnTo>
                    <a:pt x="20785"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Title 17">
            <a:extLst>
              <a:ext uri="{FF2B5EF4-FFF2-40B4-BE49-F238E27FC236}">
                <a16:creationId xmlns:a16="http://schemas.microsoft.com/office/drawing/2014/main" id="{256C7167-3D4E-417B-6CD1-659C404C0ED2}"/>
              </a:ext>
            </a:extLst>
          </p:cNvPr>
          <p:cNvSpPr>
            <a:spLocks noGrp="1"/>
          </p:cNvSpPr>
          <p:nvPr>
            <p:ph type="title"/>
          </p:nvPr>
        </p:nvSpPr>
        <p:spPr>
          <a:xfrm>
            <a:off x="3857150" y="914400"/>
            <a:ext cx="8921621" cy="617337"/>
          </a:xfrm>
        </p:spPr>
        <p:txBody>
          <a:bodyPr/>
          <a:lstStyle/>
          <a:p>
            <a:r>
              <a:rPr lang="en-GB" dirty="0"/>
              <a:t>Zahra’s story (not HPS)</a:t>
            </a:r>
          </a:p>
        </p:txBody>
      </p:sp>
      <p:sp>
        <p:nvSpPr>
          <p:cNvPr id="3" name="Content Placeholder 18">
            <a:extLst>
              <a:ext uri="{FF2B5EF4-FFF2-40B4-BE49-F238E27FC236}">
                <a16:creationId xmlns:a16="http://schemas.microsoft.com/office/drawing/2014/main" id="{0207704D-BFBF-EB24-F0D7-8B70769D8F5F}"/>
              </a:ext>
            </a:extLst>
          </p:cNvPr>
          <p:cNvSpPr txBox="1">
            <a:spLocks/>
          </p:cNvSpPr>
          <p:nvPr/>
        </p:nvSpPr>
        <p:spPr>
          <a:xfrm>
            <a:off x="334443" y="2292722"/>
            <a:ext cx="11237797" cy="4404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latin typeface="Arial" panose="020B0604020202020204" pitchFamily="34" charset="0"/>
                <a:cs typeface="Arial" panose="020B0604020202020204" pitchFamily="34" charset="0"/>
              </a:rPr>
              <a:t>Zahra was in year 11</a:t>
            </a:r>
          </a:p>
          <a:p>
            <a:pPr>
              <a:lnSpc>
                <a:spcPct val="100000"/>
              </a:lnSpc>
            </a:pPr>
            <a:r>
              <a:rPr lang="en-GB" sz="2400" dirty="0">
                <a:latin typeface="Arial" panose="020B0604020202020204" pitchFamily="34" charset="0"/>
                <a:cs typeface="Arial" panose="020B0604020202020204" pitchFamily="34" charset="0"/>
              </a:rPr>
              <a:t>She had public social media accounts on Instagram, TikTok and Twitter</a:t>
            </a:r>
          </a:p>
          <a:p>
            <a:pPr>
              <a:lnSpc>
                <a:spcPct val="100000"/>
              </a:lnSpc>
            </a:pPr>
            <a:r>
              <a:rPr lang="en-GB" sz="2400" dirty="0">
                <a:latin typeface="Arial" panose="020B0604020202020204" pitchFamily="34" charset="0"/>
                <a:cs typeface="Arial" panose="020B0604020202020204" pitchFamily="34" charset="0"/>
              </a:rPr>
              <a:t>Her username was her first name and surname</a:t>
            </a:r>
          </a:p>
          <a:p>
            <a:pPr>
              <a:lnSpc>
                <a:spcPct val="100000"/>
              </a:lnSpc>
            </a:pPr>
            <a:r>
              <a:rPr lang="en-GB" sz="2400" dirty="0">
                <a:latin typeface="Arial" panose="020B0604020202020204" pitchFamily="34" charset="0"/>
                <a:cs typeface="Arial" panose="020B0604020202020204" pitchFamily="34" charset="0"/>
              </a:rPr>
              <a:t>She shared drunken videos and </a:t>
            </a:r>
            <a:r>
              <a:rPr lang="en-GB" sz="2400" dirty="0">
                <a:solidFill>
                  <a:srgbClr val="FF0000"/>
                </a:solidFill>
                <a:latin typeface="Arial" panose="020B0604020202020204" pitchFamily="34" charset="0"/>
                <a:cs typeface="Arial" panose="020B0604020202020204" pitchFamily="34" charset="0"/>
              </a:rPr>
              <a:t>wrote hurtful comments on other people’s posts </a:t>
            </a:r>
          </a:p>
          <a:p>
            <a:pPr>
              <a:lnSpc>
                <a:spcPct val="100000"/>
              </a:lnSpc>
            </a:pPr>
            <a:r>
              <a:rPr lang="en-GB" sz="2400" dirty="0">
                <a:latin typeface="Arial" panose="020B0604020202020204" pitchFamily="34" charset="0"/>
                <a:cs typeface="Arial" panose="020B0604020202020204" pitchFamily="34" charset="0"/>
              </a:rPr>
              <a:t>She tried to find a weekend job but was turned down because employers Googled her name</a:t>
            </a:r>
          </a:p>
          <a:p>
            <a:pPr>
              <a:lnSpc>
                <a:spcPct val="100000"/>
              </a:lnSpc>
            </a:pPr>
            <a:r>
              <a:rPr lang="en-GB" sz="2400" dirty="0">
                <a:latin typeface="Arial" panose="020B0604020202020204" pitchFamily="34" charset="0"/>
                <a:cs typeface="Arial" panose="020B0604020202020204" pitchFamily="34" charset="0"/>
              </a:rPr>
              <a:t>Even after making her accounts private, some of her pictures still showed up in Google</a:t>
            </a:r>
          </a:p>
          <a:p>
            <a:pPr>
              <a:lnSpc>
                <a:spcPct val="100000"/>
              </a:lnSpc>
            </a:pPr>
            <a:endParaRPr lang="en-GB" sz="2400" dirty="0">
              <a:latin typeface="Arial" panose="020B0604020202020204" pitchFamily="34" charset="0"/>
              <a:cs typeface="Arial" panose="020B0604020202020204" pitchFamily="34" charset="0"/>
            </a:endParaRPr>
          </a:p>
          <a:p>
            <a:pPr>
              <a:lnSpc>
                <a:spcPct val="100000"/>
              </a:lnSpc>
            </a:pPr>
            <a:endParaRPr lang="en-GB"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EC06725-D0EF-F8EB-61BC-14FE5D064D5B}"/>
              </a:ext>
            </a:extLst>
          </p:cNvPr>
          <p:cNvPicPr>
            <a:picLocks noChangeAspect="1"/>
          </p:cNvPicPr>
          <p:nvPr/>
        </p:nvPicPr>
        <p:blipFill>
          <a:blip r:embed="rId3"/>
          <a:stretch>
            <a:fillRect/>
          </a:stretch>
        </p:blipFill>
        <p:spPr>
          <a:xfrm>
            <a:off x="9447928" y="1022813"/>
            <a:ext cx="3439077" cy="1778833"/>
          </a:xfrm>
          <a:prstGeom prst="rect">
            <a:avLst/>
          </a:prstGeom>
        </p:spPr>
      </p:pic>
    </p:spTree>
    <p:extLst>
      <p:ext uri="{BB962C8B-B14F-4D97-AF65-F5344CB8AC3E}">
        <p14:creationId xmlns:p14="http://schemas.microsoft.com/office/powerpoint/2010/main" val="415324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oogle Shape;1929;p11">
            <a:extLst>
              <a:ext uri="{FF2B5EF4-FFF2-40B4-BE49-F238E27FC236}">
                <a16:creationId xmlns:a16="http://schemas.microsoft.com/office/drawing/2014/main" id="{4EFDAD63-6CA3-324D-7818-6257F4BB3F6C}"/>
              </a:ext>
            </a:extLst>
          </p:cNvPr>
          <p:cNvGrpSpPr/>
          <p:nvPr/>
        </p:nvGrpSpPr>
        <p:grpSpPr>
          <a:xfrm rot="16200000">
            <a:off x="1088063" y="-1650232"/>
            <a:ext cx="2756644" cy="5129263"/>
            <a:chOff x="7133475" y="-152400"/>
            <a:chExt cx="2090119" cy="3889065"/>
          </a:xfrm>
        </p:grpSpPr>
        <p:sp>
          <p:nvSpPr>
            <p:cNvPr id="16" name="Google Shape;1930;p11">
              <a:extLst>
                <a:ext uri="{FF2B5EF4-FFF2-40B4-BE49-F238E27FC236}">
                  <a16:creationId xmlns:a16="http://schemas.microsoft.com/office/drawing/2014/main" id="{E79D2BE9-C2E7-74AF-03B6-2393FA8A24DA}"/>
                </a:ext>
              </a:extLst>
            </p:cNvPr>
            <p:cNvSpPr/>
            <p:nvPr/>
          </p:nvSpPr>
          <p:spPr>
            <a:xfrm>
              <a:off x="7133475" y="-152400"/>
              <a:ext cx="2090118" cy="3889065"/>
            </a:xfrm>
            <a:custGeom>
              <a:avLst/>
              <a:gdLst/>
              <a:ahLst/>
              <a:cxnLst/>
              <a:rect l="l" t="t" r="r" b="b"/>
              <a:pathLst>
                <a:path w="49961" h="92962" extrusionOk="0">
                  <a:moveTo>
                    <a:pt x="16101" y="0"/>
                  </a:moveTo>
                  <a:lnTo>
                    <a:pt x="1" y="45571"/>
                  </a:lnTo>
                  <a:lnTo>
                    <a:pt x="49961" y="92961"/>
                  </a:lnTo>
                  <a:lnTo>
                    <a:pt x="49961" y="0"/>
                  </a:lnTo>
                  <a:close/>
                </a:path>
              </a:pathLst>
            </a:custGeom>
            <a:solidFill>
              <a:srgbClr val="008FE1">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931;p11">
              <a:extLst>
                <a:ext uri="{FF2B5EF4-FFF2-40B4-BE49-F238E27FC236}">
                  <a16:creationId xmlns:a16="http://schemas.microsoft.com/office/drawing/2014/main" id="{F260949D-9E8F-1CAB-2326-45DCF4154AE6}"/>
                </a:ext>
              </a:extLst>
            </p:cNvPr>
            <p:cNvSpPr/>
            <p:nvPr/>
          </p:nvSpPr>
          <p:spPr>
            <a:xfrm>
              <a:off x="7151548" y="-152400"/>
              <a:ext cx="2072046" cy="3887141"/>
            </a:xfrm>
            <a:custGeom>
              <a:avLst/>
              <a:gdLst/>
              <a:ahLst/>
              <a:cxnLst/>
              <a:rect l="l" t="t" r="r" b="b"/>
              <a:pathLst>
                <a:path w="49529" h="92916" extrusionOk="0">
                  <a:moveTo>
                    <a:pt x="26834" y="1274"/>
                  </a:moveTo>
                  <a:lnTo>
                    <a:pt x="26834" y="7323"/>
                  </a:lnTo>
                  <a:lnTo>
                    <a:pt x="20785" y="7323"/>
                  </a:lnTo>
                  <a:lnTo>
                    <a:pt x="20785" y="1274"/>
                  </a:lnTo>
                  <a:close/>
                  <a:moveTo>
                    <a:pt x="34020" y="1274"/>
                  </a:moveTo>
                  <a:lnTo>
                    <a:pt x="34020" y="7323"/>
                  </a:lnTo>
                  <a:lnTo>
                    <a:pt x="27971" y="7323"/>
                  </a:lnTo>
                  <a:lnTo>
                    <a:pt x="27971" y="1274"/>
                  </a:lnTo>
                  <a:close/>
                  <a:moveTo>
                    <a:pt x="41206" y="1274"/>
                  </a:moveTo>
                  <a:lnTo>
                    <a:pt x="41206" y="7323"/>
                  </a:lnTo>
                  <a:lnTo>
                    <a:pt x="35157" y="7323"/>
                  </a:lnTo>
                  <a:lnTo>
                    <a:pt x="35157" y="1274"/>
                  </a:lnTo>
                  <a:close/>
                  <a:moveTo>
                    <a:pt x="48392" y="1274"/>
                  </a:moveTo>
                  <a:lnTo>
                    <a:pt x="48392" y="7323"/>
                  </a:lnTo>
                  <a:lnTo>
                    <a:pt x="42365" y="7323"/>
                  </a:lnTo>
                  <a:lnTo>
                    <a:pt x="42365" y="1274"/>
                  </a:lnTo>
                  <a:close/>
                  <a:moveTo>
                    <a:pt x="19648" y="8460"/>
                  </a:moveTo>
                  <a:lnTo>
                    <a:pt x="19648" y="14486"/>
                  </a:lnTo>
                  <a:lnTo>
                    <a:pt x="13599" y="14486"/>
                  </a:lnTo>
                  <a:lnTo>
                    <a:pt x="13599" y="8460"/>
                  </a:lnTo>
                  <a:close/>
                  <a:moveTo>
                    <a:pt x="26834" y="8460"/>
                  </a:moveTo>
                  <a:lnTo>
                    <a:pt x="26834" y="14486"/>
                  </a:lnTo>
                  <a:lnTo>
                    <a:pt x="20785" y="14486"/>
                  </a:lnTo>
                  <a:lnTo>
                    <a:pt x="20785" y="8460"/>
                  </a:lnTo>
                  <a:close/>
                  <a:moveTo>
                    <a:pt x="34020" y="8460"/>
                  </a:moveTo>
                  <a:lnTo>
                    <a:pt x="34020" y="14486"/>
                  </a:lnTo>
                  <a:lnTo>
                    <a:pt x="27971" y="14486"/>
                  </a:lnTo>
                  <a:lnTo>
                    <a:pt x="27971" y="8460"/>
                  </a:lnTo>
                  <a:close/>
                  <a:moveTo>
                    <a:pt x="41206" y="8460"/>
                  </a:moveTo>
                  <a:lnTo>
                    <a:pt x="41206" y="14486"/>
                  </a:lnTo>
                  <a:lnTo>
                    <a:pt x="35157" y="14486"/>
                  </a:lnTo>
                  <a:lnTo>
                    <a:pt x="35157" y="8460"/>
                  </a:lnTo>
                  <a:close/>
                  <a:moveTo>
                    <a:pt x="48392" y="8460"/>
                  </a:moveTo>
                  <a:lnTo>
                    <a:pt x="48392" y="14486"/>
                  </a:lnTo>
                  <a:lnTo>
                    <a:pt x="42365" y="14486"/>
                  </a:lnTo>
                  <a:lnTo>
                    <a:pt x="42365" y="8460"/>
                  </a:lnTo>
                  <a:close/>
                  <a:moveTo>
                    <a:pt x="19648" y="15645"/>
                  </a:moveTo>
                  <a:lnTo>
                    <a:pt x="19648" y="21671"/>
                  </a:lnTo>
                  <a:lnTo>
                    <a:pt x="13599" y="21671"/>
                  </a:lnTo>
                  <a:lnTo>
                    <a:pt x="13599" y="15645"/>
                  </a:lnTo>
                  <a:close/>
                  <a:moveTo>
                    <a:pt x="26834" y="15645"/>
                  </a:moveTo>
                  <a:lnTo>
                    <a:pt x="26834" y="21671"/>
                  </a:lnTo>
                  <a:lnTo>
                    <a:pt x="20785" y="21671"/>
                  </a:lnTo>
                  <a:lnTo>
                    <a:pt x="20785" y="15645"/>
                  </a:lnTo>
                  <a:close/>
                  <a:moveTo>
                    <a:pt x="34020" y="15645"/>
                  </a:moveTo>
                  <a:lnTo>
                    <a:pt x="34020" y="21671"/>
                  </a:lnTo>
                  <a:lnTo>
                    <a:pt x="27971" y="21671"/>
                  </a:lnTo>
                  <a:lnTo>
                    <a:pt x="27971" y="15645"/>
                  </a:lnTo>
                  <a:close/>
                  <a:moveTo>
                    <a:pt x="41206" y="15645"/>
                  </a:moveTo>
                  <a:lnTo>
                    <a:pt x="41206" y="21671"/>
                  </a:lnTo>
                  <a:lnTo>
                    <a:pt x="35157" y="21671"/>
                  </a:lnTo>
                  <a:lnTo>
                    <a:pt x="35157" y="15645"/>
                  </a:lnTo>
                  <a:close/>
                  <a:moveTo>
                    <a:pt x="48392" y="15645"/>
                  </a:moveTo>
                  <a:lnTo>
                    <a:pt x="48392" y="21671"/>
                  </a:lnTo>
                  <a:lnTo>
                    <a:pt x="42365" y="21671"/>
                  </a:lnTo>
                  <a:lnTo>
                    <a:pt x="42365" y="15645"/>
                  </a:lnTo>
                  <a:close/>
                  <a:moveTo>
                    <a:pt x="19648" y="22808"/>
                  </a:moveTo>
                  <a:lnTo>
                    <a:pt x="19648" y="28835"/>
                  </a:lnTo>
                  <a:lnTo>
                    <a:pt x="13599" y="28835"/>
                  </a:lnTo>
                  <a:lnTo>
                    <a:pt x="13599" y="22808"/>
                  </a:lnTo>
                  <a:close/>
                  <a:moveTo>
                    <a:pt x="26834" y="22808"/>
                  </a:moveTo>
                  <a:lnTo>
                    <a:pt x="26834" y="28835"/>
                  </a:lnTo>
                  <a:lnTo>
                    <a:pt x="20785" y="28835"/>
                  </a:lnTo>
                  <a:lnTo>
                    <a:pt x="20785" y="22808"/>
                  </a:lnTo>
                  <a:close/>
                  <a:moveTo>
                    <a:pt x="34020" y="22808"/>
                  </a:moveTo>
                  <a:lnTo>
                    <a:pt x="34020" y="28835"/>
                  </a:lnTo>
                  <a:lnTo>
                    <a:pt x="27971" y="28835"/>
                  </a:lnTo>
                  <a:lnTo>
                    <a:pt x="27971" y="22808"/>
                  </a:lnTo>
                  <a:close/>
                  <a:moveTo>
                    <a:pt x="41206" y="22808"/>
                  </a:moveTo>
                  <a:lnTo>
                    <a:pt x="41206" y="28835"/>
                  </a:lnTo>
                  <a:lnTo>
                    <a:pt x="35157" y="28835"/>
                  </a:lnTo>
                  <a:lnTo>
                    <a:pt x="35157" y="22808"/>
                  </a:lnTo>
                  <a:close/>
                  <a:moveTo>
                    <a:pt x="48392" y="22808"/>
                  </a:moveTo>
                  <a:lnTo>
                    <a:pt x="48392" y="28835"/>
                  </a:lnTo>
                  <a:lnTo>
                    <a:pt x="42365" y="28835"/>
                  </a:lnTo>
                  <a:lnTo>
                    <a:pt x="42365" y="22808"/>
                  </a:lnTo>
                  <a:close/>
                  <a:moveTo>
                    <a:pt x="12462" y="29994"/>
                  </a:moveTo>
                  <a:lnTo>
                    <a:pt x="12462" y="36020"/>
                  </a:lnTo>
                  <a:lnTo>
                    <a:pt x="6414" y="36020"/>
                  </a:lnTo>
                  <a:lnTo>
                    <a:pt x="6414" y="29994"/>
                  </a:lnTo>
                  <a:close/>
                  <a:moveTo>
                    <a:pt x="19648" y="29994"/>
                  </a:moveTo>
                  <a:lnTo>
                    <a:pt x="19648" y="36020"/>
                  </a:lnTo>
                  <a:lnTo>
                    <a:pt x="13599" y="36020"/>
                  </a:lnTo>
                  <a:lnTo>
                    <a:pt x="13599" y="29994"/>
                  </a:lnTo>
                  <a:close/>
                  <a:moveTo>
                    <a:pt x="26834" y="29994"/>
                  </a:moveTo>
                  <a:lnTo>
                    <a:pt x="26834" y="36020"/>
                  </a:lnTo>
                  <a:lnTo>
                    <a:pt x="20785" y="36020"/>
                  </a:lnTo>
                  <a:lnTo>
                    <a:pt x="20785" y="29994"/>
                  </a:lnTo>
                  <a:close/>
                  <a:moveTo>
                    <a:pt x="34020" y="29994"/>
                  </a:moveTo>
                  <a:lnTo>
                    <a:pt x="34020" y="36020"/>
                  </a:lnTo>
                  <a:lnTo>
                    <a:pt x="27971" y="36020"/>
                  </a:lnTo>
                  <a:lnTo>
                    <a:pt x="27971" y="29994"/>
                  </a:lnTo>
                  <a:close/>
                  <a:moveTo>
                    <a:pt x="41206" y="29994"/>
                  </a:moveTo>
                  <a:lnTo>
                    <a:pt x="41206" y="36020"/>
                  </a:lnTo>
                  <a:lnTo>
                    <a:pt x="35157" y="36020"/>
                  </a:lnTo>
                  <a:lnTo>
                    <a:pt x="35157" y="29994"/>
                  </a:lnTo>
                  <a:close/>
                  <a:moveTo>
                    <a:pt x="48392" y="29994"/>
                  </a:moveTo>
                  <a:lnTo>
                    <a:pt x="48392" y="36020"/>
                  </a:lnTo>
                  <a:lnTo>
                    <a:pt x="42365" y="36020"/>
                  </a:lnTo>
                  <a:lnTo>
                    <a:pt x="42365" y="29994"/>
                  </a:lnTo>
                  <a:close/>
                  <a:moveTo>
                    <a:pt x="12462" y="37157"/>
                  </a:moveTo>
                  <a:lnTo>
                    <a:pt x="12462" y="43183"/>
                  </a:lnTo>
                  <a:lnTo>
                    <a:pt x="6414" y="43183"/>
                  </a:lnTo>
                  <a:lnTo>
                    <a:pt x="6414" y="37157"/>
                  </a:lnTo>
                  <a:close/>
                  <a:moveTo>
                    <a:pt x="19648" y="37157"/>
                  </a:moveTo>
                  <a:lnTo>
                    <a:pt x="19648" y="43183"/>
                  </a:lnTo>
                  <a:lnTo>
                    <a:pt x="13599" y="43183"/>
                  </a:lnTo>
                  <a:lnTo>
                    <a:pt x="13599" y="37157"/>
                  </a:lnTo>
                  <a:close/>
                  <a:moveTo>
                    <a:pt x="26834" y="37157"/>
                  </a:moveTo>
                  <a:lnTo>
                    <a:pt x="26834" y="43183"/>
                  </a:lnTo>
                  <a:lnTo>
                    <a:pt x="20785" y="43183"/>
                  </a:lnTo>
                  <a:lnTo>
                    <a:pt x="20785" y="37157"/>
                  </a:lnTo>
                  <a:close/>
                  <a:moveTo>
                    <a:pt x="34020" y="37157"/>
                  </a:moveTo>
                  <a:lnTo>
                    <a:pt x="34020" y="43183"/>
                  </a:lnTo>
                  <a:lnTo>
                    <a:pt x="27971" y="43183"/>
                  </a:lnTo>
                  <a:lnTo>
                    <a:pt x="27971" y="37157"/>
                  </a:lnTo>
                  <a:close/>
                  <a:moveTo>
                    <a:pt x="41206" y="37157"/>
                  </a:moveTo>
                  <a:lnTo>
                    <a:pt x="41206" y="43183"/>
                  </a:lnTo>
                  <a:lnTo>
                    <a:pt x="35157" y="43183"/>
                  </a:lnTo>
                  <a:lnTo>
                    <a:pt x="35157" y="37157"/>
                  </a:lnTo>
                  <a:close/>
                  <a:moveTo>
                    <a:pt x="48392" y="37157"/>
                  </a:moveTo>
                  <a:lnTo>
                    <a:pt x="48392" y="43183"/>
                  </a:lnTo>
                  <a:lnTo>
                    <a:pt x="42365" y="43183"/>
                  </a:lnTo>
                  <a:lnTo>
                    <a:pt x="42365" y="37157"/>
                  </a:lnTo>
                  <a:close/>
                  <a:moveTo>
                    <a:pt x="12462" y="44343"/>
                  </a:moveTo>
                  <a:lnTo>
                    <a:pt x="12462" y="50369"/>
                  </a:lnTo>
                  <a:lnTo>
                    <a:pt x="6414" y="50369"/>
                  </a:lnTo>
                  <a:lnTo>
                    <a:pt x="6414" y="44343"/>
                  </a:lnTo>
                  <a:close/>
                  <a:moveTo>
                    <a:pt x="19648" y="44343"/>
                  </a:moveTo>
                  <a:lnTo>
                    <a:pt x="19648" y="50369"/>
                  </a:lnTo>
                  <a:lnTo>
                    <a:pt x="13599" y="50369"/>
                  </a:lnTo>
                  <a:lnTo>
                    <a:pt x="13599" y="44343"/>
                  </a:lnTo>
                  <a:close/>
                  <a:moveTo>
                    <a:pt x="26834" y="44343"/>
                  </a:moveTo>
                  <a:lnTo>
                    <a:pt x="26834" y="50369"/>
                  </a:lnTo>
                  <a:lnTo>
                    <a:pt x="20785" y="50369"/>
                  </a:lnTo>
                  <a:lnTo>
                    <a:pt x="20785" y="44343"/>
                  </a:lnTo>
                  <a:close/>
                  <a:moveTo>
                    <a:pt x="34020" y="44343"/>
                  </a:moveTo>
                  <a:lnTo>
                    <a:pt x="34020" y="50369"/>
                  </a:lnTo>
                  <a:lnTo>
                    <a:pt x="27971" y="50369"/>
                  </a:lnTo>
                  <a:lnTo>
                    <a:pt x="27971" y="44343"/>
                  </a:lnTo>
                  <a:close/>
                  <a:moveTo>
                    <a:pt x="41206" y="44343"/>
                  </a:moveTo>
                  <a:lnTo>
                    <a:pt x="41206" y="50369"/>
                  </a:lnTo>
                  <a:lnTo>
                    <a:pt x="35157" y="50369"/>
                  </a:lnTo>
                  <a:lnTo>
                    <a:pt x="35157" y="44343"/>
                  </a:lnTo>
                  <a:close/>
                  <a:moveTo>
                    <a:pt x="48392" y="44343"/>
                  </a:moveTo>
                  <a:lnTo>
                    <a:pt x="48392" y="50369"/>
                  </a:lnTo>
                  <a:lnTo>
                    <a:pt x="42365" y="50369"/>
                  </a:lnTo>
                  <a:lnTo>
                    <a:pt x="42365" y="44343"/>
                  </a:lnTo>
                  <a:close/>
                  <a:moveTo>
                    <a:pt x="19648" y="51506"/>
                  </a:moveTo>
                  <a:lnTo>
                    <a:pt x="19648" y="57532"/>
                  </a:lnTo>
                  <a:lnTo>
                    <a:pt x="13599" y="57532"/>
                  </a:lnTo>
                  <a:lnTo>
                    <a:pt x="13599" y="51506"/>
                  </a:lnTo>
                  <a:close/>
                  <a:moveTo>
                    <a:pt x="26834" y="51506"/>
                  </a:moveTo>
                  <a:lnTo>
                    <a:pt x="26834" y="57532"/>
                  </a:lnTo>
                  <a:lnTo>
                    <a:pt x="20785" y="57532"/>
                  </a:lnTo>
                  <a:lnTo>
                    <a:pt x="20785" y="51506"/>
                  </a:lnTo>
                  <a:close/>
                  <a:moveTo>
                    <a:pt x="34020" y="51506"/>
                  </a:moveTo>
                  <a:lnTo>
                    <a:pt x="34020" y="57532"/>
                  </a:lnTo>
                  <a:lnTo>
                    <a:pt x="27971" y="57532"/>
                  </a:lnTo>
                  <a:lnTo>
                    <a:pt x="27971" y="51506"/>
                  </a:lnTo>
                  <a:close/>
                  <a:moveTo>
                    <a:pt x="41206" y="51506"/>
                  </a:moveTo>
                  <a:lnTo>
                    <a:pt x="41206" y="57532"/>
                  </a:lnTo>
                  <a:lnTo>
                    <a:pt x="35157" y="57532"/>
                  </a:lnTo>
                  <a:lnTo>
                    <a:pt x="35157" y="51506"/>
                  </a:lnTo>
                  <a:close/>
                  <a:moveTo>
                    <a:pt x="48392" y="51506"/>
                  </a:moveTo>
                  <a:lnTo>
                    <a:pt x="48392" y="57532"/>
                  </a:lnTo>
                  <a:lnTo>
                    <a:pt x="42365" y="57532"/>
                  </a:lnTo>
                  <a:lnTo>
                    <a:pt x="42365" y="51506"/>
                  </a:lnTo>
                  <a:close/>
                  <a:moveTo>
                    <a:pt x="26834" y="58692"/>
                  </a:moveTo>
                  <a:lnTo>
                    <a:pt x="26834" y="64718"/>
                  </a:lnTo>
                  <a:lnTo>
                    <a:pt x="20785" y="64718"/>
                  </a:lnTo>
                  <a:lnTo>
                    <a:pt x="20785" y="58692"/>
                  </a:lnTo>
                  <a:close/>
                  <a:moveTo>
                    <a:pt x="34020" y="58692"/>
                  </a:moveTo>
                  <a:lnTo>
                    <a:pt x="34020" y="64718"/>
                  </a:lnTo>
                  <a:lnTo>
                    <a:pt x="27971" y="64718"/>
                  </a:lnTo>
                  <a:lnTo>
                    <a:pt x="27971" y="58692"/>
                  </a:lnTo>
                  <a:close/>
                  <a:moveTo>
                    <a:pt x="41206" y="58692"/>
                  </a:moveTo>
                  <a:lnTo>
                    <a:pt x="41206" y="64718"/>
                  </a:lnTo>
                  <a:lnTo>
                    <a:pt x="35157" y="64718"/>
                  </a:lnTo>
                  <a:lnTo>
                    <a:pt x="35157" y="58692"/>
                  </a:lnTo>
                  <a:close/>
                  <a:moveTo>
                    <a:pt x="48392" y="58692"/>
                  </a:moveTo>
                  <a:lnTo>
                    <a:pt x="48392" y="64718"/>
                  </a:lnTo>
                  <a:lnTo>
                    <a:pt x="42365" y="64718"/>
                  </a:lnTo>
                  <a:lnTo>
                    <a:pt x="42365" y="58692"/>
                  </a:lnTo>
                  <a:close/>
                  <a:moveTo>
                    <a:pt x="34020" y="65855"/>
                  </a:moveTo>
                  <a:lnTo>
                    <a:pt x="34020" y="71881"/>
                  </a:lnTo>
                  <a:lnTo>
                    <a:pt x="27971" y="71881"/>
                  </a:lnTo>
                  <a:lnTo>
                    <a:pt x="27971" y="65855"/>
                  </a:lnTo>
                  <a:close/>
                  <a:moveTo>
                    <a:pt x="41206" y="65855"/>
                  </a:moveTo>
                  <a:lnTo>
                    <a:pt x="41206" y="71881"/>
                  </a:lnTo>
                  <a:lnTo>
                    <a:pt x="35157" y="71881"/>
                  </a:lnTo>
                  <a:lnTo>
                    <a:pt x="35157" y="65855"/>
                  </a:lnTo>
                  <a:close/>
                  <a:moveTo>
                    <a:pt x="48392" y="65855"/>
                  </a:moveTo>
                  <a:lnTo>
                    <a:pt x="48392" y="71881"/>
                  </a:lnTo>
                  <a:lnTo>
                    <a:pt x="42365" y="71881"/>
                  </a:lnTo>
                  <a:lnTo>
                    <a:pt x="42365" y="65855"/>
                  </a:lnTo>
                  <a:close/>
                  <a:moveTo>
                    <a:pt x="41206" y="73041"/>
                  </a:moveTo>
                  <a:lnTo>
                    <a:pt x="41206" y="79067"/>
                  </a:lnTo>
                  <a:lnTo>
                    <a:pt x="35157" y="79067"/>
                  </a:lnTo>
                  <a:lnTo>
                    <a:pt x="35157" y="73041"/>
                  </a:lnTo>
                  <a:close/>
                  <a:moveTo>
                    <a:pt x="48392" y="73041"/>
                  </a:moveTo>
                  <a:lnTo>
                    <a:pt x="48392" y="79067"/>
                  </a:lnTo>
                  <a:lnTo>
                    <a:pt x="42365" y="79067"/>
                  </a:lnTo>
                  <a:lnTo>
                    <a:pt x="42365" y="73041"/>
                  </a:lnTo>
                  <a:close/>
                  <a:moveTo>
                    <a:pt x="19648" y="0"/>
                  </a:moveTo>
                  <a:lnTo>
                    <a:pt x="19648" y="137"/>
                  </a:lnTo>
                  <a:lnTo>
                    <a:pt x="15623" y="137"/>
                  </a:lnTo>
                  <a:lnTo>
                    <a:pt x="15214" y="1274"/>
                  </a:lnTo>
                  <a:lnTo>
                    <a:pt x="19648" y="1274"/>
                  </a:lnTo>
                  <a:lnTo>
                    <a:pt x="19648" y="7300"/>
                  </a:lnTo>
                  <a:lnTo>
                    <a:pt x="13599" y="7300"/>
                  </a:lnTo>
                  <a:lnTo>
                    <a:pt x="13599" y="5822"/>
                  </a:lnTo>
                  <a:lnTo>
                    <a:pt x="12462" y="9074"/>
                  </a:lnTo>
                  <a:lnTo>
                    <a:pt x="12462" y="14463"/>
                  </a:lnTo>
                  <a:lnTo>
                    <a:pt x="10552" y="14463"/>
                  </a:lnTo>
                  <a:lnTo>
                    <a:pt x="10143" y="15600"/>
                  </a:lnTo>
                  <a:lnTo>
                    <a:pt x="12462" y="15600"/>
                  </a:lnTo>
                  <a:lnTo>
                    <a:pt x="12462" y="21649"/>
                  </a:lnTo>
                  <a:lnTo>
                    <a:pt x="8005" y="21649"/>
                  </a:lnTo>
                  <a:lnTo>
                    <a:pt x="7619" y="22786"/>
                  </a:lnTo>
                  <a:lnTo>
                    <a:pt x="12440" y="22786"/>
                  </a:lnTo>
                  <a:lnTo>
                    <a:pt x="12440" y="28812"/>
                  </a:lnTo>
                  <a:lnTo>
                    <a:pt x="6414" y="28812"/>
                  </a:lnTo>
                  <a:lnTo>
                    <a:pt x="6414" y="26151"/>
                  </a:lnTo>
                  <a:lnTo>
                    <a:pt x="5072" y="29949"/>
                  </a:lnTo>
                  <a:lnTo>
                    <a:pt x="5254" y="29949"/>
                  </a:lnTo>
                  <a:lnTo>
                    <a:pt x="5254" y="36020"/>
                  </a:lnTo>
                  <a:lnTo>
                    <a:pt x="2934" y="36020"/>
                  </a:lnTo>
                  <a:lnTo>
                    <a:pt x="2548" y="37157"/>
                  </a:lnTo>
                  <a:lnTo>
                    <a:pt x="5277" y="37157"/>
                  </a:lnTo>
                  <a:lnTo>
                    <a:pt x="5277" y="43183"/>
                  </a:lnTo>
                  <a:lnTo>
                    <a:pt x="410" y="43183"/>
                  </a:lnTo>
                  <a:lnTo>
                    <a:pt x="1" y="44320"/>
                  </a:lnTo>
                  <a:lnTo>
                    <a:pt x="5277" y="44320"/>
                  </a:lnTo>
                  <a:lnTo>
                    <a:pt x="5277" y="50369"/>
                  </a:lnTo>
                  <a:lnTo>
                    <a:pt x="4617" y="50369"/>
                  </a:lnTo>
                  <a:lnTo>
                    <a:pt x="6414" y="52075"/>
                  </a:lnTo>
                  <a:lnTo>
                    <a:pt x="6414" y="51529"/>
                  </a:lnTo>
                  <a:lnTo>
                    <a:pt x="12462" y="51529"/>
                  </a:lnTo>
                  <a:lnTo>
                    <a:pt x="12462" y="57555"/>
                  </a:lnTo>
                  <a:lnTo>
                    <a:pt x="12190" y="57555"/>
                  </a:lnTo>
                  <a:lnTo>
                    <a:pt x="13622" y="58874"/>
                  </a:lnTo>
                  <a:lnTo>
                    <a:pt x="13622" y="58692"/>
                  </a:lnTo>
                  <a:lnTo>
                    <a:pt x="19648" y="58692"/>
                  </a:lnTo>
                  <a:lnTo>
                    <a:pt x="19648" y="64604"/>
                  </a:lnTo>
                  <a:lnTo>
                    <a:pt x="20967" y="65855"/>
                  </a:lnTo>
                  <a:lnTo>
                    <a:pt x="26834" y="65855"/>
                  </a:lnTo>
                  <a:lnTo>
                    <a:pt x="26834" y="71426"/>
                  </a:lnTo>
                  <a:lnTo>
                    <a:pt x="28540" y="73041"/>
                  </a:lnTo>
                  <a:lnTo>
                    <a:pt x="34020" y="73041"/>
                  </a:lnTo>
                  <a:lnTo>
                    <a:pt x="34020" y="78248"/>
                  </a:lnTo>
                  <a:lnTo>
                    <a:pt x="36112" y="80204"/>
                  </a:lnTo>
                  <a:lnTo>
                    <a:pt x="41228" y="80204"/>
                  </a:lnTo>
                  <a:lnTo>
                    <a:pt x="41228" y="85048"/>
                  </a:lnTo>
                  <a:lnTo>
                    <a:pt x="42365" y="86139"/>
                  </a:lnTo>
                  <a:lnTo>
                    <a:pt x="42365" y="80204"/>
                  </a:lnTo>
                  <a:lnTo>
                    <a:pt x="48392" y="80204"/>
                  </a:lnTo>
                  <a:lnTo>
                    <a:pt x="48392" y="86253"/>
                  </a:lnTo>
                  <a:lnTo>
                    <a:pt x="42456" y="86253"/>
                  </a:lnTo>
                  <a:lnTo>
                    <a:pt x="43662" y="87390"/>
                  </a:lnTo>
                  <a:lnTo>
                    <a:pt x="48392" y="87390"/>
                  </a:lnTo>
                  <a:lnTo>
                    <a:pt x="48392" y="91870"/>
                  </a:lnTo>
                  <a:lnTo>
                    <a:pt x="49483" y="92916"/>
                  </a:lnTo>
                  <a:lnTo>
                    <a:pt x="49529" y="92916"/>
                  </a:lnTo>
                  <a:lnTo>
                    <a:pt x="49529" y="0"/>
                  </a:lnTo>
                  <a:lnTo>
                    <a:pt x="48392" y="0"/>
                  </a:lnTo>
                  <a:lnTo>
                    <a:pt x="48392" y="137"/>
                  </a:lnTo>
                  <a:lnTo>
                    <a:pt x="42365" y="137"/>
                  </a:lnTo>
                  <a:lnTo>
                    <a:pt x="42365" y="0"/>
                  </a:lnTo>
                  <a:lnTo>
                    <a:pt x="41228" y="0"/>
                  </a:lnTo>
                  <a:lnTo>
                    <a:pt x="41228" y="137"/>
                  </a:lnTo>
                  <a:lnTo>
                    <a:pt x="35157" y="137"/>
                  </a:lnTo>
                  <a:lnTo>
                    <a:pt x="35157" y="0"/>
                  </a:lnTo>
                  <a:lnTo>
                    <a:pt x="34020" y="0"/>
                  </a:lnTo>
                  <a:lnTo>
                    <a:pt x="34020" y="137"/>
                  </a:lnTo>
                  <a:lnTo>
                    <a:pt x="27971" y="137"/>
                  </a:lnTo>
                  <a:lnTo>
                    <a:pt x="27971" y="0"/>
                  </a:lnTo>
                  <a:lnTo>
                    <a:pt x="26834" y="0"/>
                  </a:lnTo>
                  <a:lnTo>
                    <a:pt x="26834" y="137"/>
                  </a:lnTo>
                  <a:lnTo>
                    <a:pt x="20785" y="137"/>
                  </a:lnTo>
                  <a:lnTo>
                    <a:pt x="20785"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Content Placeholder 18">
            <a:extLst>
              <a:ext uri="{FF2B5EF4-FFF2-40B4-BE49-F238E27FC236}">
                <a16:creationId xmlns:a16="http://schemas.microsoft.com/office/drawing/2014/main" id="{0207704D-BFBF-EB24-F0D7-8B70769D8F5F}"/>
              </a:ext>
            </a:extLst>
          </p:cNvPr>
          <p:cNvSpPr txBox="1">
            <a:spLocks/>
          </p:cNvSpPr>
          <p:nvPr/>
        </p:nvSpPr>
        <p:spPr>
          <a:xfrm>
            <a:off x="328574" y="2268886"/>
            <a:ext cx="9739986" cy="4020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latin typeface="Arial" panose="020B0604020202020204" pitchFamily="34" charset="0"/>
                <a:cs typeface="Arial" panose="020B0604020202020204" pitchFamily="34" charset="0"/>
              </a:rPr>
              <a:t>Sonia was in Year 9</a:t>
            </a:r>
          </a:p>
          <a:p>
            <a:pPr>
              <a:lnSpc>
                <a:spcPct val="100000"/>
              </a:lnSpc>
            </a:pPr>
            <a:r>
              <a:rPr lang="en-GB" sz="2400" dirty="0">
                <a:latin typeface="Arial" panose="020B0604020202020204" pitchFamily="34" charset="0"/>
                <a:cs typeface="Arial" panose="020B0604020202020204" pitchFamily="34" charset="0"/>
              </a:rPr>
              <a:t>A girl called Nadine (14) and her brother Finn (12) started chatting to her over Instagram DMs </a:t>
            </a:r>
          </a:p>
          <a:p>
            <a:pPr>
              <a:lnSpc>
                <a:spcPct val="100000"/>
              </a:lnSpc>
            </a:pPr>
            <a:r>
              <a:rPr lang="en-GB" sz="2400" dirty="0">
                <a:latin typeface="Arial" panose="020B0604020202020204" pitchFamily="34" charset="0"/>
                <a:cs typeface="Arial" panose="020B0604020202020204" pitchFamily="34" charset="0"/>
              </a:rPr>
              <a:t>Finn started flirting with Sonia and asked for sexually explicit pictures, which she sent to him </a:t>
            </a:r>
          </a:p>
          <a:p>
            <a:pPr>
              <a:lnSpc>
                <a:spcPct val="100000"/>
              </a:lnSpc>
            </a:pPr>
            <a:r>
              <a:rPr lang="en-GB" sz="2400" dirty="0">
                <a:latin typeface="Arial" panose="020B0604020202020204" pitchFamily="34" charset="0"/>
                <a:cs typeface="Arial" panose="020B0604020202020204" pitchFamily="34" charset="0"/>
              </a:rPr>
              <a:t>Sonia planned to meet up with Finn and Nadine at the shopping centre, but when Sonia arrived a man was waiting for her</a:t>
            </a:r>
          </a:p>
          <a:p>
            <a:pPr>
              <a:lnSpc>
                <a:spcPct val="100000"/>
              </a:lnSpc>
            </a:pPr>
            <a:r>
              <a:rPr lang="en-GB" sz="2400" dirty="0">
                <a:latin typeface="Arial" panose="020B0604020202020204" pitchFamily="34" charset="0"/>
                <a:cs typeface="Arial" panose="020B0604020202020204" pitchFamily="34" charset="0"/>
              </a:rPr>
              <a:t>She left immediately and contacted the police </a:t>
            </a:r>
          </a:p>
        </p:txBody>
      </p:sp>
      <p:sp>
        <p:nvSpPr>
          <p:cNvPr id="21" name="Title 17">
            <a:extLst>
              <a:ext uri="{FF2B5EF4-FFF2-40B4-BE49-F238E27FC236}">
                <a16:creationId xmlns:a16="http://schemas.microsoft.com/office/drawing/2014/main" id="{7C197E5A-A183-2E10-C16F-7435BC1D1B9E}"/>
              </a:ext>
            </a:extLst>
          </p:cNvPr>
          <p:cNvSpPr txBox="1">
            <a:spLocks/>
          </p:cNvSpPr>
          <p:nvPr/>
        </p:nvSpPr>
        <p:spPr>
          <a:xfrm>
            <a:off x="3857150" y="914400"/>
            <a:ext cx="8921621" cy="617337"/>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400" b="1" kern="1200">
                <a:solidFill>
                  <a:srgbClr val="12263F"/>
                </a:solidFill>
                <a:latin typeface="Arial" panose="020B0604020202020204" pitchFamily="34" charset="0"/>
                <a:ea typeface="+mj-ea"/>
                <a:cs typeface="Arial" panose="020B0604020202020204" pitchFamily="34" charset="0"/>
              </a:defRPr>
            </a:lvl1pPr>
          </a:lstStyle>
          <a:p>
            <a:r>
              <a:rPr lang="en-GB" dirty="0"/>
              <a:t>Sonia’s story (not HPS)</a:t>
            </a:r>
          </a:p>
        </p:txBody>
      </p:sp>
      <p:pic>
        <p:nvPicPr>
          <p:cNvPr id="2" name="Picture 1">
            <a:extLst>
              <a:ext uri="{FF2B5EF4-FFF2-40B4-BE49-F238E27FC236}">
                <a16:creationId xmlns:a16="http://schemas.microsoft.com/office/drawing/2014/main" id="{EDA0C4C4-4B58-77DF-4AD3-B63147C00259}"/>
              </a:ext>
            </a:extLst>
          </p:cNvPr>
          <p:cNvPicPr>
            <a:picLocks noChangeAspect="1"/>
          </p:cNvPicPr>
          <p:nvPr/>
        </p:nvPicPr>
        <p:blipFill>
          <a:blip r:embed="rId3"/>
          <a:stretch>
            <a:fillRect/>
          </a:stretch>
        </p:blipFill>
        <p:spPr>
          <a:xfrm>
            <a:off x="8956728" y="5131438"/>
            <a:ext cx="4927115" cy="1624324"/>
          </a:xfrm>
          <a:prstGeom prst="rect">
            <a:avLst/>
          </a:prstGeom>
        </p:spPr>
      </p:pic>
    </p:spTree>
    <p:extLst>
      <p:ext uri="{BB962C8B-B14F-4D97-AF65-F5344CB8AC3E}">
        <p14:creationId xmlns:p14="http://schemas.microsoft.com/office/powerpoint/2010/main" val="375409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faultSectionNames xmlns="a3ed47dc-9fd4-4143-b4d9-a91f2ace1b16" xsi:nil="true"/>
    <_activity xmlns="a3ed47dc-9fd4-4143-b4d9-a91f2ace1b16" xsi:nil="true"/>
    <Invited_Leaders xmlns="a3ed47dc-9fd4-4143-b4d9-a91f2ace1b16" xsi:nil="true"/>
    <TeamsChannelId xmlns="a3ed47dc-9fd4-4143-b4d9-a91f2ace1b16" xsi:nil="true"/>
    <FolderType xmlns="a3ed47dc-9fd4-4143-b4d9-a91f2ace1b16" xsi:nil="true"/>
    <Leaders xmlns="a3ed47dc-9fd4-4143-b4d9-a91f2ace1b16">
      <UserInfo>
        <DisplayName/>
        <AccountId xsi:nil="true"/>
        <AccountType/>
      </UserInfo>
    </Leaders>
    <Members xmlns="a3ed47dc-9fd4-4143-b4d9-a91f2ace1b16">
      <UserInfo>
        <DisplayName/>
        <AccountId xsi:nil="true"/>
        <AccountType/>
      </UserInfo>
    </Members>
    <Member_Groups xmlns="a3ed47dc-9fd4-4143-b4d9-a91f2ace1b16">
      <UserInfo>
        <DisplayName/>
        <AccountId xsi:nil="true"/>
        <AccountType/>
      </UserInfo>
    </Member_Groups>
    <Self_Registration_Enabled0 xmlns="a3ed47dc-9fd4-4143-b4d9-a91f2ace1b16" xsi:nil="true"/>
    <CultureName xmlns="a3ed47dc-9fd4-4143-b4d9-a91f2ace1b16" xsi:nil="true"/>
    <Distribution_Groups xmlns="a3ed47dc-9fd4-4143-b4d9-a91f2ace1b16" xsi:nil="true"/>
    <Teams_Channel_Section_Location xmlns="a3ed47dc-9fd4-4143-b4d9-a91f2ace1b16" xsi:nil="true"/>
    <Owner xmlns="a3ed47dc-9fd4-4143-b4d9-a91f2ace1b16">
      <UserInfo>
        <DisplayName/>
        <AccountId xsi:nil="true"/>
        <AccountType/>
      </UserInfo>
    </Owner>
    <Checked_x003f_ xmlns="a3ed47dc-9fd4-4143-b4d9-a91f2ace1b16">false</Checked_x003f_>
    <AppVersion xmlns="a3ed47dc-9fd4-4143-b4d9-a91f2ace1b16" xsi:nil="true"/>
    <NotebookType xmlns="a3ed47dc-9fd4-4143-b4d9-a91f2ace1b16" xsi:nil="true"/>
    <Has_Leaders_Only_SectionGroup xmlns="a3ed47dc-9fd4-4143-b4d9-a91f2ace1b16" xsi:nil="true"/>
    <Templates xmlns="a3ed47dc-9fd4-4143-b4d9-a91f2ace1b16" xsi:nil="true"/>
    <Invited_Members xmlns="a3ed47dc-9fd4-4143-b4d9-a91f2ace1b16" xsi:nil="true"/>
    <Is_Collaboration_Space_Locked xmlns="a3ed47dc-9fd4-4143-b4d9-a91f2ace1b16" xsi:nil="true"/>
    <IsNotebookLocked xmlns="a3ed47dc-9fd4-4143-b4d9-a91f2ace1b16" xsi:nil="true"/>
    <LMS_Mappings xmlns="a3ed47dc-9fd4-4143-b4d9-a91f2ace1b16" xsi:nil="true"/>
    <Self_Registration_Enabled xmlns="a3ed47dc-9fd4-4143-b4d9-a91f2ace1b16" xsi:nil="true"/>
    <Math_Settings xmlns="a3ed47dc-9fd4-4143-b4d9-a91f2ace1b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61FAFD85D2EC47ABFFB795A5D88E8F" ma:contentTypeVersion="41" ma:contentTypeDescription="Create a new document." ma:contentTypeScope="" ma:versionID="21ecbf2b3cc649f81d350d488d74ccdc">
  <xsd:schema xmlns:xsd="http://www.w3.org/2001/XMLSchema" xmlns:xs="http://www.w3.org/2001/XMLSchema" xmlns:p="http://schemas.microsoft.com/office/2006/metadata/properties" xmlns:ns3="885458d7-eadb-4507-9a8e-6df7090caa6a" xmlns:ns4="a3ed47dc-9fd4-4143-b4d9-a91f2ace1b16" targetNamespace="http://schemas.microsoft.com/office/2006/metadata/properties" ma:root="true" ma:fieldsID="6e0047bb251b997483c4860a85a0cdd8" ns3:_="" ns4:_="">
    <xsd:import namespace="885458d7-eadb-4507-9a8e-6df7090caa6a"/>
    <xsd:import namespace="a3ed47dc-9fd4-4143-b4d9-a91f2ace1b16"/>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CultureName" minOccurs="0"/>
                <xsd:element ref="ns4:Is_Collaboration_Space_Locked"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Templates" minOccurs="0"/>
                <xsd:element ref="ns4:Self_Registration_Enabled0" minOccurs="0"/>
                <xsd:element ref="ns4:MediaServiceLocation" minOccurs="0"/>
                <xsd:element ref="ns4:MediaServiceOCR" minOccurs="0"/>
                <xsd:element ref="ns4:TeamsChannelId" minOccurs="0"/>
                <xsd:element ref="ns4:IsNotebookLocked" minOccurs="0"/>
                <xsd:element ref="ns4:MediaServiceEventHashCode" minOccurs="0"/>
                <xsd:element ref="ns4:MediaServiceGenerationTime" minOccurs="0"/>
                <xsd:element ref="ns4:Math_Settings" minOccurs="0"/>
                <xsd:element ref="ns4:Distribution_Groups" minOccurs="0"/>
                <xsd:element ref="ns4:LMS_Mappings" minOccurs="0"/>
                <xsd:element ref="ns4:MediaServiceAutoKeyPoints" minOccurs="0"/>
                <xsd:element ref="ns4:MediaServiceKeyPoints" minOccurs="0"/>
                <xsd:element ref="ns4:Checked_x003f_" minOccurs="0"/>
                <xsd:element ref="ns4:Teams_Channel_Section_Location" minOccurs="0"/>
                <xsd:element ref="ns4:MediaLengthInSeconds"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5458d7-eadb-4507-9a8e-6df7090caa6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25" nillable="true" ma:displayName="Last Shared By User" ma:description="" ma:internalName="LastSharedByUser" ma:readOnly="true">
      <xsd:simpleType>
        <xsd:restriction base="dms:Note">
          <xsd:maxLength value="255"/>
        </xsd:restriction>
      </xsd:simpleType>
    </xsd:element>
    <xsd:element name="LastSharedByTime" ma:index="2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3ed47dc-9fd4-4143-b4d9-a91f2ace1b16"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Leaders" ma:index="16"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19" nillable="true" ma:displayName="Invited Leaders" ma:internalName="Invited_Leaders">
      <xsd:simpleType>
        <xsd:restriction base="dms:Note">
          <xsd:maxLength value="255"/>
        </xsd:restriction>
      </xsd:simpleType>
    </xsd:element>
    <xsd:element name="Invited_Members" ma:index="20" nillable="true" ma:displayName="Invited Members" ma:internalName="Invited_Member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Leaders_Only_SectionGroup" ma:index="22" nillable="true" ma:displayName="Has Leaders Only SectionGroup" ma:internalName="Has_Leaders_Only_SectionGroup">
      <xsd:simpleType>
        <xsd:restriction base="dms:Boolean"/>
      </xsd:simpleType>
    </xsd:element>
    <xsd:element name="CultureName" ma:index="23" nillable="true" ma:displayName="Culture Name" ma:internalName="CultureName">
      <xsd:simpleType>
        <xsd:restriction base="dms:Text"/>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AutoTags" ma:index="30" nillable="true" ma:displayName="MediaServiceAutoTags" ma:description="" ma:internalName="MediaServiceAutoTags" ma:readOnly="true">
      <xsd:simpleType>
        <xsd:restriction base="dms:Text"/>
      </xsd:simpleType>
    </xsd:element>
    <xsd:element name="Templates" ma:index="31" nillable="true" ma:displayName="Templates" ma:internalName="Templates">
      <xsd:simpleType>
        <xsd:restriction base="dms:Note">
          <xsd:maxLength value="255"/>
        </xsd:restriction>
      </xsd:simpleType>
    </xsd:element>
    <xsd:element name="Self_Registration_Enabled0" ma:index="32" nillable="true" ma:displayName="Self Registration Enabled" ma:internalName="Self_Registration_Enabled0">
      <xsd:simpleType>
        <xsd:restriction base="dms:Boolean"/>
      </xsd:simpleType>
    </xsd:element>
    <xsd:element name="MediaServiceLocation" ma:index="33" nillable="true" ma:displayName="MediaServiceLocation" ma:description="" ma:internalName="MediaServiceLocation" ma:readOnly="true">
      <xsd:simpleType>
        <xsd:restriction base="dms:Text"/>
      </xsd:simpleType>
    </xsd:element>
    <xsd:element name="MediaServiceOCR" ma:index="34" nillable="true" ma:displayName="MediaServiceOCR" ma:internalName="MediaServiceOCR" ma:readOnly="true">
      <xsd:simpleType>
        <xsd:restriction base="dms:Note">
          <xsd:maxLength value="255"/>
        </xsd:restriction>
      </xsd:simpleType>
    </xsd:element>
    <xsd:element name="TeamsChannelId" ma:index="35" nillable="true" ma:displayName="Teams Channel Id" ma:internalName="TeamsChannelId">
      <xsd:simpleType>
        <xsd:restriction base="dms:Text"/>
      </xsd:simpleType>
    </xsd:element>
    <xsd:element name="IsNotebookLocked" ma:index="36" nillable="true" ma:displayName="Is Notebook Locked" ma:internalName="IsNotebookLocked">
      <xsd:simpleType>
        <xsd:restriction base="dms:Boolean"/>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ath_Settings" ma:index="39" nillable="true" ma:displayName="Math Settings" ma:internalName="Math_Settings">
      <xsd:simpleType>
        <xsd:restriction base="dms:Text"/>
      </xsd:simple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Checked_x003f_" ma:index="44" nillable="true" ma:displayName="Checked?" ma:default="0" ma:internalName="Checked_x003f_">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element name="MediaLengthInSeconds" ma:index="46" nillable="true" ma:displayName="Length (seconds)" ma:internalName="MediaLengthInSeconds" ma:readOnly="true">
      <xsd:simpleType>
        <xsd:restriction base="dms:Unknown"/>
      </xsd:simpleType>
    </xsd:element>
    <xsd:element name="MediaServiceSearchProperties" ma:index="47" nillable="true" ma:displayName="MediaServiceSearchProperties" ma:hidden="true" ma:internalName="MediaServiceSearchProperties" ma:readOnly="true">
      <xsd:simpleType>
        <xsd:restriction base="dms:Note"/>
      </xsd:simpleType>
    </xsd:element>
    <xsd:element name="_activity" ma:index="4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9C381-1631-4C25-9756-6348BBFE123E}">
  <ds:schemaRefs>
    <ds:schemaRef ds:uri="http://purl.org/dc/dcmitype/"/>
    <ds:schemaRef ds:uri="http://purl.org/dc/terms/"/>
    <ds:schemaRef ds:uri="http://www.w3.org/XML/1998/namespace"/>
    <ds:schemaRef ds:uri="http://schemas.microsoft.com/office/2006/metadata/properties"/>
    <ds:schemaRef ds:uri="885458d7-eadb-4507-9a8e-6df7090caa6a"/>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a3ed47dc-9fd4-4143-b4d9-a91f2ace1b16"/>
  </ds:schemaRefs>
</ds:datastoreItem>
</file>

<file path=customXml/itemProps2.xml><?xml version="1.0" encoding="utf-8"?>
<ds:datastoreItem xmlns:ds="http://schemas.openxmlformats.org/officeDocument/2006/customXml" ds:itemID="{CA5ABEE2-8760-4C9C-A190-A75FD2B4B53F}">
  <ds:schemaRefs>
    <ds:schemaRef ds:uri="http://schemas.microsoft.com/sharepoint/v3/contenttype/forms"/>
  </ds:schemaRefs>
</ds:datastoreItem>
</file>

<file path=customXml/itemProps3.xml><?xml version="1.0" encoding="utf-8"?>
<ds:datastoreItem xmlns:ds="http://schemas.openxmlformats.org/officeDocument/2006/customXml" ds:itemID="{70B864B8-BCE2-431F-9E19-799E87EFA0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5458d7-eadb-4507-9a8e-6df7090caa6a"/>
    <ds:schemaRef ds:uri="a3ed47dc-9fd4-4143-b4d9-a91f2ace1b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5930</TotalTime>
  <Words>1618</Words>
  <Application>Microsoft Office PowerPoint</Application>
  <PresentationFormat>Widescreen</PresentationFormat>
  <Paragraphs>95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GT America Trial Light</vt:lpstr>
      <vt:lpstr>Slack-Lato</vt:lpstr>
      <vt:lpstr>Office Theme</vt:lpstr>
      <vt:lpstr>PowerPoint Presentation</vt:lpstr>
      <vt:lpstr>PowerPoint Presentation</vt:lpstr>
      <vt:lpstr>PowerPoint Presentation</vt:lpstr>
      <vt:lpstr>What does your online life look like?</vt:lpstr>
      <vt:lpstr>PowerPoint Presentation</vt:lpstr>
      <vt:lpstr>A message from …</vt:lpstr>
      <vt:lpstr>Will Manning – ‘survival tips’</vt:lpstr>
      <vt:lpstr>Zahra’s story (not HPS)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Moore</dc:creator>
  <cp:lastModifiedBy>N Hyde</cp:lastModifiedBy>
  <cp:revision>100</cp:revision>
  <cp:lastPrinted>2023-02-06T07:50:18Z</cp:lastPrinted>
  <dcterms:created xsi:type="dcterms:W3CDTF">2022-06-14T13:47:18Z</dcterms:created>
  <dcterms:modified xsi:type="dcterms:W3CDTF">2023-02-06T08:55:29Z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0x0101007C61FAFD85D2EC47ABFFB795A5D88E8F</vt:lpwstr>
  </property>
</Properties>
</file>