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63" r:id="rId4"/>
    <p:sldId id="264" r:id="rId5"/>
    <p:sldId id="272" r:id="rId6"/>
    <p:sldId id="256" r:id="rId7"/>
    <p:sldId id="257" r:id="rId8"/>
    <p:sldId id="273" r:id="rId9"/>
    <p:sldId id="279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4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twitter.com/hpscience" TargetMode="External"/><Relationship Id="rId5" Type="http://schemas.openxmlformats.org/officeDocument/2006/relationships/hyperlink" Target="https://highamspark.fireflycloud.net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earsonactivelearn.com/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8163" lvl="1" indent="-358775"/>
            <a:r>
              <a:rPr lang="en-GB" altLang="en-US" smtClean="0"/>
              <a:t>Present information about a topic using a combination of text, diagrams, charts and graphs.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Divide written information into: </a:t>
            </a:r>
            <a:r>
              <a:rPr lang="en-GB" altLang="en-US" smtClean="0">
                <a:solidFill>
                  <a:srgbClr val="006786"/>
                </a:solidFill>
              </a:rPr>
              <a:t>sections, groups, bullet points.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Develop clear points in order to present ideas and opinions.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Develop logical sequences of points in writing.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34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9" t="12509" r="26323" b="16300"/>
          <a:stretch/>
        </p:blipFill>
        <p:spPr>
          <a:xfrm>
            <a:off x="354093" y="2629642"/>
            <a:ext cx="4423180" cy="386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040" t="42554" r="19510" b="17980"/>
          <a:stretch/>
        </p:blipFill>
        <p:spPr>
          <a:xfrm>
            <a:off x="4326908" y="147087"/>
            <a:ext cx="7690919" cy="30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79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6"/>
            <a:ext cx="8207375" cy="4105275"/>
          </a:xfrm>
        </p:spPr>
        <p:txBody>
          <a:bodyPr/>
          <a:lstStyle/>
          <a:p>
            <a:pPr marL="538163" lvl="1" indent="-358775"/>
            <a:r>
              <a:rPr lang="en-GB" altLang="en-US" smtClean="0"/>
              <a:t>Explain why science needs to be written in different ways for different formats.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Give examples of scientific conventions and symbols used in communication.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Explain why internationally agreed symbols and conventions are necessary in science communication.</a:t>
            </a:r>
          </a:p>
          <a:p>
            <a:pPr marL="538163" lvl="1" indent="-358775">
              <a:buNone/>
            </a:pPr>
            <a:endParaRPr lang="en-GB" altLang="en-US" sz="1400"/>
          </a:p>
          <a:p>
            <a:pPr marL="538163" lvl="1" indent="-358775"/>
            <a:r>
              <a:rPr lang="en-GB" altLang="en-US" smtClean="0"/>
              <a:t>Use standard ways of presenting certain types of information.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437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315164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>
                <a:latin typeface="+mj-lt"/>
              </a:rPr>
              <a:t>7</a:t>
            </a:r>
            <a:r>
              <a:rPr lang="en-GB" sz="7200" b="1" u="sng" smtClean="0">
                <a:latin typeface="+mj-lt"/>
              </a:rPr>
              <a:t>Ea </a:t>
            </a:r>
            <a:r>
              <a:rPr lang="en-GB" sz="7200" b="1" u="sng" dirty="0">
                <a:latin typeface="+mj-lt"/>
              </a:rPr>
              <a:t>W</a:t>
            </a:r>
            <a:r>
              <a:rPr lang="en-GB" sz="7200" b="1" u="sng" dirty="0" smtClean="0">
                <a:latin typeface="+mj-lt"/>
              </a:rPr>
              <a:t>riting a method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68363" y="-87234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September 2,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187755" y="2084106"/>
            <a:ext cx="4166531" cy="8332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What is a method?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1825" y="4950090"/>
            <a:ext cx="4512502" cy="911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AutoShape 20"/>
          <p:cNvSpPr/>
          <p:nvPr/>
        </p:nvSpPr>
        <p:spPr>
          <a:xfrm>
            <a:off x="187755" y="3760251"/>
            <a:ext cx="5125871" cy="11030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FFFFFF"/>
                </a:solidFill>
              </a:rPr>
              <a:t>How can we relate this to science?</a:t>
            </a:r>
            <a:endParaRPr lang="en-GB" sz="32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26" name="Picture 2" descr="Image result for scientis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7087300" y="3237876"/>
            <a:ext cx="440055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158" y="309929"/>
            <a:ext cx="11242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When scientists write about their work, they need to show clearly how they carried out their experiments and what they found out.</a:t>
            </a:r>
            <a:endParaRPr lang="en-GB" sz="3600" dirty="0"/>
          </a:p>
        </p:txBody>
      </p:sp>
      <p:sp>
        <p:nvSpPr>
          <p:cNvPr id="12" name="AutoShape 20"/>
          <p:cNvSpPr/>
          <p:nvPr/>
        </p:nvSpPr>
        <p:spPr>
          <a:xfrm>
            <a:off x="7945274" y="1764127"/>
            <a:ext cx="3658897" cy="11967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/>
              <a:t>Why is it important to do this?</a:t>
            </a:r>
            <a:endParaRPr lang="en-GB" sz="3200" b="0" i="0" u="none" strike="noStrike" kern="0" cap="none" spc="0" baseline="0" dirty="0"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58" y="3638517"/>
            <a:ext cx="1124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This makes it possible for others to assess it, and do the experiment themselves to check the results.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67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49" t="22588" r="9661" b="25378"/>
          <a:stretch/>
        </p:blipFill>
        <p:spPr>
          <a:xfrm>
            <a:off x="592020" y="365125"/>
            <a:ext cx="11256557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/>
          <p:cNvSpPr/>
          <p:nvPr/>
        </p:nvSpPr>
        <p:spPr>
          <a:xfrm>
            <a:off x="1631560" y="174813"/>
            <a:ext cx="8731639" cy="14580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List the apparatus you would use to separate an insoluble solid from  a liquid?</a:t>
            </a:r>
          </a:p>
          <a:p>
            <a:pPr marL="358764" marR="0" lvl="0" indent="-358764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29" t="12849" r="32381" b="24978"/>
          <a:stretch/>
        </p:blipFill>
        <p:spPr>
          <a:xfrm>
            <a:off x="5841714" y="1915887"/>
            <a:ext cx="4521485" cy="4265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483" t="11379" r="35109" b="23919"/>
          <a:stretch/>
        </p:blipFill>
        <p:spPr>
          <a:xfrm>
            <a:off x="1032845" y="1915887"/>
            <a:ext cx="3060184" cy="40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/>
          <p:nvPr/>
        </p:nvSpPr>
        <p:spPr>
          <a:xfrm>
            <a:off x="254811" y="236362"/>
            <a:ext cx="4429155" cy="2021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75" indent="-358775" algn="ctr" defTabSz="808038">
              <a:buFont typeface="Wingdings" panose="05000000000000000000" pitchFamily="2" charset="2"/>
              <a:buChar char="!"/>
              <a:tabLst>
                <a:tab pos="2422525" algn="l"/>
              </a:tabLst>
              <a:defRPr/>
            </a:pPr>
            <a:r>
              <a:rPr lang="en-GB" sz="3600" kern="0" dirty="0" smtClean="0"/>
              <a:t> Write the method for separating sand and water.</a:t>
            </a:r>
            <a:endParaRPr lang="en-GB" sz="3600" kern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844" t="10912" r="29031" b="15355"/>
          <a:stretch/>
        </p:blipFill>
        <p:spPr>
          <a:xfrm>
            <a:off x="5580668" y="0"/>
            <a:ext cx="611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190"/>
            <a:ext cx="11814110" cy="22661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When </a:t>
            </a:r>
            <a:r>
              <a:rPr lang="en-GB" sz="3600" dirty="0" smtClean="0"/>
              <a:t>methods are </a:t>
            </a:r>
            <a:r>
              <a:rPr lang="en-GB" sz="3600" dirty="0" smtClean="0"/>
              <a:t>given for people to follow they should be written using imperative verbs.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Imperatives are ‘commands to do something’.</a:t>
            </a:r>
            <a:endParaRPr lang="en-GB" sz="3600" dirty="0"/>
          </a:p>
        </p:txBody>
      </p:sp>
      <p:sp>
        <p:nvSpPr>
          <p:cNvPr id="5" name="AutoShape 20"/>
          <p:cNvSpPr/>
          <p:nvPr/>
        </p:nvSpPr>
        <p:spPr>
          <a:xfrm>
            <a:off x="2967136" y="2668555"/>
            <a:ext cx="6410118" cy="19407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Can you spot the imperative sentences in the </a:t>
            </a:r>
            <a:r>
              <a:rPr lang="en-GB" sz="4000" kern="0" dirty="0" smtClean="0">
                <a:solidFill>
                  <a:srgbClr val="FFFFFF"/>
                </a:solidFill>
              </a:rPr>
              <a:t>example?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4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44" t="10912" r="29031" b="15355"/>
          <a:stretch/>
        </p:blipFill>
        <p:spPr>
          <a:xfrm>
            <a:off x="5580668" y="0"/>
            <a:ext cx="611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4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262</Words>
  <Application>Microsoft Macintosh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methods are given for people to follow they should be written using imperative verbs.  Imperatives are ‘commands to do something’.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Fatima Olyabek</cp:lastModifiedBy>
  <cp:revision>36</cp:revision>
  <dcterms:created xsi:type="dcterms:W3CDTF">2018-06-27T10:37:59Z</dcterms:created>
  <dcterms:modified xsi:type="dcterms:W3CDTF">2018-09-02T11:19:49Z</dcterms:modified>
</cp:coreProperties>
</file>