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C2E8C-D881-4373-9B5A-97A975493A6F}" v="297" dt="2023-02-13T10:53:05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556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8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52AAA-A5B3-D53B-6A5A-1F7605774E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079D24-860A-4799-B3AE-658D4F13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6325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10" y="2568575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  <a:cs typeface="Calibri Light"/>
              </a:rPr>
              <a:t>Safer online Day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4801" y="2568575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By Mason Beacher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3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34">
            <a:extLst>
              <a:ext uri="{FF2B5EF4-FFF2-40B4-BE49-F238E27FC236}">
                <a16:creationId xmlns:a16="http://schemas.microsoft.com/office/drawing/2014/main" id="{EADD72DC-CC5F-44D6-97D3-79407D4F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1058433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Freeform: Shape 36">
            <a:extLst>
              <a:ext uri="{FF2B5EF4-FFF2-40B4-BE49-F238E27FC236}">
                <a16:creationId xmlns:a16="http://schemas.microsoft.com/office/drawing/2014/main" id="{B083E179-CF1F-4694-AEAB-6931C9B3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88193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38">
            <a:extLst>
              <a:ext uri="{FF2B5EF4-FFF2-40B4-BE49-F238E27FC236}">
                <a16:creationId xmlns:a16="http://schemas.microsoft.com/office/drawing/2014/main" id="{EE6257A7-D071-42C9-8560-75A6EAE2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854399" y="71786"/>
            <a:ext cx="2287608" cy="3673900"/>
            <a:chOff x="-6080955" y="3437416"/>
            <a:chExt cx="2287608" cy="36739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2115B20-516B-48FE-ABF8-0300640B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2F2AC0-C134-4522-9F34-10107EC52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EA2E5B3-77CC-4AA0-A77A-5D95FCDD5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005C810-6BE0-4E85-BA3D-785C45D9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ECB930-9F06-48DB-86D3-75A7E6A2C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116707-08B8-43A2-8DCB-845D77AB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E7DC9CC-81EB-48D8-AC44-C99F4774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3E2C41B-8946-4545-9CF1-9978182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" name="Freeform: Shape 48">
            <a:extLst>
              <a:ext uri="{FF2B5EF4-FFF2-40B4-BE49-F238E27FC236}">
                <a16:creationId xmlns:a16="http://schemas.microsoft.com/office/drawing/2014/main" id="{8AD7D35B-560E-435E-B0FD-0F84A2E6C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8942212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9" name="Group 50">
            <a:extLst>
              <a:ext uri="{FF2B5EF4-FFF2-40B4-BE49-F238E27FC236}">
                <a16:creationId xmlns:a16="http://schemas.microsoft.com/office/drawing/2014/main" id="{AC46C823-4AEE-4D15-A7B7-556599F86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521489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E368E1-8B21-487B-879D-A96309199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A31684-3F27-4828-8633-A1624B02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54">
            <a:extLst>
              <a:ext uri="{FF2B5EF4-FFF2-40B4-BE49-F238E27FC236}">
                <a16:creationId xmlns:a16="http://schemas.microsoft.com/office/drawing/2014/main" id="{766CF5CA-BCE0-446B-990C-62FB772AB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486523" y="3291143"/>
            <a:ext cx="1785983" cy="2208479"/>
            <a:chOff x="2725201" y="4453039"/>
            <a:chExt cx="1785983" cy="220847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91F38DD-D787-4EE5-931B-C8CC2ED9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4E1D11-C91E-45F4-9A4A-EC0243DE7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D0A83C-B0AD-4E04-B3FE-48D739F6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AF60A4C7-053A-4E00-9224-C9C9CAA54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C90A005E-7D6C-4543-AE86-10F5BA1C0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61">
            <a:extLst>
              <a:ext uri="{FF2B5EF4-FFF2-40B4-BE49-F238E27FC236}">
                <a16:creationId xmlns:a16="http://schemas.microsoft.com/office/drawing/2014/main" id="{BC174C2C-9AC5-4D2F-B12B-8AD9BE87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 flipV="1">
            <a:off x="473803" y="5280732"/>
            <a:ext cx="864005" cy="1032464"/>
            <a:chOff x="2207971" y="2384401"/>
            <a:chExt cx="864005" cy="103246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A1D572-4E75-4B18-83CD-369937018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4501448-AAB4-4BDF-81E5-BF4BEF2A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A5CA3F8-7E28-4253-9221-2849B189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BAD8F42-57F4-4A12-8B47-E199EA17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BF509FE-DD9E-4AB3-94EE-468C8688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Freeform: Shape 68">
            <a:extLst>
              <a:ext uri="{FF2B5EF4-FFF2-40B4-BE49-F238E27FC236}">
                <a16:creationId xmlns:a16="http://schemas.microsoft.com/office/drawing/2014/main" id="{A7F45189-997F-4E6B-800E-D17FF116E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0114077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70">
            <a:extLst>
              <a:ext uri="{FF2B5EF4-FFF2-40B4-BE49-F238E27FC236}">
                <a16:creationId xmlns:a16="http://schemas.microsoft.com/office/drawing/2014/main" id="{BC214B40-3523-42BE-856A-2B904726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9049994" y="71786"/>
            <a:ext cx="2287608" cy="3673900"/>
            <a:chOff x="-6080955" y="3437416"/>
            <a:chExt cx="2287608" cy="367390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26B876-FE3F-403F-B675-FB9415E00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F8DDE7-4258-4181-9F2B-940B587EE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EED88FA-E654-453B-92BF-21196E32B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3C238A-5CF1-4927-B70F-C99112299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2EAC2EE-4C33-44A6-A62B-6130E320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F2EC395-DF39-4C41-A452-37AF723EA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25D947-0068-4059-B9BE-93A3B27CD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0F2FE05-A04C-4860-B709-2FCBEAE8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445C2-BD28-2A5F-8FCF-3E4089D8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610" y="1011237"/>
            <a:ext cx="4426782" cy="860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b="1">
                <a:highlight>
                  <a:srgbClr val="FF0000"/>
                </a:highlight>
              </a:rPr>
              <a:t>What do you use online?</a:t>
            </a:r>
          </a:p>
        </p:txBody>
      </p:sp>
      <p:cxnSp>
        <p:nvCxnSpPr>
          <p:cNvPr id="114" name="Straight Connector 8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D0257E-985B-8368-D562-6CB4BB7B134F}"/>
              </a:ext>
            </a:extLst>
          </p:cNvPr>
          <p:cNvSpPr>
            <a:spLocks noGrp="1"/>
          </p:cNvSpPr>
          <p:nvPr/>
        </p:nvSpPr>
        <p:spPr>
          <a:xfrm>
            <a:off x="3863976" y="2759076"/>
            <a:ext cx="4460874" cy="30098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indent="-359410">
              <a:lnSpc>
                <a:spcPct val="12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b="1" dirty="0">
                <a:solidFill>
                  <a:srgbClr val="FF0000">
                    <a:alpha val="70000"/>
                  </a:srgbClr>
                </a:solidFill>
                <a:highlight>
                  <a:srgbClr val="FFFF00"/>
                </a:highlight>
              </a:rPr>
              <a:t>When I go online I either use the internet to watch TV or use my computer for homework or for playing or I use my gaming consoles to play on.</a:t>
            </a:r>
          </a:p>
        </p:txBody>
      </p:sp>
      <p:grpSp>
        <p:nvGrpSpPr>
          <p:cNvPr id="115" name="Group 82">
            <a:extLst>
              <a:ext uri="{FF2B5EF4-FFF2-40B4-BE49-F238E27FC236}">
                <a16:creationId xmlns:a16="http://schemas.microsoft.com/office/drawing/2014/main" id="{69D14CB3-B46C-4D52-91C7-9020767C0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10901022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77D7F4-D3A2-4801-9AC3-6626FDE15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62BACE-7CE7-442A-BFFB-8BC57C446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86">
            <a:extLst>
              <a:ext uri="{FF2B5EF4-FFF2-40B4-BE49-F238E27FC236}">
                <a16:creationId xmlns:a16="http://schemas.microsoft.com/office/drawing/2014/main" id="{695E1464-F8FF-467B-BC7A-2DB63FD73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9919495" y="3291143"/>
            <a:ext cx="1785983" cy="2208479"/>
            <a:chOff x="2725201" y="4453039"/>
            <a:chExt cx="1785983" cy="220847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9EF77E-636A-4F91-8AC6-2926F251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F9F8CE5-DA1D-4DAF-A044-400C40169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47A2FE-4826-4485-B3C0-56DF9A73A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91" name="Rectangle 30">
              <a:extLst>
                <a:ext uri="{FF2B5EF4-FFF2-40B4-BE49-F238E27FC236}">
                  <a16:creationId xmlns:a16="http://schemas.microsoft.com/office/drawing/2014/main" id="{A9D0A0EF-4934-4E46-A33A-95E5D932D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30">
              <a:extLst>
                <a:ext uri="{FF2B5EF4-FFF2-40B4-BE49-F238E27FC236}">
                  <a16:creationId xmlns:a16="http://schemas.microsoft.com/office/drawing/2014/main" id="{EA389321-1892-4D9B-9F10-CA83BC15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93">
            <a:extLst>
              <a:ext uri="{FF2B5EF4-FFF2-40B4-BE49-F238E27FC236}">
                <a16:creationId xmlns:a16="http://schemas.microsoft.com/office/drawing/2014/main" id="{D9F93B70-A436-473C-A7CE-540999A5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854193" y="5280732"/>
            <a:ext cx="864005" cy="1032464"/>
            <a:chOff x="2207971" y="2384401"/>
            <a:chExt cx="864005" cy="1032464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78ABD64-1B50-4D55-BC1F-146CC4D6E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7FC7EAA-9D36-4047-8A25-796E944D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C72E6B1-2CDE-4B76-BB57-54923A35B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618DA4-FD3B-435B-9077-6643BD6C9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579CD8F-9756-4DC0-A735-0CA77A8734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16482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7C1DE-AC1E-2326-9F54-0B1AA6BA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Why is it important to safe when online?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C070-F6F3-8A6F-12B8-C0B4D00E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009899"/>
          </a:xfrm>
        </p:spPr>
        <p:txBody>
          <a:bodyPr>
            <a:normAutofit/>
          </a:bodyPr>
          <a:lstStyle/>
          <a:p>
            <a:pPr marL="359410" indent="-359410"/>
            <a:r>
              <a:rPr lang="en-GB"/>
              <a:t>It is important to stay safe when being online because hackers can crash your screen take all you information E.G. Address, name, ID, Age and come and track you .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DCBAC034-6D30-4FBE-CB93-8D7ABC09C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9" r="49679" b="-3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3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Leaf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2E5"/>
      </a:lt2>
      <a:accent1>
        <a:srgbClr val="46B47E"/>
      </a:accent1>
      <a:accent2>
        <a:srgbClr val="3BB1A8"/>
      </a:accent2>
      <a:accent3>
        <a:srgbClr val="4D9BC3"/>
      </a:accent3>
      <a:accent4>
        <a:srgbClr val="3B58B1"/>
      </a:accent4>
      <a:accent5>
        <a:srgbClr val="614DC3"/>
      </a:accent5>
      <a:accent6>
        <a:srgbClr val="813BB1"/>
      </a:accent6>
      <a:hlink>
        <a:srgbClr val="BF3F7E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LeafVTI</vt:lpstr>
      <vt:lpstr>Safer online Day</vt:lpstr>
      <vt:lpstr>What do you use online?</vt:lpstr>
      <vt:lpstr>Why is it important to safe when online?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86</cp:revision>
  <dcterms:created xsi:type="dcterms:W3CDTF">2023-02-13T10:28:45Z</dcterms:created>
  <dcterms:modified xsi:type="dcterms:W3CDTF">2023-02-17T11:10:04Z</dcterms:modified>
</cp:coreProperties>
</file>