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409" r:id="rId5"/>
    <p:sldId id="407" r:id="rId6"/>
    <p:sldId id="306" r:id="rId7"/>
    <p:sldId id="315" r:id="rId8"/>
    <p:sldId id="419" r:id="rId9"/>
    <p:sldId id="305" r:id="rId10"/>
    <p:sldId id="311" r:id="rId11"/>
    <p:sldId id="307" r:id="rId12"/>
    <p:sldId id="312" r:id="rId13"/>
    <p:sldId id="308" r:id="rId14"/>
    <p:sldId id="310" r:id="rId15"/>
    <p:sldId id="302" r:id="rId16"/>
    <p:sldId id="309" r:id="rId17"/>
    <p:sldId id="313" r:id="rId18"/>
    <p:sldId id="320" r:id="rId19"/>
    <p:sldId id="316" r:id="rId20"/>
    <p:sldId id="317" r:id="rId21"/>
    <p:sldId id="318" r:id="rId22"/>
    <p:sldId id="321" r:id="rId23"/>
    <p:sldId id="319" r:id="rId24"/>
    <p:sldId id="322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371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31A8CBE9-BBCE-428C-8527-EEBAC95AE328}"/>
    <pc:docChg chg="delSld modSld">
      <pc:chgData name="D Callanan" userId="951668ec-da26-491a-9b8a-af24bfeff26b" providerId="ADAL" clId="{31A8CBE9-BBCE-428C-8527-EEBAC95AE328}" dt="2022-07-13T13:58:07.619" v="133" actId="2696"/>
      <pc:docMkLst>
        <pc:docMk/>
      </pc:docMkLst>
      <pc:sldChg chg="del">
        <pc:chgData name="D Callanan" userId="951668ec-da26-491a-9b8a-af24bfeff26b" providerId="ADAL" clId="{31A8CBE9-BBCE-428C-8527-EEBAC95AE328}" dt="2022-07-13T13:57:29.142" v="34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31A8CBE9-BBCE-428C-8527-EEBAC95AE328}" dt="2022-07-13T13:57:29.127" v="3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31A8CBE9-BBCE-428C-8527-EEBAC95AE328}" dt="2022-07-13T13:57:29.127" v="3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31A8CBE9-BBCE-428C-8527-EEBAC95AE328}" dt="2022-07-13T13:57:29.033" v="17" actId="2696"/>
        <pc:sldMkLst>
          <pc:docMk/>
          <pc:sldMk cId="1605613800" sldId="262"/>
        </pc:sldMkLst>
      </pc:sldChg>
      <pc:sldChg chg="del">
        <pc:chgData name="D Callanan" userId="951668ec-da26-491a-9b8a-af24bfeff26b" providerId="ADAL" clId="{31A8CBE9-BBCE-428C-8527-EEBAC95AE328}" dt="2022-07-13T13:57:29.048" v="19" actId="2696"/>
        <pc:sldMkLst>
          <pc:docMk/>
          <pc:sldMk cId="3893181518" sldId="263"/>
        </pc:sldMkLst>
      </pc:sldChg>
      <pc:sldChg chg="del">
        <pc:chgData name="D Callanan" userId="951668ec-da26-491a-9b8a-af24bfeff26b" providerId="ADAL" clId="{31A8CBE9-BBCE-428C-8527-EEBAC95AE328}" dt="2022-07-13T13:57:29.064" v="23" actId="2696"/>
        <pc:sldMkLst>
          <pc:docMk/>
          <pc:sldMk cId="2538858683" sldId="264"/>
        </pc:sldMkLst>
      </pc:sldChg>
      <pc:sldChg chg="del">
        <pc:chgData name="D Callanan" userId="951668ec-da26-491a-9b8a-af24bfeff26b" providerId="ADAL" clId="{31A8CBE9-BBCE-428C-8527-EEBAC95AE328}" dt="2022-07-13T13:57:29.064" v="22" actId="2696"/>
        <pc:sldMkLst>
          <pc:docMk/>
          <pc:sldMk cId="581416374" sldId="265"/>
        </pc:sldMkLst>
      </pc:sldChg>
      <pc:sldChg chg="del">
        <pc:chgData name="D Callanan" userId="951668ec-da26-491a-9b8a-af24bfeff26b" providerId="ADAL" clId="{31A8CBE9-BBCE-428C-8527-EEBAC95AE328}" dt="2022-07-13T13:57:29.080" v="24" actId="2696"/>
        <pc:sldMkLst>
          <pc:docMk/>
          <pc:sldMk cId="3434663765" sldId="266"/>
        </pc:sldMkLst>
      </pc:sldChg>
      <pc:sldChg chg="del">
        <pc:chgData name="D Callanan" userId="951668ec-da26-491a-9b8a-af24bfeff26b" providerId="ADAL" clId="{31A8CBE9-BBCE-428C-8527-EEBAC95AE328}" dt="2022-07-13T13:57:29.048" v="21" actId="2696"/>
        <pc:sldMkLst>
          <pc:docMk/>
          <pc:sldMk cId="4007736733" sldId="267"/>
        </pc:sldMkLst>
      </pc:sldChg>
      <pc:sldChg chg="del">
        <pc:chgData name="D Callanan" userId="951668ec-da26-491a-9b8a-af24bfeff26b" providerId="ADAL" clId="{31A8CBE9-BBCE-428C-8527-EEBAC95AE328}" dt="2022-07-13T13:57:29.095" v="26" actId="2696"/>
        <pc:sldMkLst>
          <pc:docMk/>
          <pc:sldMk cId="2722358935" sldId="268"/>
        </pc:sldMkLst>
      </pc:sldChg>
      <pc:sldChg chg="del">
        <pc:chgData name="D Callanan" userId="951668ec-da26-491a-9b8a-af24bfeff26b" providerId="ADAL" clId="{31A8CBE9-BBCE-428C-8527-EEBAC95AE328}" dt="2022-07-13T13:57:29.048" v="20" actId="2696"/>
        <pc:sldMkLst>
          <pc:docMk/>
          <pc:sldMk cId="1452318714" sldId="269"/>
        </pc:sldMkLst>
      </pc:sldChg>
      <pc:sldChg chg="del">
        <pc:chgData name="D Callanan" userId="951668ec-da26-491a-9b8a-af24bfeff26b" providerId="ADAL" clId="{31A8CBE9-BBCE-428C-8527-EEBAC95AE328}" dt="2022-07-13T13:57:29.033" v="18" actId="2696"/>
        <pc:sldMkLst>
          <pc:docMk/>
          <pc:sldMk cId="1492875097" sldId="270"/>
        </pc:sldMkLst>
      </pc:sldChg>
      <pc:sldChg chg="del">
        <pc:chgData name="D Callanan" userId="951668ec-da26-491a-9b8a-af24bfeff26b" providerId="ADAL" clId="{31A8CBE9-BBCE-428C-8527-EEBAC95AE328}" dt="2022-07-13T13:57:29.080" v="25" actId="2696"/>
        <pc:sldMkLst>
          <pc:docMk/>
          <pc:sldMk cId="1079052315" sldId="271"/>
        </pc:sldMkLst>
      </pc:sldChg>
      <pc:sldChg chg="del">
        <pc:chgData name="D Callanan" userId="951668ec-da26-491a-9b8a-af24bfeff26b" providerId="ADAL" clId="{31A8CBE9-BBCE-428C-8527-EEBAC95AE328}" dt="2022-07-13T13:57:28.986" v="12" actId="2696"/>
        <pc:sldMkLst>
          <pc:docMk/>
          <pc:sldMk cId="1086924001" sldId="274"/>
        </pc:sldMkLst>
      </pc:sldChg>
      <pc:sldChg chg="del">
        <pc:chgData name="D Callanan" userId="951668ec-da26-491a-9b8a-af24bfeff26b" providerId="ADAL" clId="{31A8CBE9-BBCE-428C-8527-EEBAC95AE328}" dt="2022-07-13T13:57:29.002" v="14" actId="2696"/>
        <pc:sldMkLst>
          <pc:docMk/>
          <pc:sldMk cId="4090804096" sldId="275"/>
        </pc:sldMkLst>
      </pc:sldChg>
      <pc:sldChg chg="del">
        <pc:chgData name="D Callanan" userId="951668ec-da26-491a-9b8a-af24bfeff26b" providerId="ADAL" clId="{31A8CBE9-BBCE-428C-8527-EEBAC95AE328}" dt="2022-07-13T13:58:07.197" v="111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31A8CBE9-BBCE-428C-8527-EEBAC95AE328}" dt="2022-07-13T13:58:06.916" v="97" actId="2696"/>
        <pc:sldMkLst>
          <pc:docMk/>
          <pc:sldMk cId="267477502" sldId="279"/>
        </pc:sldMkLst>
      </pc:sldChg>
      <pc:sldChg chg="del">
        <pc:chgData name="D Callanan" userId="951668ec-da26-491a-9b8a-af24bfeff26b" providerId="ADAL" clId="{31A8CBE9-BBCE-428C-8527-EEBAC95AE328}" dt="2022-07-13T13:57:29.002" v="15" actId="2696"/>
        <pc:sldMkLst>
          <pc:docMk/>
          <pc:sldMk cId="1047496039" sldId="281"/>
        </pc:sldMkLst>
      </pc:sldChg>
      <pc:sldChg chg="del">
        <pc:chgData name="D Callanan" userId="951668ec-da26-491a-9b8a-af24bfeff26b" providerId="ADAL" clId="{31A8CBE9-BBCE-428C-8527-EEBAC95AE328}" dt="2022-07-13T13:57:28.986" v="13" actId="2696"/>
        <pc:sldMkLst>
          <pc:docMk/>
          <pc:sldMk cId="682347857" sldId="282"/>
        </pc:sldMkLst>
      </pc:sldChg>
      <pc:sldChg chg="del">
        <pc:chgData name="D Callanan" userId="951668ec-da26-491a-9b8a-af24bfeff26b" providerId="ADAL" clId="{31A8CBE9-BBCE-428C-8527-EEBAC95AE328}" dt="2022-07-13T13:57:29.111" v="28" actId="2696"/>
        <pc:sldMkLst>
          <pc:docMk/>
          <pc:sldMk cId="1681228044" sldId="283"/>
        </pc:sldMkLst>
      </pc:sldChg>
      <pc:sldChg chg="del">
        <pc:chgData name="D Callanan" userId="951668ec-da26-491a-9b8a-af24bfeff26b" providerId="ADAL" clId="{31A8CBE9-BBCE-428C-8527-EEBAC95AE328}" dt="2022-07-13T13:58:06.416" v="59" actId="2696"/>
        <pc:sldMkLst>
          <pc:docMk/>
          <pc:sldMk cId="0" sldId="300"/>
        </pc:sldMkLst>
      </pc:sldChg>
      <pc:sldChg chg="del">
        <pc:chgData name="D Callanan" userId="951668ec-da26-491a-9b8a-af24bfeff26b" providerId="ADAL" clId="{31A8CBE9-BBCE-428C-8527-EEBAC95AE328}" dt="2022-07-13T13:58:07.494" v="129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31A8CBE9-BBCE-428C-8527-EEBAC95AE328}" dt="2022-07-13T13:58:07.166" v="108" actId="2696"/>
        <pc:sldMkLst>
          <pc:docMk/>
          <pc:sldMk cId="3058086023" sldId="303"/>
        </pc:sldMkLst>
      </pc:sldChg>
      <pc:sldChg chg="del">
        <pc:chgData name="D Callanan" userId="951668ec-da26-491a-9b8a-af24bfeff26b" providerId="ADAL" clId="{31A8CBE9-BBCE-428C-8527-EEBAC95AE328}" dt="2022-07-13T13:58:06.212" v="44" actId="2696"/>
        <pc:sldMkLst>
          <pc:docMk/>
          <pc:sldMk cId="2762097410" sldId="314"/>
        </pc:sldMkLst>
      </pc:sldChg>
      <pc:sldChg chg="modSp del mod">
        <pc:chgData name="D Callanan" userId="951668ec-da26-491a-9b8a-af24bfeff26b" providerId="ADAL" clId="{31A8CBE9-BBCE-428C-8527-EEBAC95AE328}" dt="2022-07-13T13:57:49.612" v="36" actId="2696"/>
        <pc:sldMkLst>
          <pc:docMk/>
          <pc:sldMk cId="3532992050" sldId="323"/>
        </pc:sldMkLst>
        <pc:graphicFrameChg chg="mod">
          <ac:chgData name="D Callanan" userId="951668ec-da26-491a-9b8a-af24bfeff26b" providerId="ADAL" clId="{31A8CBE9-BBCE-428C-8527-EEBAC95AE328}" dt="2022-07-13T13:57:49.612" v="36" actId="2696"/>
          <ac:graphicFrameMkLst>
            <pc:docMk/>
            <pc:sldMk cId="3532992050" sldId="323"/>
            <ac:graphicFrameMk id="4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31A8CBE9-BBCE-428C-8527-EEBAC95AE328}" dt="2022-07-13T13:57:55.724" v="37" actId="2696"/>
        <pc:sldMkLst>
          <pc:docMk/>
          <pc:sldMk cId="346604308" sldId="324"/>
        </pc:sldMkLst>
        <pc:graphicFrameChg chg="mod">
          <ac:chgData name="D Callanan" userId="951668ec-da26-491a-9b8a-af24bfeff26b" providerId="ADAL" clId="{31A8CBE9-BBCE-428C-8527-EEBAC95AE328}" dt="2022-07-13T13:57:55.724" v="37" actId="2696"/>
          <ac:graphicFrameMkLst>
            <pc:docMk/>
            <pc:sldMk cId="346604308" sldId="324"/>
            <ac:graphicFrameMk id="4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3:58:06.431" v="60" actId="2696"/>
        <pc:sldMkLst>
          <pc:docMk/>
          <pc:sldMk cId="0" sldId="325"/>
        </pc:sldMkLst>
      </pc:sldChg>
      <pc:sldChg chg="del">
        <pc:chgData name="D Callanan" userId="951668ec-da26-491a-9b8a-af24bfeff26b" providerId="ADAL" clId="{31A8CBE9-BBCE-428C-8527-EEBAC95AE328}" dt="2022-07-13T13:58:06.462" v="62" actId="2696"/>
        <pc:sldMkLst>
          <pc:docMk/>
          <pc:sldMk cId="0" sldId="326"/>
        </pc:sldMkLst>
      </pc:sldChg>
      <pc:sldChg chg="del">
        <pc:chgData name="D Callanan" userId="951668ec-da26-491a-9b8a-af24bfeff26b" providerId="ADAL" clId="{31A8CBE9-BBCE-428C-8527-EEBAC95AE328}" dt="2022-07-13T13:58:06.947" v="100" actId="2696"/>
        <pc:sldMkLst>
          <pc:docMk/>
          <pc:sldMk cId="516892711" sldId="328"/>
        </pc:sldMkLst>
      </pc:sldChg>
      <pc:sldChg chg="del">
        <pc:chgData name="D Callanan" userId="951668ec-da26-491a-9b8a-af24bfeff26b" providerId="ADAL" clId="{31A8CBE9-BBCE-428C-8527-EEBAC95AE328}" dt="2022-07-13T13:58:07.134" v="105" actId="2696"/>
        <pc:sldMkLst>
          <pc:docMk/>
          <pc:sldMk cId="3157705835" sldId="329"/>
        </pc:sldMkLst>
      </pc:sldChg>
      <pc:sldChg chg="del">
        <pc:chgData name="D Callanan" userId="951668ec-da26-491a-9b8a-af24bfeff26b" providerId="ADAL" clId="{31A8CBE9-BBCE-428C-8527-EEBAC95AE328}" dt="2022-07-13T13:58:07.181" v="110" actId="2696"/>
        <pc:sldMkLst>
          <pc:docMk/>
          <pc:sldMk cId="3499843517" sldId="330"/>
        </pc:sldMkLst>
      </pc:sldChg>
      <pc:sldChg chg="del">
        <pc:chgData name="D Callanan" userId="951668ec-da26-491a-9b8a-af24bfeff26b" providerId="ADAL" clId="{31A8CBE9-BBCE-428C-8527-EEBAC95AE328}" dt="2022-07-13T13:58:07.244" v="117" actId="2696"/>
        <pc:sldMkLst>
          <pc:docMk/>
          <pc:sldMk cId="2192043781" sldId="331"/>
        </pc:sldMkLst>
      </pc:sldChg>
      <pc:sldChg chg="del">
        <pc:chgData name="D Callanan" userId="951668ec-da26-491a-9b8a-af24bfeff26b" providerId="ADAL" clId="{31A8CBE9-BBCE-428C-8527-EEBAC95AE328}" dt="2022-07-13T13:58:06.244" v="46" actId="2696"/>
        <pc:sldMkLst>
          <pc:docMk/>
          <pc:sldMk cId="2142670686" sldId="332"/>
        </pc:sldMkLst>
      </pc:sldChg>
      <pc:sldChg chg="del">
        <pc:chgData name="D Callanan" userId="951668ec-da26-491a-9b8a-af24bfeff26b" providerId="ADAL" clId="{31A8CBE9-BBCE-428C-8527-EEBAC95AE328}" dt="2022-07-13T13:58:06.306" v="50" actId="2696"/>
        <pc:sldMkLst>
          <pc:docMk/>
          <pc:sldMk cId="756458644" sldId="333"/>
        </pc:sldMkLst>
      </pc:sldChg>
      <pc:sldChg chg="del">
        <pc:chgData name="D Callanan" userId="951668ec-da26-491a-9b8a-af24bfeff26b" providerId="ADAL" clId="{31A8CBE9-BBCE-428C-8527-EEBAC95AE328}" dt="2022-07-13T13:58:06.322" v="51" actId="2696"/>
        <pc:sldMkLst>
          <pc:docMk/>
          <pc:sldMk cId="456420545" sldId="334"/>
        </pc:sldMkLst>
      </pc:sldChg>
      <pc:sldChg chg="del">
        <pc:chgData name="D Callanan" userId="951668ec-da26-491a-9b8a-af24bfeff26b" providerId="ADAL" clId="{31A8CBE9-BBCE-428C-8527-EEBAC95AE328}" dt="2022-07-13T13:57:28.939" v="7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31A8CBE9-BBCE-428C-8527-EEBAC95AE328}" dt="2022-07-13T13:57:28.939" v="6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31A8CBE9-BBCE-428C-8527-EEBAC95AE328}" dt="2022-07-13T13:58:06.791" v="87" actId="2696"/>
        <pc:sldMkLst>
          <pc:docMk/>
          <pc:sldMk cId="3848514701" sldId="337"/>
        </pc:sldMkLst>
      </pc:sldChg>
      <pc:sldChg chg="del">
        <pc:chgData name="D Callanan" userId="951668ec-da26-491a-9b8a-af24bfeff26b" providerId="ADAL" clId="{31A8CBE9-BBCE-428C-8527-EEBAC95AE328}" dt="2022-07-13T13:58:06.259" v="47" actId="2696"/>
        <pc:sldMkLst>
          <pc:docMk/>
          <pc:sldMk cId="1327895092" sldId="338"/>
        </pc:sldMkLst>
      </pc:sldChg>
      <pc:sldChg chg="del">
        <pc:chgData name="D Callanan" userId="951668ec-da26-491a-9b8a-af24bfeff26b" providerId="ADAL" clId="{31A8CBE9-BBCE-428C-8527-EEBAC95AE328}" dt="2022-07-13T13:58:06.806" v="88" actId="2696"/>
        <pc:sldMkLst>
          <pc:docMk/>
          <pc:sldMk cId="111717081" sldId="339"/>
        </pc:sldMkLst>
      </pc:sldChg>
      <pc:sldChg chg="del">
        <pc:chgData name="D Callanan" userId="951668ec-da26-491a-9b8a-af24bfeff26b" providerId="ADAL" clId="{31A8CBE9-BBCE-428C-8527-EEBAC95AE328}" dt="2022-07-13T13:58:06.384" v="56" actId="2696"/>
        <pc:sldMkLst>
          <pc:docMk/>
          <pc:sldMk cId="1375231516" sldId="340"/>
        </pc:sldMkLst>
      </pc:sldChg>
      <pc:sldChg chg="del">
        <pc:chgData name="D Callanan" userId="951668ec-da26-491a-9b8a-af24bfeff26b" providerId="ADAL" clId="{31A8CBE9-BBCE-428C-8527-EEBAC95AE328}" dt="2022-07-13T13:58:06.806" v="89" actId="2696"/>
        <pc:sldMkLst>
          <pc:docMk/>
          <pc:sldMk cId="251765391" sldId="341"/>
        </pc:sldMkLst>
      </pc:sldChg>
      <pc:sldChg chg="del">
        <pc:chgData name="D Callanan" userId="951668ec-da26-491a-9b8a-af24bfeff26b" providerId="ADAL" clId="{31A8CBE9-BBCE-428C-8527-EEBAC95AE328}" dt="2022-07-13T13:58:06.494" v="64" actId="2696"/>
        <pc:sldMkLst>
          <pc:docMk/>
          <pc:sldMk cId="4231706385" sldId="342"/>
        </pc:sldMkLst>
      </pc:sldChg>
      <pc:sldChg chg="del">
        <pc:chgData name="D Callanan" userId="951668ec-da26-491a-9b8a-af24bfeff26b" providerId="ADAL" clId="{31A8CBE9-BBCE-428C-8527-EEBAC95AE328}" dt="2022-07-13T13:58:06.822" v="90" actId="2696"/>
        <pc:sldMkLst>
          <pc:docMk/>
          <pc:sldMk cId="4172044181" sldId="343"/>
        </pc:sldMkLst>
      </pc:sldChg>
      <pc:sldChg chg="del">
        <pc:chgData name="D Callanan" userId="951668ec-da26-491a-9b8a-af24bfeff26b" providerId="ADAL" clId="{31A8CBE9-BBCE-428C-8527-EEBAC95AE328}" dt="2022-07-13T13:58:06.509" v="66" actId="2696"/>
        <pc:sldMkLst>
          <pc:docMk/>
          <pc:sldMk cId="2981276057" sldId="344"/>
        </pc:sldMkLst>
      </pc:sldChg>
      <pc:sldChg chg="del">
        <pc:chgData name="D Callanan" userId="951668ec-da26-491a-9b8a-af24bfeff26b" providerId="ADAL" clId="{31A8CBE9-BBCE-428C-8527-EEBAC95AE328}" dt="2022-07-13T13:58:06.712" v="83" actId="2696"/>
        <pc:sldMkLst>
          <pc:docMk/>
          <pc:sldMk cId="2522301942" sldId="362"/>
        </pc:sldMkLst>
      </pc:sldChg>
      <pc:sldChg chg="del">
        <pc:chgData name="D Callanan" userId="951668ec-da26-491a-9b8a-af24bfeff26b" providerId="ADAL" clId="{31A8CBE9-BBCE-428C-8527-EEBAC95AE328}" dt="2022-07-13T13:57:28.955" v="9" actId="2696"/>
        <pc:sldMkLst>
          <pc:docMk/>
          <pc:sldMk cId="680844924" sldId="372"/>
        </pc:sldMkLst>
      </pc:sldChg>
      <pc:sldChg chg="del">
        <pc:chgData name="D Callanan" userId="951668ec-da26-491a-9b8a-af24bfeff26b" providerId="ADAL" clId="{31A8CBE9-BBCE-428C-8527-EEBAC95AE328}" dt="2022-07-13T13:57:56.255" v="38" actId="2696"/>
        <pc:sldMkLst>
          <pc:docMk/>
          <pc:sldMk cId="812030761" sldId="392"/>
        </pc:sldMkLst>
      </pc:sldChg>
      <pc:sldChg chg="del">
        <pc:chgData name="D Callanan" userId="951668ec-da26-491a-9b8a-af24bfeff26b" providerId="ADAL" clId="{31A8CBE9-BBCE-428C-8527-EEBAC95AE328}" dt="2022-07-13T13:57:29.111" v="30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31A8CBE9-BBCE-428C-8527-EEBAC95AE328}" dt="2022-07-13T13:57:29.017" v="16" actId="2696"/>
        <pc:sldMkLst>
          <pc:docMk/>
          <pc:sldMk cId="2916109903" sldId="395"/>
        </pc:sldMkLst>
      </pc:sldChg>
      <pc:sldChg chg="del">
        <pc:chgData name="D Callanan" userId="951668ec-da26-491a-9b8a-af24bfeff26b" providerId="ADAL" clId="{31A8CBE9-BBCE-428C-8527-EEBAC95AE328}" dt="2022-07-13T13:57:28.970" v="11" actId="2696"/>
        <pc:sldMkLst>
          <pc:docMk/>
          <pc:sldMk cId="3721648856" sldId="396"/>
        </pc:sldMkLst>
      </pc:sldChg>
      <pc:sldChg chg="del">
        <pc:chgData name="D Callanan" userId="951668ec-da26-491a-9b8a-af24bfeff26b" providerId="ADAL" clId="{31A8CBE9-BBCE-428C-8527-EEBAC95AE328}" dt="2022-07-13T13:57:28.970" v="10" actId="2696"/>
        <pc:sldMkLst>
          <pc:docMk/>
          <pc:sldMk cId="2290077105" sldId="397"/>
        </pc:sldMkLst>
      </pc:sldChg>
      <pc:sldChg chg="del">
        <pc:chgData name="D Callanan" userId="951668ec-da26-491a-9b8a-af24bfeff26b" providerId="ADAL" clId="{31A8CBE9-BBCE-428C-8527-EEBAC95AE328}" dt="2022-07-13T13:57:28.955" v="8" actId="2696"/>
        <pc:sldMkLst>
          <pc:docMk/>
          <pc:sldMk cId="1678375679" sldId="398"/>
        </pc:sldMkLst>
      </pc:sldChg>
      <pc:sldChg chg="del">
        <pc:chgData name="D Callanan" userId="951668ec-da26-491a-9b8a-af24bfeff26b" providerId="ADAL" clId="{31A8CBE9-BBCE-428C-8527-EEBAC95AE328}" dt="2022-07-13T13:57:28.939" v="5" actId="2696"/>
        <pc:sldMkLst>
          <pc:docMk/>
          <pc:sldMk cId="3782354253" sldId="399"/>
        </pc:sldMkLst>
      </pc:sldChg>
      <pc:sldChg chg="del">
        <pc:chgData name="D Callanan" userId="951668ec-da26-491a-9b8a-af24bfeff26b" providerId="ADAL" clId="{31A8CBE9-BBCE-428C-8527-EEBAC95AE328}" dt="2022-07-13T13:57:28.923" v="4" actId="2696"/>
        <pc:sldMkLst>
          <pc:docMk/>
          <pc:sldMk cId="684502225" sldId="400"/>
        </pc:sldMkLst>
      </pc:sldChg>
      <pc:sldChg chg="del">
        <pc:chgData name="D Callanan" userId="951668ec-da26-491a-9b8a-af24bfeff26b" providerId="ADAL" clId="{31A8CBE9-BBCE-428C-8527-EEBAC95AE328}" dt="2022-07-13T13:57:28.923" v="3" actId="2696"/>
        <pc:sldMkLst>
          <pc:docMk/>
          <pc:sldMk cId="2655727079" sldId="401"/>
        </pc:sldMkLst>
      </pc:sldChg>
      <pc:sldChg chg="del">
        <pc:chgData name="D Callanan" userId="951668ec-da26-491a-9b8a-af24bfeff26b" providerId="ADAL" clId="{31A8CBE9-BBCE-428C-8527-EEBAC95AE328}" dt="2022-07-13T13:57:28.908" v="2" actId="2696"/>
        <pc:sldMkLst>
          <pc:docMk/>
          <pc:sldMk cId="2498330274" sldId="402"/>
        </pc:sldMkLst>
      </pc:sldChg>
      <pc:sldChg chg="del">
        <pc:chgData name="D Callanan" userId="951668ec-da26-491a-9b8a-af24bfeff26b" providerId="ADAL" clId="{31A8CBE9-BBCE-428C-8527-EEBAC95AE328}" dt="2022-07-13T13:57:28.908" v="1" actId="2696"/>
        <pc:sldMkLst>
          <pc:docMk/>
          <pc:sldMk cId="2751885074" sldId="403"/>
        </pc:sldMkLst>
      </pc:sldChg>
      <pc:sldChg chg="del">
        <pc:chgData name="D Callanan" userId="951668ec-da26-491a-9b8a-af24bfeff26b" providerId="ADAL" clId="{31A8CBE9-BBCE-428C-8527-EEBAC95AE328}" dt="2022-07-13T13:57:29.142" v="35" actId="2696"/>
        <pc:sldMkLst>
          <pc:docMk/>
          <pc:sldMk cId="4220978341" sldId="404"/>
        </pc:sldMkLst>
      </pc:sldChg>
      <pc:sldChg chg="del">
        <pc:chgData name="D Callanan" userId="951668ec-da26-491a-9b8a-af24bfeff26b" providerId="ADAL" clId="{31A8CBE9-BBCE-428C-8527-EEBAC95AE328}" dt="2022-07-13T13:57:29.111" v="29" actId="2696"/>
        <pc:sldMkLst>
          <pc:docMk/>
          <pc:sldMk cId="2582941408" sldId="405"/>
        </pc:sldMkLst>
      </pc:sldChg>
      <pc:sldChg chg="del">
        <pc:chgData name="D Callanan" userId="951668ec-da26-491a-9b8a-af24bfeff26b" providerId="ADAL" clId="{31A8CBE9-BBCE-428C-8527-EEBAC95AE328}" dt="2022-07-13T13:57:29.095" v="27" actId="2696"/>
        <pc:sldMkLst>
          <pc:docMk/>
          <pc:sldMk cId="191454707" sldId="406"/>
        </pc:sldMkLst>
      </pc:sldChg>
      <pc:sldChg chg="del">
        <pc:chgData name="D Callanan" userId="951668ec-da26-491a-9b8a-af24bfeff26b" providerId="ADAL" clId="{31A8CBE9-BBCE-428C-8527-EEBAC95AE328}" dt="2022-07-13T13:57:28.892" v="0" actId="2696"/>
        <pc:sldMkLst>
          <pc:docMk/>
          <pc:sldMk cId="1817008802" sldId="408"/>
        </pc:sldMkLst>
      </pc:sldChg>
      <pc:sldChg chg="del">
        <pc:chgData name="D Callanan" userId="951668ec-da26-491a-9b8a-af24bfeff26b" providerId="ADAL" clId="{31A8CBE9-BBCE-428C-8527-EEBAC95AE328}" dt="2022-07-13T13:57:29.127" v="31" actId="2696"/>
        <pc:sldMkLst>
          <pc:docMk/>
          <pc:sldMk cId="3207418466" sldId="410"/>
        </pc:sldMkLst>
      </pc:sldChg>
      <pc:sldChg chg="del">
        <pc:chgData name="D Callanan" userId="951668ec-da26-491a-9b8a-af24bfeff26b" providerId="ADAL" clId="{31A8CBE9-BBCE-428C-8527-EEBAC95AE328}" dt="2022-07-13T13:58:06.525" v="68" actId="2696"/>
        <pc:sldMkLst>
          <pc:docMk/>
          <pc:sldMk cId="3049319735" sldId="420"/>
        </pc:sldMkLst>
      </pc:sldChg>
      <pc:sldChg chg="del">
        <pc:chgData name="D Callanan" userId="951668ec-da26-491a-9b8a-af24bfeff26b" providerId="ADAL" clId="{31A8CBE9-BBCE-428C-8527-EEBAC95AE328}" dt="2022-07-13T13:58:06.541" v="69" actId="2696"/>
        <pc:sldMkLst>
          <pc:docMk/>
          <pc:sldMk cId="1641271341" sldId="421"/>
        </pc:sldMkLst>
      </pc:sldChg>
      <pc:sldChg chg="del">
        <pc:chgData name="D Callanan" userId="951668ec-da26-491a-9b8a-af24bfeff26b" providerId="ADAL" clId="{31A8CBE9-BBCE-428C-8527-EEBAC95AE328}" dt="2022-07-13T13:58:06.556" v="70" actId="2696"/>
        <pc:sldMkLst>
          <pc:docMk/>
          <pc:sldMk cId="903353915" sldId="422"/>
        </pc:sldMkLst>
      </pc:sldChg>
      <pc:sldChg chg="del">
        <pc:chgData name="D Callanan" userId="951668ec-da26-491a-9b8a-af24bfeff26b" providerId="ADAL" clId="{31A8CBE9-BBCE-428C-8527-EEBAC95AE328}" dt="2022-07-13T13:58:06.556" v="71" actId="2696"/>
        <pc:sldMkLst>
          <pc:docMk/>
          <pc:sldMk cId="2943576268" sldId="423"/>
        </pc:sldMkLst>
      </pc:sldChg>
      <pc:sldChg chg="del">
        <pc:chgData name="D Callanan" userId="951668ec-da26-491a-9b8a-af24bfeff26b" providerId="ADAL" clId="{31A8CBE9-BBCE-428C-8527-EEBAC95AE328}" dt="2022-07-13T13:58:06.572" v="72" actId="2696"/>
        <pc:sldMkLst>
          <pc:docMk/>
          <pc:sldMk cId="789254677" sldId="424"/>
        </pc:sldMkLst>
      </pc:sldChg>
      <pc:sldChg chg="del">
        <pc:chgData name="D Callanan" userId="951668ec-da26-491a-9b8a-af24bfeff26b" providerId="ADAL" clId="{31A8CBE9-BBCE-428C-8527-EEBAC95AE328}" dt="2022-07-13T13:58:06.587" v="73" actId="2696"/>
        <pc:sldMkLst>
          <pc:docMk/>
          <pc:sldMk cId="846435723" sldId="425"/>
        </pc:sldMkLst>
      </pc:sldChg>
      <pc:sldChg chg="del">
        <pc:chgData name="D Callanan" userId="951668ec-da26-491a-9b8a-af24bfeff26b" providerId="ADAL" clId="{31A8CBE9-BBCE-428C-8527-EEBAC95AE328}" dt="2022-07-13T13:58:06.587" v="74" actId="2696"/>
        <pc:sldMkLst>
          <pc:docMk/>
          <pc:sldMk cId="501555611" sldId="426"/>
        </pc:sldMkLst>
      </pc:sldChg>
      <pc:sldChg chg="del">
        <pc:chgData name="D Callanan" userId="951668ec-da26-491a-9b8a-af24bfeff26b" providerId="ADAL" clId="{31A8CBE9-BBCE-428C-8527-EEBAC95AE328}" dt="2022-07-13T13:58:06.603" v="75" actId="2696"/>
        <pc:sldMkLst>
          <pc:docMk/>
          <pc:sldMk cId="1460989056" sldId="427"/>
        </pc:sldMkLst>
      </pc:sldChg>
      <pc:sldChg chg="del">
        <pc:chgData name="D Callanan" userId="951668ec-da26-491a-9b8a-af24bfeff26b" providerId="ADAL" clId="{31A8CBE9-BBCE-428C-8527-EEBAC95AE328}" dt="2022-07-13T13:58:06.634" v="76" actId="2696"/>
        <pc:sldMkLst>
          <pc:docMk/>
          <pc:sldMk cId="3012165617" sldId="428"/>
        </pc:sldMkLst>
      </pc:sldChg>
      <pc:sldChg chg="del">
        <pc:chgData name="D Callanan" userId="951668ec-da26-491a-9b8a-af24bfeff26b" providerId="ADAL" clId="{31A8CBE9-BBCE-428C-8527-EEBAC95AE328}" dt="2022-07-13T13:58:06.650" v="78" actId="2696"/>
        <pc:sldMkLst>
          <pc:docMk/>
          <pc:sldMk cId="2253509423" sldId="429"/>
        </pc:sldMkLst>
      </pc:sldChg>
      <pc:sldChg chg="del">
        <pc:chgData name="D Callanan" userId="951668ec-da26-491a-9b8a-af24bfeff26b" providerId="ADAL" clId="{31A8CBE9-BBCE-428C-8527-EEBAC95AE328}" dt="2022-07-13T13:58:06.666" v="79" actId="2696"/>
        <pc:sldMkLst>
          <pc:docMk/>
          <pc:sldMk cId="1623324143" sldId="430"/>
        </pc:sldMkLst>
      </pc:sldChg>
      <pc:sldChg chg="del">
        <pc:chgData name="D Callanan" userId="951668ec-da26-491a-9b8a-af24bfeff26b" providerId="ADAL" clId="{31A8CBE9-BBCE-428C-8527-EEBAC95AE328}" dt="2022-07-13T13:58:06.666" v="80" actId="2696"/>
        <pc:sldMkLst>
          <pc:docMk/>
          <pc:sldMk cId="1148706647" sldId="431"/>
        </pc:sldMkLst>
      </pc:sldChg>
      <pc:sldChg chg="del">
        <pc:chgData name="D Callanan" userId="951668ec-da26-491a-9b8a-af24bfeff26b" providerId="ADAL" clId="{31A8CBE9-BBCE-428C-8527-EEBAC95AE328}" dt="2022-07-13T13:58:06.681" v="81" actId="2696"/>
        <pc:sldMkLst>
          <pc:docMk/>
          <pc:sldMk cId="1715211752" sldId="432"/>
        </pc:sldMkLst>
      </pc:sldChg>
      <pc:sldChg chg="del">
        <pc:chgData name="D Callanan" userId="951668ec-da26-491a-9b8a-af24bfeff26b" providerId="ADAL" clId="{31A8CBE9-BBCE-428C-8527-EEBAC95AE328}" dt="2022-07-13T13:58:06.681" v="82" actId="2696"/>
        <pc:sldMkLst>
          <pc:docMk/>
          <pc:sldMk cId="1385433844" sldId="433"/>
        </pc:sldMkLst>
      </pc:sldChg>
      <pc:sldChg chg="modSp del mod">
        <pc:chgData name="D Callanan" userId="951668ec-da26-491a-9b8a-af24bfeff26b" providerId="ADAL" clId="{31A8CBE9-BBCE-428C-8527-EEBAC95AE328}" dt="2022-07-13T13:58:06.775" v="84" actId="2696"/>
        <pc:sldMkLst>
          <pc:docMk/>
          <pc:sldMk cId="2539933715" sldId="434"/>
        </pc:sldMkLst>
        <pc:graphicFrameChg chg="mod">
          <ac:chgData name="D Callanan" userId="951668ec-da26-491a-9b8a-af24bfeff26b" providerId="ADAL" clId="{31A8CBE9-BBCE-428C-8527-EEBAC95AE328}" dt="2022-07-13T13:58:06.775" v="84" actId="2696"/>
          <ac:graphicFrameMkLst>
            <pc:docMk/>
            <pc:sldMk cId="2539933715" sldId="434"/>
            <ac:graphicFrameMk id="3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3:58:06.775" v="85" actId="2696"/>
        <pc:sldMkLst>
          <pc:docMk/>
          <pc:sldMk cId="2339247530" sldId="436"/>
        </pc:sldMkLst>
      </pc:sldChg>
      <pc:sldChg chg="del">
        <pc:chgData name="D Callanan" userId="951668ec-da26-491a-9b8a-af24bfeff26b" providerId="ADAL" clId="{31A8CBE9-BBCE-428C-8527-EEBAC95AE328}" dt="2022-07-13T13:58:06.791" v="86" actId="2696"/>
        <pc:sldMkLst>
          <pc:docMk/>
          <pc:sldMk cId="2535958720" sldId="437"/>
        </pc:sldMkLst>
      </pc:sldChg>
      <pc:sldChg chg="del">
        <pc:chgData name="D Callanan" userId="951668ec-da26-491a-9b8a-af24bfeff26b" providerId="ADAL" clId="{31A8CBE9-BBCE-428C-8527-EEBAC95AE328}" dt="2022-07-13T13:58:06.166" v="39" actId="2696"/>
        <pc:sldMkLst>
          <pc:docMk/>
          <pc:sldMk cId="1019635558" sldId="440"/>
        </pc:sldMkLst>
      </pc:sldChg>
      <pc:sldChg chg="del">
        <pc:chgData name="D Callanan" userId="951668ec-da26-491a-9b8a-af24bfeff26b" providerId="ADAL" clId="{31A8CBE9-BBCE-428C-8527-EEBAC95AE328}" dt="2022-07-13T13:58:06.166" v="40" actId="2696"/>
        <pc:sldMkLst>
          <pc:docMk/>
          <pc:sldMk cId="591088228" sldId="441"/>
        </pc:sldMkLst>
      </pc:sldChg>
      <pc:sldChg chg="del">
        <pc:chgData name="D Callanan" userId="951668ec-da26-491a-9b8a-af24bfeff26b" providerId="ADAL" clId="{31A8CBE9-BBCE-428C-8527-EEBAC95AE328}" dt="2022-07-13T13:58:06.181" v="41" actId="2696"/>
        <pc:sldMkLst>
          <pc:docMk/>
          <pc:sldMk cId="55551546" sldId="442"/>
        </pc:sldMkLst>
      </pc:sldChg>
      <pc:sldChg chg="del">
        <pc:chgData name="D Callanan" userId="951668ec-da26-491a-9b8a-af24bfeff26b" providerId="ADAL" clId="{31A8CBE9-BBCE-428C-8527-EEBAC95AE328}" dt="2022-07-13T13:58:06.509" v="67" actId="2696"/>
        <pc:sldMkLst>
          <pc:docMk/>
          <pc:sldMk cId="2477211861" sldId="443"/>
        </pc:sldMkLst>
      </pc:sldChg>
      <pc:sldChg chg="del">
        <pc:chgData name="D Callanan" userId="951668ec-da26-491a-9b8a-af24bfeff26b" providerId="ADAL" clId="{31A8CBE9-BBCE-428C-8527-EEBAC95AE328}" dt="2022-07-13T13:58:06.197" v="42" actId="2696"/>
        <pc:sldMkLst>
          <pc:docMk/>
          <pc:sldMk cId="926071585" sldId="445"/>
        </pc:sldMkLst>
      </pc:sldChg>
      <pc:sldChg chg="del">
        <pc:chgData name="D Callanan" userId="951668ec-da26-491a-9b8a-af24bfeff26b" providerId="ADAL" clId="{31A8CBE9-BBCE-428C-8527-EEBAC95AE328}" dt="2022-07-13T13:58:06.212" v="43" actId="2696"/>
        <pc:sldMkLst>
          <pc:docMk/>
          <pc:sldMk cId="2857811600" sldId="446"/>
        </pc:sldMkLst>
      </pc:sldChg>
      <pc:sldChg chg="del">
        <pc:chgData name="D Callanan" userId="951668ec-da26-491a-9b8a-af24bfeff26b" providerId="ADAL" clId="{31A8CBE9-BBCE-428C-8527-EEBAC95AE328}" dt="2022-07-13T13:58:06.337" v="52" actId="2696"/>
        <pc:sldMkLst>
          <pc:docMk/>
          <pc:sldMk cId="265797275" sldId="447"/>
        </pc:sldMkLst>
      </pc:sldChg>
      <pc:sldChg chg="del">
        <pc:chgData name="D Callanan" userId="951668ec-da26-491a-9b8a-af24bfeff26b" providerId="ADAL" clId="{31A8CBE9-BBCE-428C-8527-EEBAC95AE328}" dt="2022-07-13T13:58:06.228" v="45" actId="2696"/>
        <pc:sldMkLst>
          <pc:docMk/>
          <pc:sldMk cId="3576965561" sldId="448"/>
        </pc:sldMkLst>
      </pc:sldChg>
      <pc:sldChg chg="del">
        <pc:chgData name="D Callanan" userId="951668ec-da26-491a-9b8a-af24bfeff26b" providerId="ADAL" clId="{31A8CBE9-BBCE-428C-8527-EEBAC95AE328}" dt="2022-07-13T13:58:06.275" v="48" actId="2696"/>
        <pc:sldMkLst>
          <pc:docMk/>
          <pc:sldMk cId="3393554792" sldId="449"/>
        </pc:sldMkLst>
      </pc:sldChg>
      <pc:sldChg chg="del">
        <pc:chgData name="D Callanan" userId="951668ec-da26-491a-9b8a-af24bfeff26b" providerId="ADAL" clId="{31A8CBE9-BBCE-428C-8527-EEBAC95AE328}" dt="2022-07-13T13:58:06.291" v="49" actId="2696"/>
        <pc:sldMkLst>
          <pc:docMk/>
          <pc:sldMk cId="1613895856" sldId="450"/>
        </pc:sldMkLst>
      </pc:sldChg>
      <pc:sldChg chg="del">
        <pc:chgData name="D Callanan" userId="951668ec-da26-491a-9b8a-af24bfeff26b" providerId="ADAL" clId="{31A8CBE9-BBCE-428C-8527-EEBAC95AE328}" dt="2022-07-13T13:58:06.337" v="53" actId="2696"/>
        <pc:sldMkLst>
          <pc:docMk/>
          <pc:sldMk cId="1783957175" sldId="451"/>
        </pc:sldMkLst>
      </pc:sldChg>
      <pc:sldChg chg="del">
        <pc:chgData name="D Callanan" userId="951668ec-da26-491a-9b8a-af24bfeff26b" providerId="ADAL" clId="{31A8CBE9-BBCE-428C-8527-EEBAC95AE328}" dt="2022-07-13T13:58:06.353" v="54" actId="2696"/>
        <pc:sldMkLst>
          <pc:docMk/>
          <pc:sldMk cId="2337905546" sldId="452"/>
        </pc:sldMkLst>
      </pc:sldChg>
      <pc:sldChg chg="del">
        <pc:chgData name="D Callanan" userId="951668ec-da26-491a-9b8a-af24bfeff26b" providerId="ADAL" clId="{31A8CBE9-BBCE-428C-8527-EEBAC95AE328}" dt="2022-07-13T13:58:06.369" v="55" actId="2696"/>
        <pc:sldMkLst>
          <pc:docMk/>
          <pc:sldMk cId="3723061356" sldId="453"/>
        </pc:sldMkLst>
      </pc:sldChg>
      <pc:sldChg chg="del">
        <pc:chgData name="D Callanan" userId="951668ec-da26-491a-9b8a-af24bfeff26b" providerId="ADAL" clId="{31A8CBE9-BBCE-428C-8527-EEBAC95AE328}" dt="2022-07-13T13:58:06.400" v="57" actId="2696"/>
        <pc:sldMkLst>
          <pc:docMk/>
          <pc:sldMk cId="0" sldId="454"/>
        </pc:sldMkLst>
      </pc:sldChg>
      <pc:sldChg chg="del">
        <pc:chgData name="D Callanan" userId="951668ec-da26-491a-9b8a-af24bfeff26b" providerId="ADAL" clId="{31A8CBE9-BBCE-428C-8527-EEBAC95AE328}" dt="2022-07-13T13:58:06.400" v="58" actId="2696"/>
        <pc:sldMkLst>
          <pc:docMk/>
          <pc:sldMk cId="0" sldId="455"/>
        </pc:sldMkLst>
      </pc:sldChg>
      <pc:sldChg chg="del">
        <pc:chgData name="D Callanan" userId="951668ec-da26-491a-9b8a-af24bfeff26b" providerId="ADAL" clId="{31A8CBE9-BBCE-428C-8527-EEBAC95AE328}" dt="2022-07-13T13:58:06.447" v="61" actId="2696"/>
        <pc:sldMkLst>
          <pc:docMk/>
          <pc:sldMk cId="0" sldId="456"/>
        </pc:sldMkLst>
      </pc:sldChg>
      <pc:sldChg chg="del">
        <pc:chgData name="D Callanan" userId="951668ec-da26-491a-9b8a-af24bfeff26b" providerId="ADAL" clId="{31A8CBE9-BBCE-428C-8527-EEBAC95AE328}" dt="2022-07-13T13:58:06.478" v="63" actId="2696"/>
        <pc:sldMkLst>
          <pc:docMk/>
          <pc:sldMk cId="3045749306" sldId="457"/>
        </pc:sldMkLst>
      </pc:sldChg>
      <pc:sldChg chg="del">
        <pc:chgData name="D Callanan" userId="951668ec-da26-491a-9b8a-af24bfeff26b" providerId="ADAL" clId="{31A8CBE9-BBCE-428C-8527-EEBAC95AE328}" dt="2022-07-13T13:58:06.494" v="65" actId="2696"/>
        <pc:sldMkLst>
          <pc:docMk/>
          <pc:sldMk cId="36484489" sldId="458"/>
        </pc:sldMkLst>
      </pc:sldChg>
      <pc:sldChg chg="del">
        <pc:chgData name="D Callanan" userId="951668ec-da26-491a-9b8a-af24bfeff26b" providerId="ADAL" clId="{31A8CBE9-BBCE-428C-8527-EEBAC95AE328}" dt="2022-07-13T13:58:06.650" v="77" actId="2696"/>
        <pc:sldMkLst>
          <pc:docMk/>
          <pc:sldMk cId="1288011839" sldId="459"/>
        </pc:sldMkLst>
      </pc:sldChg>
      <pc:sldChg chg="del">
        <pc:chgData name="D Callanan" userId="951668ec-da26-491a-9b8a-af24bfeff26b" providerId="ADAL" clId="{31A8CBE9-BBCE-428C-8527-EEBAC95AE328}" dt="2022-07-13T13:58:06.837" v="91" actId="2696"/>
        <pc:sldMkLst>
          <pc:docMk/>
          <pc:sldMk cId="1907219687" sldId="460"/>
        </pc:sldMkLst>
      </pc:sldChg>
      <pc:sldChg chg="del">
        <pc:chgData name="D Callanan" userId="951668ec-da26-491a-9b8a-af24bfeff26b" providerId="ADAL" clId="{31A8CBE9-BBCE-428C-8527-EEBAC95AE328}" dt="2022-07-13T13:58:06.837" v="92" actId="2696"/>
        <pc:sldMkLst>
          <pc:docMk/>
          <pc:sldMk cId="1923637921" sldId="461"/>
        </pc:sldMkLst>
      </pc:sldChg>
      <pc:sldChg chg="del">
        <pc:chgData name="D Callanan" userId="951668ec-da26-491a-9b8a-af24bfeff26b" providerId="ADAL" clId="{31A8CBE9-BBCE-428C-8527-EEBAC95AE328}" dt="2022-07-13T13:58:06.853" v="93" actId="2696"/>
        <pc:sldMkLst>
          <pc:docMk/>
          <pc:sldMk cId="2746140172" sldId="462"/>
        </pc:sldMkLst>
      </pc:sldChg>
      <pc:sldChg chg="del">
        <pc:chgData name="D Callanan" userId="951668ec-da26-491a-9b8a-af24bfeff26b" providerId="ADAL" clId="{31A8CBE9-BBCE-428C-8527-EEBAC95AE328}" dt="2022-07-13T13:58:06.869" v="94" actId="2696"/>
        <pc:sldMkLst>
          <pc:docMk/>
          <pc:sldMk cId="3198011638" sldId="463"/>
        </pc:sldMkLst>
      </pc:sldChg>
      <pc:sldChg chg="del">
        <pc:chgData name="D Callanan" userId="951668ec-da26-491a-9b8a-af24bfeff26b" providerId="ADAL" clId="{31A8CBE9-BBCE-428C-8527-EEBAC95AE328}" dt="2022-07-13T13:58:06.884" v="95" actId="2696"/>
        <pc:sldMkLst>
          <pc:docMk/>
          <pc:sldMk cId="3603597046" sldId="464"/>
        </pc:sldMkLst>
      </pc:sldChg>
      <pc:sldChg chg="del">
        <pc:chgData name="D Callanan" userId="951668ec-da26-491a-9b8a-af24bfeff26b" providerId="ADAL" clId="{31A8CBE9-BBCE-428C-8527-EEBAC95AE328}" dt="2022-07-13T13:58:06.900" v="96" actId="2696"/>
        <pc:sldMkLst>
          <pc:docMk/>
          <pc:sldMk cId="3069349927" sldId="465"/>
        </pc:sldMkLst>
      </pc:sldChg>
      <pc:sldChg chg="del">
        <pc:chgData name="D Callanan" userId="951668ec-da26-491a-9b8a-af24bfeff26b" providerId="ADAL" clId="{31A8CBE9-BBCE-428C-8527-EEBAC95AE328}" dt="2022-07-13T13:58:06.931" v="99" actId="2696"/>
        <pc:sldMkLst>
          <pc:docMk/>
          <pc:sldMk cId="3288139400" sldId="466"/>
        </pc:sldMkLst>
      </pc:sldChg>
      <pc:sldChg chg="del">
        <pc:chgData name="D Callanan" userId="951668ec-da26-491a-9b8a-af24bfeff26b" providerId="ADAL" clId="{31A8CBE9-BBCE-428C-8527-EEBAC95AE328}" dt="2022-07-13T13:58:06.962" v="101" actId="2696"/>
        <pc:sldMkLst>
          <pc:docMk/>
          <pc:sldMk cId="3969390531" sldId="467"/>
        </pc:sldMkLst>
      </pc:sldChg>
      <pc:sldChg chg="del">
        <pc:chgData name="D Callanan" userId="951668ec-da26-491a-9b8a-af24bfeff26b" providerId="ADAL" clId="{31A8CBE9-BBCE-428C-8527-EEBAC95AE328}" dt="2022-07-13T13:58:06.962" v="102" actId="2696"/>
        <pc:sldMkLst>
          <pc:docMk/>
          <pc:sldMk cId="3154153996" sldId="468"/>
        </pc:sldMkLst>
      </pc:sldChg>
      <pc:sldChg chg="del">
        <pc:chgData name="D Callanan" userId="951668ec-da26-491a-9b8a-af24bfeff26b" providerId="ADAL" clId="{31A8CBE9-BBCE-428C-8527-EEBAC95AE328}" dt="2022-07-13T13:58:07.009" v="103" actId="2696"/>
        <pc:sldMkLst>
          <pc:docMk/>
          <pc:sldMk cId="3856354853" sldId="469"/>
        </pc:sldMkLst>
      </pc:sldChg>
      <pc:sldChg chg="del">
        <pc:chgData name="D Callanan" userId="951668ec-da26-491a-9b8a-af24bfeff26b" providerId="ADAL" clId="{31A8CBE9-BBCE-428C-8527-EEBAC95AE328}" dt="2022-07-13T13:58:07.087" v="104" actId="2696"/>
        <pc:sldMkLst>
          <pc:docMk/>
          <pc:sldMk cId="2081580152" sldId="470"/>
        </pc:sldMkLst>
      </pc:sldChg>
      <pc:sldChg chg="del">
        <pc:chgData name="D Callanan" userId="951668ec-da26-491a-9b8a-af24bfeff26b" providerId="ADAL" clId="{31A8CBE9-BBCE-428C-8527-EEBAC95AE328}" dt="2022-07-13T13:58:07.181" v="109" actId="2696"/>
        <pc:sldMkLst>
          <pc:docMk/>
          <pc:sldMk cId="1235078103" sldId="471"/>
        </pc:sldMkLst>
      </pc:sldChg>
      <pc:sldChg chg="del">
        <pc:chgData name="D Callanan" userId="951668ec-da26-491a-9b8a-af24bfeff26b" providerId="ADAL" clId="{31A8CBE9-BBCE-428C-8527-EEBAC95AE328}" dt="2022-07-13T13:58:07.197" v="112" actId="2696"/>
        <pc:sldMkLst>
          <pc:docMk/>
          <pc:sldMk cId="2559207846" sldId="472"/>
        </pc:sldMkLst>
      </pc:sldChg>
      <pc:sldChg chg="del">
        <pc:chgData name="D Callanan" userId="951668ec-da26-491a-9b8a-af24bfeff26b" providerId="ADAL" clId="{31A8CBE9-BBCE-428C-8527-EEBAC95AE328}" dt="2022-07-13T13:58:07.212" v="113" actId="2696"/>
        <pc:sldMkLst>
          <pc:docMk/>
          <pc:sldMk cId="1074185449" sldId="473"/>
        </pc:sldMkLst>
      </pc:sldChg>
      <pc:sldChg chg="del">
        <pc:chgData name="D Callanan" userId="951668ec-da26-491a-9b8a-af24bfeff26b" providerId="ADAL" clId="{31A8CBE9-BBCE-428C-8527-EEBAC95AE328}" dt="2022-07-13T13:58:07.228" v="114" actId="2696"/>
        <pc:sldMkLst>
          <pc:docMk/>
          <pc:sldMk cId="3198272303" sldId="474"/>
        </pc:sldMkLst>
      </pc:sldChg>
      <pc:sldChg chg="del">
        <pc:chgData name="D Callanan" userId="951668ec-da26-491a-9b8a-af24bfeff26b" providerId="ADAL" clId="{31A8CBE9-BBCE-428C-8527-EEBAC95AE328}" dt="2022-07-13T13:58:07.228" v="115" actId="2696"/>
        <pc:sldMkLst>
          <pc:docMk/>
          <pc:sldMk cId="2153201700" sldId="475"/>
        </pc:sldMkLst>
      </pc:sldChg>
      <pc:sldChg chg="del">
        <pc:chgData name="D Callanan" userId="951668ec-da26-491a-9b8a-af24bfeff26b" providerId="ADAL" clId="{31A8CBE9-BBCE-428C-8527-EEBAC95AE328}" dt="2022-07-13T13:58:07.244" v="116" actId="2696"/>
        <pc:sldMkLst>
          <pc:docMk/>
          <pc:sldMk cId="984457392" sldId="476"/>
        </pc:sldMkLst>
      </pc:sldChg>
      <pc:sldChg chg="del">
        <pc:chgData name="D Callanan" userId="951668ec-da26-491a-9b8a-af24bfeff26b" providerId="ADAL" clId="{31A8CBE9-BBCE-428C-8527-EEBAC95AE328}" dt="2022-07-13T13:58:07.259" v="118" actId="2696"/>
        <pc:sldMkLst>
          <pc:docMk/>
          <pc:sldMk cId="69452085" sldId="477"/>
        </pc:sldMkLst>
      </pc:sldChg>
      <pc:sldChg chg="del">
        <pc:chgData name="D Callanan" userId="951668ec-da26-491a-9b8a-af24bfeff26b" providerId="ADAL" clId="{31A8CBE9-BBCE-428C-8527-EEBAC95AE328}" dt="2022-07-13T13:58:06.931" v="98" actId="2696"/>
        <pc:sldMkLst>
          <pc:docMk/>
          <pc:sldMk cId="3093076622" sldId="478"/>
        </pc:sldMkLst>
      </pc:sldChg>
      <pc:sldChg chg="del">
        <pc:chgData name="D Callanan" userId="951668ec-da26-491a-9b8a-af24bfeff26b" providerId="ADAL" clId="{31A8CBE9-BBCE-428C-8527-EEBAC95AE328}" dt="2022-07-13T13:58:07.150" v="106" actId="2696"/>
        <pc:sldMkLst>
          <pc:docMk/>
          <pc:sldMk cId="2686106323" sldId="479"/>
        </pc:sldMkLst>
      </pc:sldChg>
      <pc:sldChg chg="del">
        <pc:chgData name="D Callanan" userId="951668ec-da26-491a-9b8a-af24bfeff26b" providerId="ADAL" clId="{31A8CBE9-BBCE-428C-8527-EEBAC95AE328}" dt="2022-07-13T13:58:07.166" v="107" actId="2696"/>
        <pc:sldMkLst>
          <pc:docMk/>
          <pc:sldMk cId="4075802933" sldId="480"/>
        </pc:sldMkLst>
      </pc:sldChg>
      <pc:sldChg chg="del">
        <pc:chgData name="D Callanan" userId="951668ec-da26-491a-9b8a-af24bfeff26b" providerId="ADAL" clId="{31A8CBE9-BBCE-428C-8527-EEBAC95AE328}" dt="2022-07-13T13:58:07.259" v="119" actId="2696"/>
        <pc:sldMkLst>
          <pc:docMk/>
          <pc:sldMk cId="3805911644" sldId="481"/>
        </pc:sldMkLst>
      </pc:sldChg>
      <pc:sldChg chg="del">
        <pc:chgData name="D Callanan" userId="951668ec-da26-491a-9b8a-af24bfeff26b" providerId="ADAL" clId="{31A8CBE9-BBCE-428C-8527-EEBAC95AE328}" dt="2022-07-13T13:58:07.275" v="120" actId="2696"/>
        <pc:sldMkLst>
          <pc:docMk/>
          <pc:sldMk cId="2370478541" sldId="482"/>
        </pc:sldMkLst>
      </pc:sldChg>
      <pc:sldChg chg="del">
        <pc:chgData name="D Callanan" userId="951668ec-da26-491a-9b8a-af24bfeff26b" providerId="ADAL" clId="{31A8CBE9-BBCE-428C-8527-EEBAC95AE328}" dt="2022-07-13T13:58:07.291" v="121" actId="2696"/>
        <pc:sldMkLst>
          <pc:docMk/>
          <pc:sldMk cId="1402465201" sldId="483"/>
        </pc:sldMkLst>
      </pc:sldChg>
      <pc:sldChg chg="del">
        <pc:chgData name="D Callanan" userId="951668ec-da26-491a-9b8a-af24bfeff26b" providerId="ADAL" clId="{31A8CBE9-BBCE-428C-8527-EEBAC95AE328}" dt="2022-07-13T13:58:07.291" v="122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31A8CBE9-BBCE-428C-8527-EEBAC95AE328}" dt="2022-07-13T13:58:07.322" v="123" actId="2696"/>
        <pc:sldMkLst>
          <pc:docMk/>
          <pc:sldMk cId="1760839419" sldId="485"/>
        </pc:sldMkLst>
      </pc:sldChg>
      <pc:sldChg chg="del">
        <pc:chgData name="D Callanan" userId="951668ec-da26-491a-9b8a-af24bfeff26b" providerId="ADAL" clId="{31A8CBE9-BBCE-428C-8527-EEBAC95AE328}" dt="2022-07-13T13:58:07.322" v="124" actId="2696"/>
        <pc:sldMkLst>
          <pc:docMk/>
          <pc:sldMk cId="2408841613" sldId="486"/>
        </pc:sldMkLst>
      </pc:sldChg>
      <pc:sldChg chg="del">
        <pc:chgData name="D Callanan" userId="951668ec-da26-491a-9b8a-af24bfeff26b" providerId="ADAL" clId="{31A8CBE9-BBCE-428C-8527-EEBAC95AE328}" dt="2022-07-13T13:58:07.337" v="125" actId="2696"/>
        <pc:sldMkLst>
          <pc:docMk/>
          <pc:sldMk cId="1750243297" sldId="487"/>
        </pc:sldMkLst>
      </pc:sldChg>
      <pc:sldChg chg="del">
        <pc:chgData name="D Callanan" userId="951668ec-da26-491a-9b8a-af24bfeff26b" providerId="ADAL" clId="{31A8CBE9-BBCE-428C-8527-EEBAC95AE328}" dt="2022-07-13T13:58:07.384" v="126" actId="2696"/>
        <pc:sldMkLst>
          <pc:docMk/>
          <pc:sldMk cId="1794333561" sldId="488"/>
        </pc:sldMkLst>
      </pc:sldChg>
      <pc:sldChg chg="del">
        <pc:chgData name="D Callanan" userId="951668ec-da26-491a-9b8a-af24bfeff26b" providerId="ADAL" clId="{31A8CBE9-BBCE-428C-8527-EEBAC95AE328}" dt="2022-07-13T13:58:07.478" v="127" actId="2696"/>
        <pc:sldMkLst>
          <pc:docMk/>
          <pc:sldMk cId="731563517" sldId="489"/>
        </pc:sldMkLst>
      </pc:sldChg>
      <pc:sldChg chg="del">
        <pc:chgData name="D Callanan" userId="951668ec-da26-491a-9b8a-af24bfeff26b" providerId="ADAL" clId="{31A8CBE9-BBCE-428C-8527-EEBAC95AE328}" dt="2022-07-13T13:58:07.494" v="128" actId="2696"/>
        <pc:sldMkLst>
          <pc:docMk/>
          <pc:sldMk cId="1905576732" sldId="490"/>
        </pc:sldMkLst>
      </pc:sldChg>
      <pc:sldChg chg="del">
        <pc:chgData name="D Callanan" userId="951668ec-da26-491a-9b8a-af24bfeff26b" providerId="ADAL" clId="{31A8CBE9-BBCE-428C-8527-EEBAC95AE328}" dt="2022-07-13T13:58:07.509" v="130" actId="2696"/>
        <pc:sldMkLst>
          <pc:docMk/>
          <pc:sldMk cId="1144783797" sldId="491"/>
        </pc:sldMkLst>
      </pc:sldChg>
      <pc:sldChg chg="del">
        <pc:chgData name="D Callanan" userId="951668ec-da26-491a-9b8a-af24bfeff26b" providerId="ADAL" clId="{31A8CBE9-BBCE-428C-8527-EEBAC95AE328}" dt="2022-07-13T13:58:07.541" v="131" actId="2696"/>
        <pc:sldMkLst>
          <pc:docMk/>
          <pc:sldMk cId="2792382076" sldId="492"/>
        </pc:sldMkLst>
      </pc:sldChg>
      <pc:sldChg chg="del">
        <pc:chgData name="D Callanan" userId="951668ec-da26-491a-9b8a-af24bfeff26b" providerId="ADAL" clId="{31A8CBE9-BBCE-428C-8527-EEBAC95AE328}" dt="2022-07-13T13:58:07.603" v="132" actId="2696"/>
        <pc:sldMkLst>
          <pc:docMk/>
          <pc:sldMk cId="3006921774" sldId="493"/>
        </pc:sldMkLst>
      </pc:sldChg>
      <pc:sldChg chg="del">
        <pc:chgData name="D Callanan" userId="951668ec-da26-491a-9b8a-af24bfeff26b" providerId="ADAL" clId="{31A8CBE9-BBCE-428C-8527-EEBAC95AE328}" dt="2022-07-13T13:58:07.619" v="133" actId="2696"/>
        <pc:sldMkLst>
          <pc:docMk/>
          <pc:sldMk cId="2231820408" sldId="4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13/07/2022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Watch from 5.36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E62B3-65F5-475C-AC58-7064AF2BE39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87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4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2AF93-93CA-4673-BDD2-394D01FCD06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</a:t>
            </a:r>
            <a:r>
              <a:rPr lang="en-US" dirty="0" err="1"/>
              <a:t>activelearn</a:t>
            </a:r>
            <a:r>
              <a:rPr lang="en-US" dirty="0"/>
              <a:t> video to introduce evaporation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9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teachonline.com/product/view/id/335/page/166/mode/dps?modal=/player/animation/id/39082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FgM1GkTy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39" y="859285"/>
            <a:ext cx="10917722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latin typeface="Book Antiqua"/>
              </a:rPr>
              <a:t>8Ka2 Heat and Temperature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4890" y="2547622"/>
            <a:ext cx="5979971" cy="345109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</a:t>
            </a:r>
            <a:r>
              <a:rPr lang="en-US" sz="3200" dirty="0">
                <a:latin typeface="Calibri"/>
              </a:rPr>
              <a:t> </a:t>
            </a:r>
            <a:r>
              <a:rPr lang="en-US" sz="4000" dirty="0">
                <a:latin typeface="+mj-lt"/>
              </a:rPr>
              <a:t>What will these drinks starting temperatures be? </a:t>
            </a:r>
          </a:p>
          <a:p>
            <a:r>
              <a:rPr lang="en-US" sz="4000" dirty="0">
                <a:latin typeface="+mj-lt"/>
              </a:rPr>
              <a:t>Why? What will happen to their temperatures?</a:t>
            </a:r>
            <a:endParaRPr lang="en-IE" sz="4000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795C3B-B9CE-40C4-906A-8CCA0A76938E}"/>
              </a:ext>
            </a:extLst>
          </p:cNvPr>
          <p:cNvGrpSpPr/>
          <p:nvPr/>
        </p:nvGrpSpPr>
        <p:grpSpPr>
          <a:xfrm>
            <a:off x="1280353" y="3119593"/>
            <a:ext cx="3802190" cy="2307150"/>
            <a:chOff x="176685" y="1634655"/>
            <a:chExt cx="3000269" cy="1762841"/>
          </a:xfrm>
        </p:grpSpPr>
        <p:pic>
          <p:nvPicPr>
            <p:cNvPr id="9" name="Picture 5" descr="D218D23C">
              <a:extLst>
                <a:ext uri="{FF2B5EF4-FFF2-40B4-BE49-F238E27FC236}">
                  <a16:creationId xmlns:a16="http://schemas.microsoft.com/office/drawing/2014/main" id="{20D4F9C7-667A-4CFB-975C-FAC717D80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9" t="23042" r="726" b="21637"/>
            <a:stretch>
              <a:fillRect/>
            </a:stretch>
          </p:blipFill>
          <p:spPr bwMode="auto">
            <a:xfrm>
              <a:off x="176685" y="1634655"/>
              <a:ext cx="1346585" cy="175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FF29BFAA">
              <a:extLst>
                <a:ext uri="{FF2B5EF4-FFF2-40B4-BE49-F238E27FC236}">
                  <a16:creationId xmlns:a16="http://schemas.microsoft.com/office/drawing/2014/main" id="{25EDC014-9F10-44C0-85F9-915A613C1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31129" r="2834" b="26680"/>
            <a:stretch>
              <a:fillRect/>
            </a:stretch>
          </p:blipFill>
          <p:spPr bwMode="auto">
            <a:xfrm>
              <a:off x="1476504" y="1874409"/>
              <a:ext cx="1700450" cy="1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30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9" y="1527301"/>
            <a:ext cx="20955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" y="175648"/>
            <a:ext cx="2171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8333" y="450855"/>
            <a:ext cx="92736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Both pans of soup have the same _____ but the steaming one has a higher ___________ so it has _____ heat energy.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0526" y="444601"/>
            <a:ext cx="16861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0215" y="965985"/>
            <a:ext cx="31489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2584" y="1584715"/>
            <a:ext cx="16861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more</a:t>
            </a:r>
          </a:p>
        </p:txBody>
      </p:sp>
      <p:pic>
        <p:nvPicPr>
          <p:cNvPr id="9" name="Picture 10" descr="MCj0407808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0" y="4572756"/>
            <a:ext cx="182456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Cj0215837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0" y="3107843"/>
            <a:ext cx="1921933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0029" y="3247439"/>
            <a:ext cx="9531972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Both the ice cubes and iceberg are melting, so…</a:t>
            </a:r>
          </a:p>
          <a:p>
            <a:br>
              <a:rPr lang="en-GB" sz="3733" dirty="0">
                <a:latin typeface="+mj-lt"/>
                <a:cs typeface="Arial" panose="020B0604020202020204" pitchFamily="34" charset="0"/>
              </a:rPr>
            </a:br>
            <a:r>
              <a:rPr lang="en-GB" sz="3733" dirty="0">
                <a:latin typeface="+mj-lt"/>
                <a:cs typeface="Arial" panose="020B0604020202020204" pitchFamily="34" charset="0"/>
              </a:rPr>
              <a:t>But the iceberg has …</a:t>
            </a:r>
          </a:p>
          <a:p>
            <a:r>
              <a:rPr lang="en-GB" sz="3733" dirty="0">
                <a:latin typeface="+mj-lt"/>
                <a:cs typeface="Arial" panose="020B0604020202020204" pitchFamily="34" charset="0"/>
              </a:rPr>
              <a:t>so it has _____ heat energy.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9114" y="3776305"/>
            <a:ext cx="79765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they are both at 0°C.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1600" y="4352513"/>
            <a:ext cx="31203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more mass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66920" y="4898424"/>
            <a:ext cx="16861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more</a:t>
            </a:r>
          </a:p>
        </p:txBody>
      </p:sp>
      <p:pic>
        <p:nvPicPr>
          <p:cNvPr id="15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73" y="5632564"/>
            <a:ext cx="1646873" cy="10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9376230" y="5600055"/>
            <a:ext cx="852852" cy="11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824101" y="226143"/>
            <a:ext cx="4095163" cy="2773801"/>
          </a:xfrm>
          <a:prstGeom prst="cloudCallout">
            <a:avLst>
              <a:gd name="adj1" fmla="val -32846"/>
              <a:gd name="adj2" fmla="val 7667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can something at 0°C have heat energy?</a:t>
            </a:r>
          </a:p>
        </p:txBody>
      </p:sp>
    </p:spTree>
    <p:extLst>
      <p:ext uri="{BB962C8B-B14F-4D97-AF65-F5344CB8AC3E}">
        <p14:creationId xmlns:p14="http://schemas.microsoft.com/office/powerpoint/2010/main" val="13918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35" y="2669752"/>
            <a:ext cx="6405965" cy="418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6509288" cy="3661475"/>
          </a:xfrm>
          <a:prstGeom prst="rect">
            <a:avLst/>
          </a:prstGeom>
        </p:spPr>
      </p:pic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8100447" y="182245"/>
            <a:ext cx="3544319" cy="2380143"/>
          </a:xfrm>
          <a:prstGeom prst="cloudCallout">
            <a:avLst>
              <a:gd name="adj1" fmla="val 56561"/>
              <a:gd name="adj2" fmla="val 6600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hotter?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636780" y="3609093"/>
            <a:ext cx="4112963" cy="3025967"/>
          </a:xfrm>
          <a:prstGeom prst="cloudCallout">
            <a:avLst>
              <a:gd name="adj1" fmla="val -61508"/>
              <a:gd name="adj2" fmla="val 506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has more heat energy?</a:t>
            </a:r>
          </a:p>
        </p:txBody>
      </p:sp>
    </p:spTree>
    <p:extLst>
      <p:ext uri="{BB962C8B-B14F-4D97-AF65-F5344CB8AC3E}">
        <p14:creationId xmlns:p14="http://schemas.microsoft.com/office/powerpoint/2010/main" val="251231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8916319" y="161581"/>
            <a:ext cx="4112963" cy="3025967"/>
          </a:xfrm>
          <a:prstGeom prst="cloudCallout">
            <a:avLst>
              <a:gd name="adj1" fmla="val 24406"/>
              <a:gd name="adj2" fmla="val 8922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sparks not hurt too much?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202" y="396608"/>
            <a:ext cx="251184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FFFF00"/>
                </a:solidFill>
              </a:rPr>
              <a:t>about 1500 </a:t>
            </a:r>
            <a:r>
              <a:rPr lang="en-GB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4267" dirty="0">
              <a:solidFill>
                <a:srgbClr val="FFFF00"/>
              </a:solidFill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55875" y="3819182"/>
            <a:ext cx="3802043" cy="2773801"/>
          </a:xfrm>
          <a:prstGeom prst="cloudCallout">
            <a:avLst>
              <a:gd name="adj1" fmla="val 62268"/>
              <a:gd name="adj2" fmla="val 532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temperature are they?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585" y="4132882"/>
            <a:ext cx="2851688" cy="17340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67" dirty="0"/>
              <a:t>NEVER touch the main burning part and follow adult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916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1091" y="362746"/>
            <a:ext cx="6147661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33" dirty="0">
                <a:latin typeface="+mj-lt"/>
              </a:rPr>
              <a:t>Over 430 children under five are severely burned in baths every year</a:t>
            </a:r>
          </a:p>
        </p:txBody>
      </p:sp>
      <p:pic>
        <p:nvPicPr>
          <p:cNvPr id="6146" name="Picture 2" descr="Image result for burnt foot in b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3" y="271222"/>
            <a:ext cx="1779075" cy="21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323" y="2789694"/>
            <a:ext cx="7439187" cy="353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33" dirty="0">
                <a:latin typeface="+mj-lt"/>
              </a:rPr>
              <a:t>A nurse placed a 60 year old patient in a bathtub without first checking the temperature. The nurse then left the patient in the bath. When they returned, the patient’s skin was bright red and burned on both feet.</a:t>
            </a:r>
            <a:r>
              <a:rPr lang="en-GB" sz="2400" dirty="0">
                <a:latin typeface="+mj-lt"/>
              </a:rPr>
              <a:t> </a:t>
            </a:r>
          </a:p>
        </p:txBody>
      </p:sp>
      <p:pic>
        <p:nvPicPr>
          <p:cNvPr id="6148" name="Picture 4" descr="http://www.nursing-home-neglect.com/Websites/nhn/images/1202101241a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71" y="3000216"/>
            <a:ext cx="4344691" cy="32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231156" y="113654"/>
            <a:ext cx="3802043" cy="2773801"/>
          </a:xfrm>
          <a:prstGeom prst="cloudCallout">
            <a:avLst>
              <a:gd name="adj1" fmla="val 50039"/>
              <a:gd name="adj2" fmla="val 7220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latin typeface="+mj-lt"/>
                <a:cs typeface="Arial" panose="020B0604020202020204" pitchFamily="34" charset="0"/>
              </a:rPr>
              <a:t>Why are hot baths dangerous?</a:t>
            </a:r>
          </a:p>
        </p:txBody>
      </p:sp>
    </p:spTree>
    <p:extLst>
      <p:ext uri="{BB962C8B-B14F-4D97-AF65-F5344CB8AC3E}">
        <p14:creationId xmlns:p14="http://schemas.microsoft.com/office/powerpoint/2010/main" val="279081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92" y="4094089"/>
            <a:ext cx="3374839" cy="22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9254501" y="557425"/>
            <a:ext cx="2184945" cy="28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554" y="687500"/>
            <a:ext cx="7954718" cy="526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The sparks are at a much higher temperature than the water. But the water has a much greater mass, so it has more heat energy.</a:t>
            </a:r>
            <a:br>
              <a:rPr lang="en-GB" sz="3733" dirty="0"/>
            </a:br>
            <a:endParaRPr lang="en-GB" sz="3733" dirty="0"/>
          </a:p>
          <a:p>
            <a:r>
              <a:rPr lang="en-GB" sz="3733" dirty="0"/>
              <a:t>Water is also a </a:t>
            </a:r>
            <a:r>
              <a:rPr lang="en-GB" sz="3733" u="sng" dirty="0"/>
              <a:t>material</a:t>
            </a:r>
            <a:r>
              <a:rPr lang="en-GB" sz="3733" dirty="0"/>
              <a:t> that stores a lot of heat energy, compared to other materials of the same mass and temperature.</a:t>
            </a:r>
          </a:p>
        </p:txBody>
      </p:sp>
    </p:spTree>
    <p:extLst>
      <p:ext uri="{BB962C8B-B14F-4D97-AF65-F5344CB8AC3E}">
        <p14:creationId xmlns:p14="http://schemas.microsoft.com/office/powerpoint/2010/main" val="20899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6012"/>
              </p:ext>
            </p:extLst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/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011" y="3027336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835" y="569993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811" y="3199540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1925" y="3433738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highamspark.fireflycloud.net/resource.aspx?id=8894"/>
          <p:cNvSpPr>
            <a:spLocks noChangeAspect="1" noChangeArrowheads="1"/>
          </p:cNvSpPr>
          <p:nvPr/>
        </p:nvSpPr>
        <p:spPr bwMode="auto">
          <a:xfrm>
            <a:off x="5892800" y="3225800"/>
            <a:ext cx="1199979" cy="11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GB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70318"/>
            <a:ext cx="6364637" cy="3924556"/>
            <a:chOff x="176685" y="1634655"/>
            <a:chExt cx="3000269" cy="1762841"/>
          </a:xfrm>
        </p:grpSpPr>
        <p:pic>
          <p:nvPicPr>
            <p:cNvPr id="16" name="Picture 5" descr="D218D23C"/>
            <p:cNvPicPr>
              <a:picLocks noChangeAspect="1" noChangeArrowheads="1"/>
            </p:cNvPicPr>
            <p:nvPr/>
          </p:nvPicPr>
          <p:blipFill>
            <a:blip r:embed="rId3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9" t="23042" r="726" b="21637"/>
            <a:stretch>
              <a:fillRect/>
            </a:stretch>
          </p:blipFill>
          <p:spPr bwMode="auto">
            <a:xfrm>
              <a:off x="176685" y="1634655"/>
              <a:ext cx="1346585" cy="175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FF29BFAA"/>
            <p:cNvPicPr>
              <a:picLocks noChangeAspect="1" noChangeArrowheads="1"/>
            </p:cNvPicPr>
            <p:nvPr/>
          </p:nvPicPr>
          <p:blipFill>
            <a:blip r:embed="rId4">
              <a:lum bright="-1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31129" r="2834" b="26680"/>
            <a:stretch>
              <a:fillRect/>
            </a:stretch>
          </p:blipFill>
          <p:spPr bwMode="auto">
            <a:xfrm>
              <a:off x="1476504" y="1874409"/>
              <a:ext cx="1700450" cy="1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1049653" y="4052964"/>
            <a:ext cx="2083412" cy="1716616"/>
          </a:xfrm>
          <a:prstGeom prst="cloudCallout">
            <a:avLst>
              <a:gd name="adj1" fmla="val -71097"/>
              <a:gd name="adj2" fmla="val 754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Why?</a:t>
            </a:r>
          </a:p>
        </p:txBody>
      </p:sp>
      <p:pic>
        <p:nvPicPr>
          <p:cNvPr id="23" name="Picture 9" descr="http://www.r-e-m.co.uk/logo/companion/iLOGstudio/sensors/small/EasyS_qadvanced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1438" y="242585"/>
            <a:ext cx="2885412" cy="1741199"/>
          </a:xfrm>
          <a:prstGeom prst="rect">
            <a:avLst/>
          </a:prstGeom>
          <a:noFill/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6465726" y="2311158"/>
            <a:ext cx="4504212" cy="3216569"/>
          </a:xfrm>
          <a:prstGeom prst="cloudCallout">
            <a:avLst>
              <a:gd name="adj1" fmla="val 56124"/>
              <a:gd name="adj2" fmla="val 6549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has happened to their temperatures?</a:t>
            </a:r>
          </a:p>
        </p:txBody>
      </p:sp>
    </p:spTree>
    <p:extLst>
      <p:ext uri="{BB962C8B-B14F-4D97-AF65-F5344CB8AC3E}">
        <p14:creationId xmlns:p14="http://schemas.microsoft.com/office/powerpoint/2010/main" val="274962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218D23C"/>
          <p:cNvPicPr>
            <a:picLocks noChangeAspect="1" noChangeArrowheads="1"/>
          </p:cNvPicPr>
          <p:nvPr/>
        </p:nvPicPr>
        <p:blipFill rotWithShape="1">
          <a:blip r:embed="rId3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9517" r="58843" b="9358"/>
          <a:stretch/>
        </p:blipFill>
        <p:spPr bwMode="auto">
          <a:xfrm>
            <a:off x="253141" y="959334"/>
            <a:ext cx="2524929" cy="25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FF29BFAA"/>
          <p:cNvPicPr>
            <a:picLocks noChangeAspect="1" noChangeArrowheads="1"/>
          </p:cNvPicPr>
          <p:nvPr/>
        </p:nvPicPr>
        <p:blipFill rotWithShape="1">
          <a:blip r:embed="rId4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814" r="59617" b="14780"/>
          <a:stretch/>
        </p:blipFill>
        <p:spPr bwMode="auto">
          <a:xfrm>
            <a:off x="263472" y="3915692"/>
            <a:ext cx="2535317" cy="2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98156" y="123987"/>
            <a:ext cx="820896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u="sng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Heating up and cooling down</a:t>
            </a:r>
            <a:endParaRPr lang="en-US" altLang="en-US" sz="3733" u="sng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2820691" y="1424097"/>
            <a:ext cx="9371309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H___ energy flows from the h___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er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surroundings to the c___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er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can, so its temperature 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______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altLang="en-US" sz="3733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96581" y="4189683"/>
            <a:ext cx="9123336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Heat energy flows from the hotter tea to the colder surroundings, so the tea’s temperature decreases.</a:t>
            </a:r>
            <a:endParaRPr lang="en-US" altLang="en-US" sz="3733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1400" y="1419528"/>
            <a:ext cx="11951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1886" y="1467360"/>
            <a:ext cx="11951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ott</a:t>
            </a:r>
            <a:endParaRPr lang="en-GB" sz="3733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5816" y="2032316"/>
            <a:ext cx="11951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8046" y="2538978"/>
            <a:ext cx="20354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ncreas</a:t>
            </a:r>
            <a:endParaRPr lang="en-GB" sz="3733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919489" y="3358986"/>
            <a:ext cx="8745568" cy="763564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6239" indent="-476239">
              <a:defRPr/>
            </a:pPr>
            <a:r>
              <a:rPr lang="en-GB" sz="3733" kern="0" dirty="0">
                <a:solidFill>
                  <a:srgbClr val="FFFFFF"/>
                </a:solidFill>
                <a:latin typeface="+mj-lt"/>
                <a:sym typeface="Wingdings"/>
              </a:rPr>
              <a:t> Write a similar sentence for the hot tea.</a:t>
            </a:r>
            <a:endParaRPr lang="en-GB" sz="3733" kern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19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F29BFAA"/>
          <p:cNvPicPr>
            <a:picLocks noChangeAspect="1" noChangeArrowheads="1"/>
          </p:cNvPicPr>
          <p:nvPr/>
        </p:nvPicPr>
        <p:blipFill rotWithShape="1"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814" r="59617" b="14780"/>
          <a:stretch/>
        </p:blipFill>
        <p:spPr bwMode="auto">
          <a:xfrm>
            <a:off x="139486" y="0"/>
            <a:ext cx="2535317" cy="2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674803" y="198793"/>
            <a:ext cx="9123336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Heat energy flows from the hotter tea to the colder surroundings, so the tea’s temperature decreases.</a:t>
            </a:r>
            <a:endParaRPr lang="en-US" altLang="en-US" sz="3733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496" y="2668116"/>
            <a:ext cx="8989017" cy="16272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0496" y="2652486"/>
            <a:ext cx="9009683" cy="1642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+mj-lt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704493" y="2758653"/>
            <a:ext cx="8721019" cy="14056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267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Heat flows from hotter to colder objects. This flow is called </a:t>
            </a:r>
            <a:r>
              <a:rPr lang="en-GB" sz="4267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heating</a:t>
            </a:r>
            <a:endParaRPr lang="en-US" sz="4267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968692" y="4394256"/>
            <a:ext cx="4636781" cy="2311345"/>
          </a:xfrm>
          <a:prstGeom prst="cloudCallout">
            <a:avLst>
              <a:gd name="adj1" fmla="val 59286"/>
              <a:gd name="adj2" fmla="val 5008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affects how quickly this happens?</a:t>
            </a:r>
          </a:p>
        </p:txBody>
      </p:sp>
      <p:pic>
        <p:nvPicPr>
          <p:cNvPr id="8" name="Picture 9" descr="http://www.r-e-m.co.uk/logo/companion/iLOGstudio/sensors/small/EasyS_qadvanced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62" y="4933405"/>
            <a:ext cx="2885412" cy="174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5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29076"/>
              </p:ext>
            </p:extLst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>
                <a:latin typeface="+mj-lt"/>
              </a:rPr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+mj-lt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011" y="3027336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835" y="569993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811" y="3199540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1925" y="3433738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5967" y="538067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76500"/>
              </p:ext>
            </p:extLst>
          </p:nvPr>
        </p:nvGraphicFramePr>
        <p:xfrm>
          <a:off x="664772" y="1760654"/>
          <a:ext cx="10758404" cy="456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4953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Kettles</a:t>
                      </a:r>
                    </a:p>
                    <a:p>
                      <a:r>
                        <a:rPr lang="en-GB" sz="2800" dirty="0"/>
                        <a:t>Thermometers</a:t>
                      </a:r>
                    </a:p>
                    <a:p>
                      <a:r>
                        <a:rPr lang="en-GB" sz="2800" dirty="0"/>
                        <a:t>Stopwatches</a:t>
                      </a:r>
                      <a:br>
                        <a:rPr lang="en-GB" sz="2800" dirty="0"/>
                      </a:br>
                      <a:r>
                        <a:rPr lang="en-US" sz="2800" dirty="0"/>
                        <a:t>Cold coke can and hot mug of tea on front desk for start of lesson. Datalogger with 2 x temperature sensors connected.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Two kettles with different amounts of water in each. 2 x 250ml beakers with thermometers in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64772" y="549454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210089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raph containing cooling curve res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 bwMode="auto">
          <a:xfrm>
            <a:off x="1" y="0"/>
            <a:ext cx="5288367" cy="47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166101" y="439307"/>
            <a:ext cx="6619497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____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er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the difference in temperature, the ____</a:t>
            </a:r>
            <a:r>
              <a:rPr lang="en-GB" altLang="en-US" sz="3733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er</a:t>
            </a:r>
            <a:r>
              <a:rPr lang="en-GB" altLang="en-US" sz="3733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the heat is transferred.</a:t>
            </a:r>
            <a:endParaRPr lang="en-US" altLang="en-US" sz="3733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7208" y="3936571"/>
            <a:ext cx="3523281" cy="29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1036665" y="1887351"/>
            <a:ext cx="3733373" cy="46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7335866" y="2242090"/>
            <a:ext cx="4597828" cy="2934345"/>
          </a:xfrm>
          <a:prstGeom prst="cloudCallout">
            <a:avLst>
              <a:gd name="adj1" fmla="val 49398"/>
              <a:gd name="adj2" fmla="val 7578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temperature will the tea and coke end up?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667932" y="4153546"/>
            <a:ext cx="3819469" cy="2465953"/>
          </a:xfrm>
          <a:prstGeom prst="cloudCallout">
            <a:avLst>
              <a:gd name="adj1" fmla="val -61783"/>
              <a:gd name="adj2" fmla="val 5232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 will this take a long time?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3116" y="444472"/>
            <a:ext cx="14568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bigg</a:t>
            </a:r>
            <a:endParaRPr lang="en-GB" sz="3733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9938" y="1043741"/>
            <a:ext cx="119513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1" name="Text Box 12">
            <a:hlinkClick r:id="rId4"/>
            <a:extLst>
              <a:ext uri="{FF2B5EF4-FFF2-40B4-BE49-F238E27FC236}">
                <a16:creationId xmlns:a16="http://schemas.microsoft.com/office/drawing/2014/main" id="{2A8AE18E-14AF-784E-A8C5-2D87478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801" y="6317370"/>
            <a:ext cx="3511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i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ActiveLearn</a:t>
            </a:r>
            <a:r>
              <a:rPr lang="en-GB" altLang="en-US" sz="24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video</a:t>
            </a:r>
            <a:endParaRPr lang="en-US" altLang="en-US" sz="2400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9925"/>
              </p:ext>
            </p:extLst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>
                <a:latin typeface="+mj-lt"/>
              </a:rPr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+mj-lt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011" y="3027336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835" y="569993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811" y="3199540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41925" y="3433738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5967" y="538067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2048" y="538067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2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178669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6" y="1967487"/>
            <a:ext cx="787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883546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6" y="1967487"/>
            <a:ext cx="7875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182603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6" y="1967487"/>
            <a:ext cx="787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Heating</a:t>
            </a:r>
          </a:p>
        </p:txBody>
      </p:sp>
    </p:spTree>
    <p:extLst>
      <p:ext uri="{BB962C8B-B14F-4D97-AF65-F5344CB8AC3E}">
        <p14:creationId xmlns:p14="http://schemas.microsoft.com/office/powerpoint/2010/main" val="235043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1795160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040848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100</a:t>
            </a:r>
            <a:r>
              <a:rPr lang="en-GB" sz="96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24041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Kelvin</a:t>
            </a:r>
          </a:p>
        </p:txBody>
      </p:sp>
    </p:spTree>
    <p:extLst>
      <p:ext uri="{BB962C8B-B14F-4D97-AF65-F5344CB8AC3E}">
        <p14:creationId xmlns:p14="http://schemas.microsoft.com/office/powerpoint/2010/main" val="22638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>
                <a:latin typeface="+mj-lt"/>
              </a:rPr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+mj-lt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extLst/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167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031" y="455107"/>
            <a:ext cx="111241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Reqs</a:t>
            </a:r>
          </a:p>
          <a:p>
            <a:pPr defTabSz="914377">
              <a:defRPr/>
            </a:pPr>
            <a:endParaRPr lang="en-GB" sz="3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coke can and hot mug of tea on front desk for start of lesson. Datalogger with 2 x temperature sensors connected.</a:t>
            </a:r>
          </a:p>
          <a:p>
            <a:pPr defTabSz="914377">
              <a:defRPr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kettles with different amounts of water in each. 2 x 250ml beakers with thermometers in them.</a:t>
            </a:r>
          </a:p>
          <a:p>
            <a:pPr defTabSz="914377">
              <a:defRPr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8Ka2 - Heat vs temp pictures </a:t>
            </a: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Scissors.</a:t>
            </a:r>
          </a:p>
        </p:txBody>
      </p:sp>
    </p:spTree>
    <p:extLst>
      <p:ext uri="{BB962C8B-B14F-4D97-AF65-F5344CB8AC3E}">
        <p14:creationId xmlns:p14="http://schemas.microsoft.com/office/powerpoint/2010/main" val="27785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89889" y="266719"/>
            <a:ext cx="10111319" cy="121403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6239" indent="-476239">
              <a:defRPr/>
            </a:pPr>
            <a:r>
              <a:rPr lang="en-GB" sz="3200" kern="0" dirty="0">
                <a:latin typeface="+mj-lt"/>
                <a:sym typeface="Wingdings"/>
              </a:rPr>
              <a:t>	Heat different amounts of water in kettles for 1 minute.</a:t>
            </a:r>
          </a:p>
          <a:p>
            <a:pPr marL="358766" indent="-358766">
              <a:defRPr/>
            </a:pPr>
            <a:r>
              <a:rPr lang="en-GB" sz="3200" kern="0" dirty="0">
                <a:latin typeface="+mj-lt"/>
                <a:sym typeface="Wingdings"/>
              </a:rPr>
              <a:t> Measure the final temperatures.	</a:t>
            </a:r>
            <a:endParaRPr lang="en-GB" sz="3200" kern="0" dirty="0">
              <a:latin typeface="+mj-lt"/>
            </a:endParaRPr>
          </a:p>
        </p:txBody>
      </p:sp>
      <p:pic>
        <p:nvPicPr>
          <p:cNvPr id="10242" name="Picture 2" descr="Image result for kettle fill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64" y="3203478"/>
            <a:ext cx="3287784" cy="32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665985" y="3449451"/>
            <a:ext cx="4529531" cy="3246881"/>
          </a:xfrm>
          <a:prstGeom prst="cloudCallout">
            <a:avLst>
              <a:gd name="adj1" fmla="val -76086"/>
              <a:gd name="adj2" fmla="val 4204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does the amount of water affect the final temperature?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9566848" y="1603645"/>
            <a:ext cx="2393627" cy="1825355"/>
          </a:xfrm>
          <a:prstGeom prst="cloudCallout">
            <a:avLst>
              <a:gd name="adj1" fmla="val 41427"/>
              <a:gd name="adj2" fmla="val 875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494" y="1962241"/>
            <a:ext cx="732861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“The more water in the kettle, the ______</a:t>
            </a:r>
            <a:r>
              <a:rPr lang="en-GB" sz="3733" dirty="0" err="1">
                <a:latin typeface="+mj-lt"/>
                <a:cs typeface="Arial" panose="020B0604020202020204" pitchFamily="34" charset="0"/>
              </a:rPr>
              <a:t>er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 the final temperature.”</a:t>
            </a:r>
          </a:p>
        </p:txBody>
      </p:sp>
    </p:spTree>
    <p:extLst>
      <p:ext uri="{BB962C8B-B14F-4D97-AF65-F5344CB8AC3E}">
        <p14:creationId xmlns:p14="http://schemas.microsoft.com/office/powerpoint/2010/main" val="160118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2D4EEDB3-A4AD-420C-A960-B2EEF21C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528637"/>
            <a:ext cx="76676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7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171" y="264405"/>
            <a:ext cx="11883992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Heat and ___________ are NOT the same thing!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u="sng" dirty="0">
                <a:latin typeface="+mj-lt"/>
                <a:cs typeface="Arial" panose="020B0604020202020204" pitchFamily="34" charset="0"/>
              </a:rPr>
              <a:t>Temperature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 is measured in _______ Celsius (°C) using a thermometer.     (It is a measure of…)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Heat is a form of </a:t>
            </a:r>
            <a:r>
              <a:rPr lang="en-GB" sz="3733" u="sng" dirty="0">
                <a:latin typeface="+mj-lt"/>
                <a:cs typeface="Arial" panose="020B0604020202020204" pitchFamily="34" charset="0"/>
              </a:rPr>
              <a:t>energy, sometimes called internal or</a:t>
            </a:r>
            <a:r>
              <a:rPr lang="en-GB" sz="3733" dirty="0">
                <a:latin typeface="+mj-lt"/>
                <a:cs typeface="Arial" panose="020B0604020202020204" pitchFamily="34" charset="0"/>
              </a:rPr>
              <a:t> thermal energy. It is measured in ______ (J)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1" y="3283597"/>
            <a:ext cx="1694047" cy="332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28" y="3701741"/>
            <a:ext cx="2104409" cy="30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187916" y="3591666"/>
            <a:ext cx="4379979" cy="3016124"/>
          </a:xfrm>
          <a:prstGeom prst="cloudCallout">
            <a:avLst>
              <a:gd name="adj1" fmla="val -63404"/>
              <a:gd name="adj2" fmla="val 483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beaker has the most heat energy?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9567895" y="4271237"/>
            <a:ext cx="2104408" cy="1572193"/>
          </a:xfrm>
          <a:prstGeom prst="cloudCallout">
            <a:avLst>
              <a:gd name="adj1" fmla="val 54722"/>
              <a:gd name="adj2" fmla="val 937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3828" y="272596"/>
            <a:ext cx="31489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0159" y="817410"/>
            <a:ext cx="20898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degrees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0905" y="2555122"/>
            <a:ext cx="19179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joules</a:t>
            </a:r>
          </a:p>
        </p:txBody>
      </p:sp>
      <p:sp>
        <p:nvSpPr>
          <p:cNvPr id="13" name="5-Point Star 42"/>
          <p:cNvSpPr/>
          <p:nvPr/>
        </p:nvSpPr>
        <p:spPr>
          <a:xfrm>
            <a:off x="3641701" y="1467753"/>
            <a:ext cx="467199" cy="467683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8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04392"/>
              </p:ext>
            </p:extLst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/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011" y="3027336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ingdings" panose="05000000000000000000" pitchFamily="2" charset="2"/>
              </a:rPr>
              <a:t></a:t>
            </a:r>
            <a:endParaRPr lang="en-GB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3550835" y="569993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ym typeface="Wingdings" panose="05000000000000000000" pitchFamily="2" charset="2"/>
              </a:rPr>
              <a:t>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9797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52" y="662712"/>
            <a:ext cx="4667036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The heat energy stored in something depends on its:</a:t>
            </a:r>
          </a:p>
          <a:p>
            <a:pPr marL="838179" lvl="1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temperature</a:t>
            </a:r>
          </a:p>
          <a:p>
            <a:pPr marL="838179" lvl="1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mass</a:t>
            </a:r>
          </a:p>
          <a:p>
            <a:pPr marL="838179" lvl="1" indent="-380990">
              <a:buFont typeface="Arial" panose="020B0604020202020204" pitchFamily="34" charset="0"/>
              <a:buChar char="•"/>
            </a:pPr>
            <a:r>
              <a:rPr lang="en-GB" sz="3733" dirty="0">
                <a:latin typeface="+mj-lt"/>
                <a:cs typeface="Arial" panose="020B0604020202020204" pitchFamily="34" charset="0"/>
              </a:rPr>
              <a:t>material</a:t>
            </a:r>
          </a:p>
        </p:txBody>
      </p:sp>
      <p:pic>
        <p:nvPicPr>
          <p:cNvPr id="4" name="Picture 7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80" y="-31705"/>
            <a:ext cx="1069383" cy="15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12" y="251091"/>
            <a:ext cx="685696" cy="13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303" y="4323388"/>
            <a:ext cx="1113258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  <a:cs typeface="Arial" panose="020B0604020202020204" pitchFamily="34" charset="0"/>
              </a:rPr>
              <a:t>Both beakers of water are at the same ___________, but the larger one has more _____ so it has more heat energy.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7034" y="4270108"/>
            <a:ext cx="314892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928" y="4865662"/>
            <a:ext cx="16861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mass</a:t>
            </a:r>
          </a:p>
        </p:txBody>
      </p:sp>
      <p:pic>
        <p:nvPicPr>
          <p:cNvPr id="9" name="Picture 8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36" y="2833818"/>
            <a:ext cx="1880441" cy="113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44" y="2027459"/>
            <a:ext cx="1948820" cy="113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005of1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0" b="9666"/>
          <a:stretch>
            <a:fillRect/>
          </a:stretch>
        </p:blipFill>
        <p:spPr bwMode="auto">
          <a:xfrm>
            <a:off x="6069873" y="2295668"/>
            <a:ext cx="1012398" cy="13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bath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47" y="2462193"/>
            <a:ext cx="1722788" cy="11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MCj0407808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12" y="387369"/>
            <a:ext cx="1637313" cy="125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MCj02158370000[1]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40" y="377160"/>
            <a:ext cx="1724687" cy="11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3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31570"/>
              </p:ext>
            </p:extLst>
          </p:nvPr>
        </p:nvGraphicFramePr>
        <p:xfrm>
          <a:off x="212035" y="1042311"/>
          <a:ext cx="11767931" cy="5661487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Must…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Should…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Could…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Are heat and temperature the same thing?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are the units for measuring heat and temperature?</a:t>
                      </a:r>
                    </a:p>
                  </a:txBody>
                  <a:tcPr marL="91431" marR="9143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What does the amount of heat energy in something depend on?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In what direction does heat always flow?</a:t>
                      </a: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What is the difference between </a:t>
                      </a:r>
                      <a:r>
                        <a:rPr kumimoji="0" lang="en-GB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heat and temperature?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What affects the rate of heating or cooling?</a:t>
                      </a:r>
                      <a:endParaRPr kumimoji="0" lang="en-GB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59" y="140834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kern="0" dirty="0">
                <a:latin typeface="+mj-lt"/>
              </a:rPr>
              <a:t>Key questions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+mj-lt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011" y="3027336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835" y="5699932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811" y="3199540"/>
            <a:ext cx="754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88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0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4D8C3-59A7-4790-BEFC-E3927F94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27CF-520A-401A-84CD-36E1C9DF11A5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b496163d-89a1-4d48-9d31-68cb6b4034b6"/>
    <ds:schemaRef ds:uri="http://schemas.microsoft.com/office/2006/documentManagement/types"/>
    <ds:schemaRef ds:uri="http://www.w3.org/XML/1998/namespace"/>
    <ds:schemaRef ds:uri="caa02d93-d17b-4249-a0c5-afeca33be5b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C181A20-D763-4750-B934-206FBF355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950</TotalTime>
  <Words>1183</Words>
  <Application>Microsoft Office PowerPoint</Application>
  <PresentationFormat>Widescreen</PresentationFormat>
  <Paragraphs>212</Paragraphs>
  <Slides>30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Comic Sans MS</vt:lpstr>
      <vt:lpstr>Webdings</vt:lpstr>
      <vt:lpstr>Wingdings</vt:lpstr>
      <vt:lpstr>Office Theme</vt:lpstr>
      <vt:lpstr>8Ka2 Heat and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15</cp:revision>
  <cp:lastPrinted>2022-03-21T09:28:27Z</cp:lastPrinted>
  <dcterms:created xsi:type="dcterms:W3CDTF">2022-01-31T16:15:21Z</dcterms:created>
  <dcterms:modified xsi:type="dcterms:W3CDTF">2022-07-13T13:58:11Z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