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71" r:id="rId6"/>
    <p:sldId id="270" r:id="rId7"/>
    <p:sldId id="272" r:id="rId8"/>
    <p:sldId id="258" r:id="rId9"/>
    <p:sldId id="269" r:id="rId10"/>
    <p:sldId id="257" r:id="rId11"/>
    <p:sldId id="259" r:id="rId12"/>
    <p:sldId id="268" r:id="rId13"/>
    <p:sldId id="260" r:id="rId14"/>
    <p:sldId id="261" r:id="rId15"/>
    <p:sldId id="262" r:id="rId16"/>
    <p:sldId id="264" r:id="rId17"/>
    <p:sldId id="265" r:id="rId18"/>
    <p:sldId id="266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A3384-D91C-4A4E-9C26-A262B8664D1F}" v="1" dt="2020-10-30T23:41:18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 Sexton" userId="S::ksexton@highamsparkschool.co.uk::dbecc258-b0d2-4551-93ed-bfb1c145e87e" providerId="AD" clId="Web-{E53A3384-D91C-4A4E-9C26-A262B8664D1F}"/>
    <pc:docChg chg="modSld">
      <pc:chgData name="K Sexton" userId="S::ksexton@highamsparkschool.co.uk::dbecc258-b0d2-4551-93ed-bfb1c145e87e" providerId="AD" clId="Web-{E53A3384-D91C-4A4E-9C26-A262B8664D1F}" dt="2020-10-30T23:41:18.148" v="0" actId="1076"/>
      <pc:docMkLst>
        <pc:docMk/>
      </pc:docMkLst>
      <pc:sldChg chg="modSp">
        <pc:chgData name="K Sexton" userId="S::ksexton@highamsparkschool.co.uk::dbecc258-b0d2-4551-93ed-bfb1c145e87e" providerId="AD" clId="Web-{E53A3384-D91C-4A4E-9C26-A262B8664D1F}" dt="2020-10-30T23:41:18.148" v="0" actId="1076"/>
        <pc:sldMkLst>
          <pc:docMk/>
          <pc:sldMk cId="4277359821" sldId="256"/>
        </pc:sldMkLst>
        <pc:picChg chg="mod">
          <ac:chgData name="K Sexton" userId="S::ksexton@highamsparkschool.co.uk::dbecc258-b0d2-4551-93ed-bfb1c145e87e" providerId="AD" clId="Web-{E53A3384-D91C-4A4E-9C26-A262B8664D1F}" dt="2020-10-30T23:41:18.148" v="0" actId="1076"/>
          <ac:picMkLst>
            <pc:docMk/>
            <pc:sldMk cId="4277359821" sldId="256"/>
            <ac:picMk id="10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A37F0-8F28-433D-AE54-53D00238F90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8557B-0618-48ED-805A-CDA0199C48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89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557B-0618-48ED-805A-CDA0199C48C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03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5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7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7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8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2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0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92D46-CF12-154C-A066-0B6A496818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A458-E6CC-5240-BF97-7F13CFD4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048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QUESTIONS! QUESTIONS! QUESTIONS!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188" y="7343873"/>
            <a:ext cx="1907380" cy="224086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Image result for ASKING QUESTION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53" y="1714047"/>
            <a:ext cx="2695671" cy="36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5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6-25 at 18.0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91" y="3679264"/>
            <a:ext cx="4089400" cy="2984500"/>
          </a:xfrm>
          <a:prstGeom prst="rect">
            <a:avLst/>
          </a:prstGeom>
        </p:spPr>
      </p:pic>
      <p:pic>
        <p:nvPicPr>
          <p:cNvPr id="3" name="Picture 2" descr="Screen Shot 2019-06-25 at 18.08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2" y="4055408"/>
            <a:ext cx="4686300" cy="2527300"/>
          </a:xfrm>
          <a:prstGeom prst="rect">
            <a:avLst/>
          </a:prstGeom>
        </p:spPr>
      </p:pic>
      <p:pic>
        <p:nvPicPr>
          <p:cNvPr id="4" name="Picture 3" descr="Screen Shot 2019-06-25 at 18.07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6" y="2358464"/>
            <a:ext cx="6870700" cy="1320800"/>
          </a:xfrm>
          <a:prstGeom prst="rect">
            <a:avLst/>
          </a:prstGeom>
        </p:spPr>
      </p:pic>
      <p:pic>
        <p:nvPicPr>
          <p:cNvPr id="5" name="Picture 4" descr="Screen Shot 2019-06-25 at 18.07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1" y="508000"/>
            <a:ext cx="78613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6-25 at 18.1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0" y="4393580"/>
            <a:ext cx="8516471" cy="1347791"/>
          </a:xfrm>
          <a:prstGeom prst="rect">
            <a:avLst/>
          </a:prstGeom>
        </p:spPr>
      </p:pic>
      <p:pic>
        <p:nvPicPr>
          <p:cNvPr id="4" name="Picture 3" descr="Screen Shot 2019-06-25 at 18.1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3" y="1438507"/>
            <a:ext cx="8382000" cy="22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6-25 at 18.12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3" y="106367"/>
            <a:ext cx="8665882" cy="960628"/>
          </a:xfrm>
          <a:prstGeom prst="rect">
            <a:avLst/>
          </a:prstGeom>
        </p:spPr>
      </p:pic>
      <p:pic>
        <p:nvPicPr>
          <p:cNvPr id="3" name="Picture 2" descr="Screen Shot 2019-06-25 at 18.13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1411"/>
            <a:ext cx="9144000" cy="3116657"/>
          </a:xfrm>
          <a:prstGeom prst="rect">
            <a:avLst/>
          </a:prstGeom>
        </p:spPr>
      </p:pic>
      <p:pic>
        <p:nvPicPr>
          <p:cNvPr id="4" name="Picture 3" descr="Screen Shot 2019-06-25 at 18.14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7" y="1239334"/>
            <a:ext cx="2215987" cy="602031"/>
          </a:xfrm>
          <a:prstGeom prst="rect">
            <a:avLst/>
          </a:prstGeom>
        </p:spPr>
      </p:pic>
      <p:pic>
        <p:nvPicPr>
          <p:cNvPr id="5" name="Picture 4" descr="Screen Shot 2019-06-25 at 18.14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06" y="1216759"/>
            <a:ext cx="2386852" cy="556932"/>
          </a:xfrm>
          <a:prstGeom prst="rect">
            <a:avLst/>
          </a:prstGeom>
        </p:spPr>
      </p:pic>
      <p:pic>
        <p:nvPicPr>
          <p:cNvPr id="6" name="Picture 5" descr="Screen Shot 2019-06-25 at 18.15.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41" y="1300922"/>
            <a:ext cx="2720242" cy="388606"/>
          </a:xfrm>
          <a:prstGeom prst="rect">
            <a:avLst/>
          </a:prstGeom>
        </p:spPr>
      </p:pic>
      <p:pic>
        <p:nvPicPr>
          <p:cNvPr id="7" name="Picture 6" descr="Screen Shot 2019-06-25 at 18.15.3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5" y="1884888"/>
            <a:ext cx="1931368" cy="1566523"/>
          </a:xfrm>
          <a:prstGeom prst="rect">
            <a:avLst/>
          </a:prstGeom>
        </p:spPr>
      </p:pic>
      <p:pic>
        <p:nvPicPr>
          <p:cNvPr id="8" name="Picture 7" descr="Screen Shot 2019-06-25 at 18.16.0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91" y="1872844"/>
            <a:ext cx="1919414" cy="1578567"/>
          </a:xfrm>
          <a:prstGeom prst="rect">
            <a:avLst/>
          </a:prstGeom>
        </p:spPr>
      </p:pic>
      <p:pic>
        <p:nvPicPr>
          <p:cNvPr id="9" name="Picture 8" descr="Screen Shot 2019-06-25 at 18.16.4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83" y="1739931"/>
            <a:ext cx="2227434" cy="17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8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6-25 at 18.2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269884"/>
            <a:ext cx="8247529" cy="2573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Screen Shot 2019-06-25 at 18.13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1981"/>
            <a:ext cx="9144000" cy="3546088"/>
          </a:xfrm>
          <a:prstGeom prst="rect">
            <a:avLst/>
          </a:prstGeom>
        </p:spPr>
      </p:pic>
      <p:sp>
        <p:nvSpPr>
          <p:cNvPr id="4" name="Curved Left Arrow 3"/>
          <p:cNvSpPr/>
          <p:nvPr/>
        </p:nvSpPr>
        <p:spPr>
          <a:xfrm>
            <a:off x="8505827" y="2564780"/>
            <a:ext cx="669073" cy="1583474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6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6-25 at 18.21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1" y="1120215"/>
            <a:ext cx="7645400" cy="1435100"/>
          </a:xfrm>
          <a:prstGeom prst="rect">
            <a:avLst/>
          </a:prstGeom>
        </p:spPr>
      </p:pic>
      <p:pic>
        <p:nvPicPr>
          <p:cNvPr id="3" name="Picture 2" descr="Screen Shot 2019-06-25 at 18.22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1" y="2555315"/>
            <a:ext cx="3658347" cy="1794093"/>
          </a:xfrm>
          <a:prstGeom prst="rect">
            <a:avLst/>
          </a:prstGeom>
        </p:spPr>
      </p:pic>
      <p:pic>
        <p:nvPicPr>
          <p:cNvPr id="4" name="Picture 3" descr="Screen Shot 2019-06-25 at 18.23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6" y="4063999"/>
            <a:ext cx="5489488" cy="23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4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6-25 at 18.2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1" y="2300941"/>
            <a:ext cx="8745856" cy="2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1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9" y="1672685"/>
            <a:ext cx="7341729" cy="125346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649737" y="880946"/>
            <a:ext cx="1003609" cy="113742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3167" t="19467" r="20725" b="23724"/>
          <a:stretch/>
        </p:blipFill>
        <p:spPr>
          <a:xfrm>
            <a:off x="1694986" y="3006575"/>
            <a:ext cx="5502058" cy="34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5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703"/>
          </a:xfrm>
        </p:spPr>
        <p:txBody>
          <a:bodyPr>
            <a:normAutofit fontScale="90000"/>
          </a:bodyPr>
          <a:lstStyle/>
          <a:p>
            <a:r>
              <a:rPr lang="en-GB" sz="6600" b="1" u="sng" dirty="0"/>
              <a:t>Starter</a:t>
            </a:r>
            <a:endParaRPr lang="fr-FR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972"/>
            <a:ext cx="8229600" cy="5542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1. De / Ecouter / musique/ J’aime/la  =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70C0"/>
                </a:solidFill>
              </a:rPr>
              <a:t>J’aime écouter de la musique</a:t>
            </a:r>
          </a:p>
          <a:p>
            <a:pPr marL="0" indent="0">
              <a:buNone/>
            </a:pPr>
            <a:r>
              <a:rPr lang="fr-FR" sz="2800" dirty="0"/>
              <a:t>2. sur / Snapchat / photos/ envoyer /des /J’adore=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70C0"/>
                </a:solidFill>
              </a:rPr>
              <a:t>J’adore envoyer des photos sur Snapchat</a:t>
            </a:r>
          </a:p>
          <a:p>
            <a:pPr marL="0" indent="0">
              <a:buNone/>
            </a:pPr>
            <a:r>
              <a:rPr lang="fr-FR" sz="2800" dirty="0"/>
              <a:t>3. selfies/ copains / des/Je/avec/ prendre/ déteste/ mes=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70C0"/>
                </a:solidFill>
              </a:rPr>
              <a:t>Je déteste prendre des selfies avec mes copains</a:t>
            </a:r>
          </a:p>
          <a:p>
            <a:pPr marL="0" indent="0">
              <a:buNone/>
            </a:pPr>
            <a:r>
              <a:rPr lang="fr-FR" sz="2800" dirty="0"/>
              <a:t>4. pas/mon/ ennuyeux/sur  /de/ c’est/ écouter/ portable/n’aime/musique/ car/Je/ la=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70C0"/>
                </a:solidFill>
              </a:rPr>
              <a:t>Je n’aime pas écouter de la musique sur mon portable car c’est ennuyeux  </a:t>
            </a:r>
          </a:p>
        </p:txBody>
      </p:sp>
    </p:spTree>
    <p:extLst>
      <p:ext uri="{BB962C8B-B14F-4D97-AF65-F5344CB8AC3E}">
        <p14:creationId xmlns:p14="http://schemas.microsoft.com/office/powerpoint/2010/main" val="33170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OBJECTIVES</a:t>
            </a:r>
            <a:endParaRPr lang="fr-FR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78" y="2437132"/>
            <a:ext cx="9004610" cy="399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By the end of the </a:t>
            </a:r>
          </a:p>
          <a:p>
            <a:pPr marL="0" indent="0">
              <a:buNone/>
            </a:pPr>
            <a:r>
              <a:rPr lang="en-GB" sz="4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lesson I will be able to: </a:t>
            </a:r>
          </a:p>
          <a:p>
            <a:pPr marL="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 Form and answer questions.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Image result for ASKING QUESTION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5" y="579864"/>
            <a:ext cx="2195590" cy="33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22" y="3813718"/>
            <a:ext cx="8820615" cy="1661531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Qu’est-ce que?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7647" y="1643672"/>
            <a:ext cx="686656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Est-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ce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que…?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77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6-25 at 17.5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43" y="2129315"/>
            <a:ext cx="6803877" cy="3806782"/>
          </a:xfrm>
          <a:prstGeom prst="rect">
            <a:avLst/>
          </a:prstGeom>
          <a:ln w="107950">
            <a:solidFill>
              <a:srgbClr val="FF0000"/>
            </a:solidFill>
          </a:ln>
        </p:spPr>
      </p:pic>
      <p:pic>
        <p:nvPicPr>
          <p:cNvPr id="5" name="Picture 4" descr="Screen Shot 2019-06-25 at 18.01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311042"/>
            <a:ext cx="8753707" cy="13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2" y="290279"/>
            <a:ext cx="8810741" cy="43148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3541" y="2341756"/>
            <a:ext cx="535259" cy="53525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1293541" y="3029415"/>
            <a:ext cx="535259" cy="53525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1293541" y="3878416"/>
            <a:ext cx="535259" cy="53525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4256048" y="2337110"/>
            <a:ext cx="535259" cy="53525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unded Rectangle 6"/>
          <p:cNvSpPr/>
          <p:nvPr/>
        </p:nvSpPr>
        <p:spPr>
          <a:xfrm>
            <a:off x="4256048" y="3029414"/>
            <a:ext cx="535259" cy="53525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unded Rectangle 7"/>
          <p:cNvSpPr/>
          <p:nvPr/>
        </p:nvSpPr>
        <p:spPr>
          <a:xfrm>
            <a:off x="4256048" y="3818014"/>
            <a:ext cx="535259" cy="53525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8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6-25 at 17.5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2" y="515973"/>
            <a:ext cx="8338871" cy="526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6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6-25 at 18.0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37" y="4410125"/>
            <a:ext cx="7391774" cy="2300966"/>
          </a:xfrm>
          <a:prstGeom prst="rect">
            <a:avLst/>
          </a:prstGeom>
        </p:spPr>
      </p:pic>
      <p:pic>
        <p:nvPicPr>
          <p:cNvPr id="3" name="Picture 2" descr="Screen Shot 2019-06-25 at 18.03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1962209"/>
            <a:ext cx="7228167" cy="2447916"/>
          </a:xfrm>
          <a:prstGeom prst="rect">
            <a:avLst/>
          </a:prstGeom>
        </p:spPr>
      </p:pic>
      <p:pic>
        <p:nvPicPr>
          <p:cNvPr id="4" name="Picture 3" descr="Screen Shot 2019-06-25 at 18.03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-101351"/>
            <a:ext cx="8547100" cy="1282390"/>
          </a:xfrm>
          <a:prstGeom prst="rect">
            <a:avLst/>
          </a:prstGeom>
        </p:spPr>
      </p:pic>
      <p:pic>
        <p:nvPicPr>
          <p:cNvPr id="5" name="Picture 4" descr="Screen Shot 2019-06-25 at 18.06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87" y="527604"/>
            <a:ext cx="3854824" cy="15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6-25 at 18.0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2" y="3456878"/>
            <a:ext cx="8811933" cy="2997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3" y="176213"/>
            <a:ext cx="390525" cy="2288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08" y="176213"/>
            <a:ext cx="7744638" cy="28680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07659" y="176213"/>
            <a:ext cx="557561" cy="52631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B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69873" y="702527"/>
            <a:ext cx="557561" cy="52631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C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73122" y="1045631"/>
            <a:ext cx="557561" cy="52631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A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02498" y="1610248"/>
            <a:ext cx="557561" cy="52631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93796" y="2517970"/>
            <a:ext cx="557561" cy="52631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D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13" ma:contentTypeDescription="Create a new document." ma:contentTypeScope="" ma:versionID="0cc4d294273dc7b26cc47e5555d206ac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431d9951fde678b59925439c46196230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ACA039-A6B2-4ACB-9261-6C36269E3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6FAFC-0A69-4CF7-AACB-BDDAAFE7C2F6}">
  <ds:schemaRefs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37bb6d48-7c88-44a9-a0ca-754bfa7f794b"/>
    <ds:schemaRef ds:uri="http://schemas.microsoft.com/office/2006/documentManagement/types"/>
    <ds:schemaRef ds:uri="bb63e111-dce5-4a45-8def-dc0a7d76a26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BBFD43-79EA-4B9B-8FC6-9E5DAF7D6217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128</Words>
  <Application>Microsoft Office PowerPoint</Application>
  <PresentationFormat>On-screen Show (4:3)</PresentationFormat>
  <Paragraphs>22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QUESTIONS! QUESTIONS! QUESTIONS!</vt:lpstr>
      <vt:lpstr>Starter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saubolle</dc:creator>
  <cp:lastModifiedBy>Hannah Crockford</cp:lastModifiedBy>
  <cp:revision>23</cp:revision>
  <dcterms:created xsi:type="dcterms:W3CDTF">2019-06-25T17:00:02Z</dcterms:created>
  <dcterms:modified xsi:type="dcterms:W3CDTF">2020-10-30T23:41:18Z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