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774" r:id="rId6"/>
    <p:sldMasterId id="2147483789" r:id="rId7"/>
  </p:sldMasterIdLst>
  <p:notesMasterIdLst>
    <p:notesMasterId r:id="rId29"/>
  </p:notesMasterIdLst>
  <p:sldIdLst>
    <p:sldId id="384" r:id="rId8"/>
    <p:sldId id="258" r:id="rId9"/>
    <p:sldId id="256" r:id="rId10"/>
    <p:sldId id="392" r:id="rId11"/>
    <p:sldId id="379" r:id="rId12"/>
    <p:sldId id="393" r:id="rId13"/>
    <p:sldId id="394" r:id="rId14"/>
    <p:sldId id="396" r:id="rId15"/>
    <p:sldId id="397" r:id="rId16"/>
    <p:sldId id="398" r:id="rId17"/>
    <p:sldId id="395" r:id="rId18"/>
    <p:sldId id="399" r:id="rId19"/>
    <p:sldId id="389" r:id="rId20"/>
    <p:sldId id="390" r:id="rId21"/>
    <p:sldId id="335" r:id="rId22"/>
    <p:sldId id="336" r:id="rId23"/>
    <p:sldId id="368" r:id="rId24"/>
    <p:sldId id="369" r:id="rId25"/>
    <p:sldId id="367" r:id="rId26"/>
    <p:sldId id="366" r:id="rId27"/>
    <p:sldId id="370" r:id="rId2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1A0400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42F85-D259-4499-E3C2-A37B878DDA1A}" v="263" dt="2019-02-03T20:08:52.860"/>
    <p1510:client id="{DEA51348-D35E-058F-0325-728E206EDB90}" v="993" dt="2019-02-03T21:05:14.147"/>
    <p1510:client id="{86F0807A-B81A-4727-A455-7D0CAAAD2172}" v="812" dt="2019-02-03T20:51:07.531"/>
    <p1510:client id="{AEAD97C8-3B4B-F482-AE0D-592E3DFEA72B}" v="6" dt="2019-02-04T19:55:04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 Kreyts" userId="S::nkreyts@highamsparkschool.co.uk::159d47ea-a7f0-49f2-b799-36126789a807" providerId="AD" clId="Web-{86F0807A-B81A-4727-A455-7D0CAAAD2172}"/>
    <pc:docChg chg="addSld delSld modSld sldOrd">
      <pc:chgData name="N Kreyts" userId="S::nkreyts@highamsparkschool.co.uk::159d47ea-a7f0-49f2-b799-36126789a807" providerId="AD" clId="Web-{86F0807A-B81A-4727-A455-7D0CAAAD2172}" dt="2019-02-03T20:51:55.875" v="1194"/>
      <pc:docMkLst>
        <pc:docMk/>
      </pc:docMkLst>
      <pc:sldChg chg="addSp delSp modSp addAnim modAnim">
        <pc:chgData name="N Kreyts" userId="S::nkreyts@highamsparkschool.co.uk::159d47ea-a7f0-49f2-b799-36126789a807" providerId="AD" clId="Web-{86F0807A-B81A-4727-A455-7D0CAAAD2172}" dt="2019-02-03T20:12:29.669" v="125"/>
        <pc:sldMkLst>
          <pc:docMk/>
          <pc:sldMk cId="0" sldId="256"/>
        </pc:sldMkLst>
        <pc:spChg chg="add mod">
          <ac:chgData name="N Kreyts" userId="S::nkreyts@highamsparkschool.co.uk::159d47ea-a7f0-49f2-b799-36126789a807" providerId="AD" clId="Web-{86F0807A-B81A-4727-A455-7D0CAAAD2172}" dt="2019-02-03T20:02:10.251" v="19" actId="1076"/>
          <ac:spMkLst>
            <pc:docMk/>
            <pc:sldMk cId="0" sldId="256"/>
            <ac:spMk id="3" creationId="{8B28C14F-03AA-466A-8B30-C66D20C5183D}"/>
          </ac:spMkLst>
        </pc:spChg>
        <pc:spChg chg="del mod">
          <ac:chgData name="N Kreyts" userId="S::nkreyts@highamsparkschool.co.uk::159d47ea-a7f0-49f2-b799-36126789a807" providerId="AD" clId="Web-{86F0807A-B81A-4727-A455-7D0CAAAD2172}" dt="2019-02-03T20:01:51.142" v="12"/>
          <ac:spMkLst>
            <pc:docMk/>
            <pc:sldMk cId="0" sldId="256"/>
            <ac:spMk id="4" creationId="{D30442B4-DCE1-4CE5-A7D5-B62C93906E0F}"/>
          </ac:spMkLst>
        </pc:spChg>
        <pc:spChg chg="add mod">
          <ac:chgData name="N Kreyts" userId="S::nkreyts@highamsparkschool.co.uk::159d47ea-a7f0-49f2-b799-36126789a807" providerId="AD" clId="Web-{86F0807A-B81A-4727-A455-7D0CAAAD2172}" dt="2019-02-03T20:02:38.735" v="29" actId="1076"/>
          <ac:spMkLst>
            <pc:docMk/>
            <pc:sldMk cId="0" sldId="256"/>
            <ac:spMk id="4" creationId="{E558214E-A992-47CC-A366-A580DFD68011}"/>
          </ac:spMkLst>
        </pc:spChg>
        <pc:spChg chg="add mod">
          <ac:chgData name="N Kreyts" userId="S::nkreyts@highamsparkschool.co.uk::159d47ea-a7f0-49f2-b799-36126789a807" providerId="AD" clId="Web-{86F0807A-B81A-4727-A455-7D0CAAAD2172}" dt="2019-02-03T20:02:46.719" v="31" actId="1076"/>
          <ac:spMkLst>
            <pc:docMk/>
            <pc:sldMk cId="0" sldId="256"/>
            <ac:spMk id="5" creationId="{71B5B0D0-8711-476C-A585-9E107430E01D}"/>
          </ac:spMkLst>
        </pc:spChg>
        <pc:spChg chg="add mod">
          <ac:chgData name="N Kreyts" userId="S::nkreyts@highamsparkschool.co.uk::159d47ea-a7f0-49f2-b799-36126789a807" providerId="AD" clId="Web-{86F0807A-B81A-4727-A455-7D0CAAAD2172}" dt="2019-02-03T20:02:14.735" v="20" actId="1076"/>
          <ac:spMkLst>
            <pc:docMk/>
            <pc:sldMk cId="0" sldId="256"/>
            <ac:spMk id="18" creationId="{D5E21524-8D6E-4634-9303-EEC0FED4C3BD}"/>
          </ac:spMkLst>
        </pc:spChg>
      </pc:sldChg>
      <pc:sldChg chg="modSp">
        <pc:chgData name="N Kreyts" userId="S::nkreyts@highamsparkschool.co.uk::159d47ea-a7f0-49f2-b799-36126789a807" providerId="AD" clId="Web-{86F0807A-B81A-4727-A455-7D0CAAAD2172}" dt="2019-02-03T20:49:22.876" v="1104" actId="20577"/>
        <pc:sldMkLst>
          <pc:docMk/>
          <pc:sldMk cId="1267048268" sldId="336"/>
        </pc:sldMkLst>
        <pc:spChg chg="mod">
          <ac:chgData name="N Kreyts" userId="S::nkreyts@highamsparkschool.co.uk::159d47ea-a7f0-49f2-b799-36126789a807" providerId="AD" clId="Web-{86F0807A-B81A-4727-A455-7D0CAAAD2172}" dt="2019-02-03T20:49:22.876" v="1104" actId="20577"/>
          <ac:spMkLst>
            <pc:docMk/>
            <pc:sldMk cId="1267048268" sldId="336"/>
            <ac:spMk id="4" creationId="{00000000-0000-0000-0000-000000000000}"/>
          </ac:spMkLst>
        </pc:spChg>
      </pc:sldChg>
      <pc:sldChg chg="del">
        <pc:chgData name="N Kreyts" userId="S::nkreyts@highamsparkschool.co.uk::159d47ea-a7f0-49f2-b799-36126789a807" providerId="AD" clId="Web-{86F0807A-B81A-4727-A455-7D0CAAAD2172}" dt="2019-02-03T20:48:56.110" v="1094"/>
        <pc:sldMkLst>
          <pc:docMk/>
          <pc:sldMk cId="1639312580" sldId="347"/>
        </pc:sldMkLst>
      </pc:sldChg>
      <pc:sldChg chg="modSp ord">
        <pc:chgData name="N Kreyts" userId="S::nkreyts@highamsparkschool.co.uk::159d47ea-a7f0-49f2-b799-36126789a807" providerId="AD" clId="Web-{86F0807A-B81A-4727-A455-7D0CAAAD2172}" dt="2019-02-03T20:51:23.125" v="1190"/>
        <pc:sldMkLst>
          <pc:docMk/>
          <pc:sldMk cId="2169378179" sldId="366"/>
        </pc:sldMkLst>
        <pc:spChg chg="mod">
          <ac:chgData name="N Kreyts" userId="S::nkreyts@highamsparkschool.co.uk::159d47ea-a7f0-49f2-b799-36126789a807" providerId="AD" clId="Web-{86F0807A-B81A-4727-A455-7D0CAAAD2172}" dt="2019-02-03T20:50:20.844" v="1163" actId="1076"/>
          <ac:spMkLst>
            <pc:docMk/>
            <pc:sldMk cId="2169378179" sldId="366"/>
            <ac:spMk id="4" creationId="{00000000-0000-0000-0000-000000000000}"/>
          </ac:spMkLst>
        </pc:spChg>
      </pc:sldChg>
      <pc:sldChg chg="modSp ord">
        <pc:chgData name="N Kreyts" userId="S::nkreyts@highamsparkschool.co.uk::159d47ea-a7f0-49f2-b799-36126789a807" providerId="AD" clId="Web-{86F0807A-B81A-4727-A455-7D0CAAAD2172}" dt="2019-02-03T20:51:29.984" v="1192"/>
        <pc:sldMkLst>
          <pc:docMk/>
          <pc:sldMk cId="2527422655" sldId="367"/>
        </pc:sldMkLst>
        <pc:spChg chg="mod">
          <ac:chgData name="N Kreyts" userId="S::nkreyts@highamsparkschool.co.uk::159d47ea-a7f0-49f2-b799-36126789a807" providerId="AD" clId="Web-{86F0807A-B81A-4727-A455-7D0CAAAD2172}" dt="2019-02-03T20:49:50.719" v="1141" actId="14100"/>
          <ac:spMkLst>
            <pc:docMk/>
            <pc:sldMk cId="2527422655" sldId="367"/>
            <ac:spMk id="4" creationId="{00000000-0000-0000-0000-000000000000}"/>
          </ac:spMkLst>
        </pc:spChg>
      </pc:sldChg>
      <pc:sldChg chg="modSp ord">
        <pc:chgData name="N Kreyts" userId="S::nkreyts@highamsparkschool.co.uk::159d47ea-a7f0-49f2-b799-36126789a807" providerId="AD" clId="Web-{86F0807A-B81A-4727-A455-7D0CAAAD2172}" dt="2019-02-03T20:51:17.906" v="1189"/>
        <pc:sldMkLst>
          <pc:docMk/>
          <pc:sldMk cId="2012329550" sldId="368"/>
        </pc:sldMkLst>
        <pc:spChg chg="mod">
          <ac:chgData name="N Kreyts" userId="S::nkreyts@highamsparkschool.co.uk::159d47ea-a7f0-49f2-b799-36126789a807" providerId="AD" clId="Web-{86F0807A-B81A-4727-A455-7D0CAAAD2172}" dt="2019-02-03T20:50:56.688" v="1175" actId="20577"/>
          <ac:spMkLst>
            <pc:docMk/>
            <pc:sldMk cId="2012329550" sldId="368"/>
            <ac:spMk id="4" creationId="{00000000-0000-0000-0000-000000000000}"/>
          </ac:spMkLst>
        </pc:spChg>
      </pc:sldChg>
      <pc:sldChg chg="modSp ord">
        <pc:chgData name="N Kreyts" userId="S::nkreyts@highamsparkschool.co.uk::159d47ea-a7f0-49f2-b799-36126789a807" providerId="AD" clId="Web-{86F0807A-B81A-4727-A455-7D0CAAAD2172}" dt="2019-02-03T20:51:25.875" v="1191"/>
        <pc:sldMkLst>
          <pc:docMk/>
          <pc:sldMk cId="3626865698" sldId="369"/>
        </pc:sldMkLst>
        <pc:spChg chg="mod">
          <ac:chgData name="N Kreyts" userId="S::nkreyts@highamsparkschool.co.uk::159d47ea-a7f0-49f2-b799-36126789a807" providerId="AD" clId="Web-{86F0807A-B81A-4727-A455-7D0CAAAD2172}" dt="2019-02-03T20:51:05.719" v="1186" actId="20577"/>
          <ac:spMkLst>
            <pc:docMk/>
            <pc:sldMk cId="3626865698" sldId="369"/>
            <ac:spMk id="4" creationId="{00000000-0000-0000-0000-000000000000}"/>
          </ac:spMkLst>
        </pc:spChg>
      </pc:sldChg>
      <pc:sldChg chg="modSp">
        <pc:chgData name="N Kreyts" userId="S::nkreyts@highamsparkschool.co.uk::159d47ea-a7f0-49f2-b799-36126789a807" providerId="AD" clId="Web-{86F0807A-B81A-4727-A455-7D0CAAAD2172}" dt="2019-02-03T20:49:31.938" v="1113" actId="20577"/>
        <pc:sldMkLst>
          <pc:docMk/>
          <pc:sldMk cId="3338922268" sldId="370"/>
        </pc:sldMkLst>
        <pc:spChg chg="mod">
          <ac:chgData name="N Kreyts" userId="S::nkreyts@highamsparkschool.co.uk::159d47ea-a7f0-49f2-b799-36126789a807" providerId="AD" clId="Web-{86F0807A-B81A-4727-A455-7D0CAAAD2172}" dt="2019-02-03T20:49:31.938" v="1113" actId="20577"/>
          <ac:spMkLst>
            <pc:docMk/>
            <pc:sldMk cId="3338922268" sldId="370"/>
            <ac:spMk id="4" creationId="{00000000-0000-0000-0000-000000000000}"/>
          </ac:spMkLst>
        </pc:spChg>
      </pc:sldChg>
      <pc:sldChg chg="del">
        <pc:chgData name="N Kreyts" userId="S::nkreyts@highamsparkschool.co.uk::159d47ea-a7f0-49f2-b799-36126789a807" providerId="AD" clId="Web-{86F0807A-B81A-4727-A455-7D0CAAAD2172}" dt="2019-02-03T20:38:36.160" v="637"/>
        <pc:sldMkLst>
          <pc:docMk/>
          <pc:sldMk cId="680844924" sldId="372"/>
        </pc:sldMkLst>
      </pc:sldChg>
      <pc:sldChg chg="modSp">
        <pc:chgData name="N Kreyts" userId="S::nkreyts@highamsparkschool.co.uk::159d47ea-a7f0-49f2-b799-36126789a807" providerId="AD" clId="Web-{86F0807A-B81A-4727-A455-7D0CAAAD2172}" dt="2019-02-03T20:16:54.871" v="263" actId="20577"/>
        <pc:sldMkLst>
          <pc:docMk/>
          <pc:sldMk cId="178900519" sldId="379"/>
        </pc:sldMkLst>
        <pc:spChg chg="mod">
          <ac:chgData name="N Kreyts" userId="S::nkreyts@highamsparkschool.co.uk::159d47ea-a7f0-49f2-b799-36126789a807" providerId="AD" clId="Web-{86F0807A-B81A-4727-A455-7D0CAAAD2172}" dt="2019-02-03T20:16:25.449" v="261" actId="14100"/>
          <ac:spMkLst>
            <pc:docMk/>
            <pc:sldMk cId="178900519" sldId="379"/>
            <ac:spMk id="8" creationId="{CBA510D4-8356-49BF-885E-45D1C26D64A8}"/>
          </ac:spMkLst>
        </pc:spChg>
        <pc:spChg chg="mod">
          <ac:chgData name="N Kreyts" userId="S::nkreyts@highamsparkschool.co.uk::159d47ea-a7f0-49f2-b799-36126789a807" providerId="AD" clId="Web-{86F0807A-B81A-4727-A455-7D0CAAAD2172}" dt="2019-02-03T20:16:54.871" v="263" actId="20577"/>
          <ac:spMkLst>
            <pc:docMk/>
            <pc:sldMk cId="178900519" sldId="379"/>
            <ac:spMk id="9" creationId="{88B10117-310D-4851-9020-9D96393AAB7F}"/>
          </ac:spMkLst>
        </pc:spChg>
        <pc:spChg chg="mod">
          <ac:chgData name="N Kreyts" userId="S::nkreyts@highamsparkschool.co.uk::159d47ea-a7f0-49f2-b799-36126789a807" providerId="AD" clId="Web-{86F0807A-B81A-4727-A455-7D0CAAAD2172}" dt="2019-02-03T20:16:19.465" v="260" actId="1076"/>
          <ac:spMkLst>
            <pc:docMk/>
            <pc:sldMk cId="178900519" sldId="379"/>
            <ac:spMk id="10" creationId="{240DCB33-19F2-4870-9901-88BB0E2CC472}"/>
          </ac:spMkLst>
        </pc:spChg>
      </pc:sldChg>
      <pc:sldChg chg="modSp">
        <pc:chgData name="N Kreyts" userId="S::nkreyts@highamsparkschool.co.uk::159d47ea-a7f0-49f2-b799-36126789a807" providerId="AD" clId="Web-{86F0807A-B81A-4727-A455-7D0CAAAD2172}" dt="2019-02-03T20:24:48.524" v="403" actId="20577"/>
        <pc:sldMkLst>
          <pc:docMk/>
          <pc:sldMk cId="3625918634" sldId="384"/>
        </pc:sldMkLst>
        <pc:spChg chg="mod">
          <ac:chgData name="N Kreyts" userId="S::nkreyts@highamsparkschool.co.uk::159d47ea-a7f0-49f2-b799-36126789a807" providerId="AD" clId="Web-{86F0807A-B81A-4727-A455-7D0CAAAD2172}" dt="2019-02-03T20:24:48.524" v="403" actId="20577"/>
          <ac:spMkLst>
            <pc:docMk/>
            <pc:sldMk cId="3625918634" sldId="384"/>
            <ac:spMk id="4" creationId="{FA4CC4DE-ACAF-4980-B971-94025C91F301}"/>
          </ac:spMkLst>
        </pc:spChg>
      </pc:sldChg>
      <pc:sldChg chg="del">
        <pc:chgData name="N Kreyts" userId="S::nkreyts@highamsparkschool.co.uk::159d47ea-a7f0-49f2-b799-36126789a807" providerId="AD" clId="Web-{86F0807A-B81A-4727-A455-7D0CAAAD2172}" dt="2019-02-03T20:49:01.579" v="1095"/>
        <pc:sldMkLst>
          <pc:docMk/>
          <pc:sldMk cId="2922022924" sldId="385"/>
        </pc:sldMkLst>
      </pc:sldChg>
      <pc:sldChg chg="del">
        <pc:chgData name="N Kreyts" userId="S::nkreyts@highamsparkschool.co.uk::159d47ea-a7f0-49f2-b799-36126789a807" providerId="AD" clId="Web-{86F0807A-B81A-4727-A455-7D0CAAAD2172}" dt="2019-02-03T20:48:49.782" v="1093"/>
        <pc:sldMkLst>
          <pc:docMk/>
          <pc:sldMk cId="3761295633" sldId="386"/>
        </pc:sldMkLst>
      </pc:sldChg>
      <pc:sldChg chg="del">
        <pc:chgData name="N Kreyts" userId="S::nkreyts@highamsparkschool.co.uk::159d47ea-a7f0-49f2-b799-36126789a807" providerId="AD" clId="Web-{86F0807A-B81A-4727-A455-7D0CAAAD2172}" dt="2019-02-03T20:49:04.407" v="1096"/>
        <pc:sldMkLst>
          <pc:docMk/>
          <pc:sldMk cId="1804813517" sldId="387"/>
        </pc:sldMkLst>
      </pc:sldChg>
      <pc:sldChg chg="del">
        <pc:chgData name="N Kreyts" userId="S::nkreyts@highamsparkschool.co.uk::159d47ea-a7f0-49f2-b799-36126789a807" providerId="AD" clId="Web-{86F0807A-B81A-4727-A455-7D0CAAAD2172}" dt="2019-02-03T20:49:08.626" v="1097"/>
        <pc:sldMkLst>
          <pc:docMk/>
          <pc:sldMk cId="485819253" sldId="388"/>
        </pc:sldMkLst>
      </pc:sldChg>
      <pc:sldChg chg="delSp">
        <pc:chgData name="N Kreyts" userId="S::nkreyts@highamsparkschool.co.uk::159d47ea-a7f0-49f2-b799-36126789a807" providerId="AD" clId="Web-{86F0807A-B81A-4727-A455-7D0CAAAD2172}" dt="2019-02-03T20:51:50.484" v="1193"/>
        <pc:sldMkLst>
          <pc:docMk/>
          <pc:sldMk cId="588594571" sldId="389"/>
        </pc:sldMkLst>
        <pc:picChg chg="del">
          <ac:chgData name="N Kreyts" userId="S::nkreyts@highamsparkschool.co.uk::159d47ea-a7f0-49f2-b799-36126789a807" providerId="AD" clId="Web-{86F0807A-B81A-4727-A455-7D0CAAAD2172}" dt="2019-02-03T20:51:50.484" v="1193"/>
          <ac:picMkLst>
            <pc:docMk/>
            <pc:sldMk cId="588594571" sldId="389"/>
            <ac:picMk id="5" creationId="{E3FF460C-E127-4E35-A514-DFA9BF039849}"/>
          </ac:picMkLst>
        </pc:picChg>
      </pc:sldChg>
      <pc:sldChg chg="delSp">
        <pc:chgData name="N Kreyts" userId="S::nkreyts@highamsparkschool.co.uk::159d47ea-a7f0-49f2-b799-36126789a807" providerId="AD" clId="Web-{86F0807A-B81A-4727-A455-7D0CAAAD2172}" dt="2019-02-03T20:51:55.875" v="1194"/>
        <pc:sldMkLst>
          <pc:docMk/>
          <pc:sldMk cId="2749791676" sldId="390"/>
        </pc:sldMkLst>
        <pc:grpChg chg="del">
          <ac:chgData name="N Kreyts" userId="S::nkreyts@highamsparkschool.co.uk::159d47ea-a7f0-49f2-b799-36126789a807" providerId="AD" clId="Web-{86F0807A-B81A-4727-A455-7D0CAAAD2172}" dt="2019-02-03T20:51:55.875" v="1194"/>
          <ac:grpSpMkLst>
            <pc:docMk/>
            <pc:sldMk cId="2749791676" sldId="390"/>
            <ac:grpSpMk id="6" creationId="{B936D666-1D91-40C8-B573-047373E95DAD}"/>
          </ac:grpSpMkLst>
        </pc:grpChg>
      </pc:sldChg>
      <pc:sldChg chg="addSp delSp modSp delAnim modAnim">
        <pc:chgData name="N Kreyts" userId="S::nkreyts@highamsparkschool.co.uk::159d47ea-a7f0-49f2-b799-36126789a807" providerId="AD" clId="Web-{86F0807A-B81A-4727-A455-7D0CAAAD2172}" dt="2019-02-03T20:14:07.997" v="237" actId="1076"/>
        <pc:sldMkLst>
          <pc:docMk/>
          <pc:sldMk cId="535747086" sldId="392"/>
        </pc:sldMkLst>
        <pc:spChg chg="del mod">
          <ac:chgData name="N Kreyts" userId="S::nkreyts@highamsparkschool.co.uk::159d47ea-a7f0-49f2-b799-36126789a807" providerId="AD" clId="Web-{86F0807A-B81A-4727-A455-7D0CAAAD2172}" dt="2019-02-03T20:11:35.107" v="114"/>
          <ac:spMkLst>
            <pc:docMk/>
            <pc:sldMk cId="535747086" sldId="392"/>
            <ac:spMk id="2" creationId="{00000000-0000-0000-0000-000000000000}"/>
          </ac:spMkLst>
        </pc:spChg>
        <pc:spChg chg="mod">
          <ac:chgData name="N Kreyts" userId="S::nkreyts@highamsparkschool.co.uk::159d47ea-a7f0-49f2-b799-36126789a807" providerId="AD" clId="Web-{86F0807A-B81A-4727-A455-7D0CAAAD2172}" dt="2019-02-03T20:14:07.997" v="237" actId="1076"/>
          <ac:spMkLst>
            <pc:docMk/>
            <pc:sldMk cId="535747086" sldId="392"/>
            <ac:spMk id="3" creationId="{00000000-0000-0000-0000-000000000000}"/>
          </ac:spMkLst>
        </pc:spChg>
        <pc:spChg chg="mod">
          <ac:chgData name="N Kreyts" userId="S::nkreyts@highamsparkschool.co.uk::159d47ea-a7f0-49f2-b799-36126789a807" providerId="AD" clId="Web-{86F0807A-B81A-4727-A455-7D0CAAAD2172}" dt="2019-02-03T20:11:22.763" v="112" actId="1076"/>
          <ac:spMkLst>
            <pc:docMk/>
            <pc:sldMk cId="535747086" sldId="392"/>
            <ac:spMk id="4" creationId="{EE1F6BE6-56E3-4E49-A6F4-C3FA548A2E71}"/>
          </ac:spMkLst>
        </pc:spChg>
        <pc:spChg chg="add mod">
          <ac:chgData name="N Kreyts" userId="S::nkreyts@highamsparkschool.co.uk::159d47ea-a7f0-49f2-b799-36126789a807" providerId="AD" clId="Web-{86F0807A-B81A-4727-A455-7D0CAAAD2172}" dt="2019-02-03T20:11:54.607" v="121" actId="20577"/>
          <ac:spMkLst>
            <pc:docMk/>
            <pc:sldMk cId="535747086" sldId="392"/>
            <ac:spMk id="7" creationId="{5B1B022B-7D3C-4476-8037-67332C76FD82}"/>
          </ac:spMkLst>
        </pc:spChg>
        <pc:picChg chg="mod">
          <ac:chgData name="N Kreyts" userId="S::nkreyts@highamsparkschool.co.uk::159d47ea-a7f0-49f2-b799-36126789a807" providerId="AD" clId="Web-{86F0807A-B81A-4727-A455-7D0CAAAD2172}" dt="2019-02-03T20:14:03.653" v="236" actId="1076"/>
          <ac:picMkLst>
            <pc:docMk/>
            <pc:sldMk cId="535747086" sldId="392"/>
            <ac:picMk id="5" creationId="{9A5DDFD5-10F7-4F74-9B08-5A9E3E96F68F}"/>
          </ac:picMkLst>
        </pc:picChg>
      </pc:sldChg>
      <pc:sldChg chg="addSp delSp modSp new addAnim modAnim">
        <pc:chgData name="N Kreyts" userId="S::nkreyts@highamsparkschool.co.uk::159d47ea-a7f0-49f2-b799-36126789a807" providerId="AD" clId="Web-{86F0807A-B81A-4727-A455-7D0CAAAD2172}" dt="2019-02-03T20:28:50.148" v="495"/>
        <pc:sldMkLst>
          <pc:docMk/>
          <pc:sldMk cId="2968551252" sldId="393"/>
        </pc:sldMkLst>
        <pc:spChg chg="del">
          <ac:chgData name="N Kreyts" userId="S::nkreyts@highamsparkschool.co.uk::159d47ea-a7f0-49f2-b799-36126789a807" providerId="AD" clId="Web-{86F0807A-B81A-4727-A455-7D0CAAAD2172}" dt="2019-02-03T20:18:20.027" v="265"/>
          <ac:spMkLst>
            <pc:docMk/>
            <pc:sldMk cId="2968551252" sldId="393"/>
            <ac:spMk id="2" creationId="{05FBCB9B-7F05-488D-8898-5CE487FF48F6}"/>
          </ac:spMkLst>
        </pc:spChg>
        <pc:spChg chg="del">
          <ac:chgData name="N Kreyts" userId="S::nkreyts@highamsparkschool.co.uk::159d47ea-a7f0-49f2-b799-36126789a807" providerId="AD" clId="Web-{86F0807A-B81A-4727-A455-7D0CAAAD2172}" dt="2019-02-03T20:18:22.592" v="266"/>
          <ac:spMkLst>
            <pc:docMk/>
            <pc:sldMk cId="2968551252" sldId="393"/>
            <ac:spMk id="3" creationId="{E0650F15-F022-4614-94F2-65A3BD82E083}"/>
          </ac:spMkLst>
        </pc:spChg>
        <pc:spChg chg="add mod">
          <ac:chgData name="N Kreyts" userId="S::nkreyts@highamsparkschool.co.uk::159d47ea-a7f0-49f2-b799-36126789a807" providerId="AD" clId="Web-{86F0807A-B81A-4727-A455-7D0CAAAD2172}" dt="2019-02-03T20:28:40.992" v="493" actId="1076"/>
          <ac:spMkLst>
            <pc:docMk/>
            <pc:sldMk cId="2968551252" sldId="393"/>
            <ac:spMk id="11" creationId="{8CF735DA-52BE-4834-AE94-5E6040CE4CF6}"/>
          </ac:spMkLst>
        </pc:spChg>
        <pc:spChg chg="add mod">
          <ac:chgData name="N Kreyts" userId="S::nkreyts@highamsparkschool.co.uk::159d47ea-a7f0-49f2-b799-36126789a807" providerId="AD" clId="Web-{86F0807A-B81A-4727-A455-7D0CAAAD2172}" dt="2019-02-03T20:24:21.806" v="381" actId="14100"/>
          <ac:spMkLst>
            <pc:docMk/>
            <pc:sldMk cId="2968551252" sldId="393"/>
            <ac:spMk id="17" creationId="{9657A418-F010-438B-A8D8-EA2B10F63B3A}"/>
          </ac:spMkLst>
        </pc:spChg>
        <pc:spChg chg="add mod">
          <ac:chgData name="N Kreyts" userId="S::nkreyts@highamsparkschool.co.uk::159d47ea-a7f0-49f2-b799-36126789a807" providerId="AD" clId="Web-{86F0807A-B81A-4727-A455-7D0CAAAD2172}" dt="2019-02-03T20:25:22.087" v="422" actId="20577"/>
          <ac:spMkLst>
            <pc:docMk/>
            <pc:sldMk cId="2968551252" sldId="393"/>
            <ac:spMk id="19" creationId="{1FF0DBA0-63F0-452B-86B0-C2A60A412565}"/>
          </ac:spMkLst>
        </pc:spChg>
        <pc:spChg chg="add mod">
          <ac:chgData name="N Kreyts" userId="S::nkreyts@highamsparkschool.co.uk::159d47ea-a7f0-49f2-b799-36126789a807" providerId="AD" clId="Web-{86F0807A-B81A-4727-A455-7D0CAAAD2172}" dt="2019-02-03T20:25:37.274" v="438" actId="20577"/>
          <ac:spMkLst>
            <pc:docMk/>
            <pc:sldMk cId="2968551252" sldId="393"/>
            <ac:spMk id="20" creationId="{0E7BBC8F-396D-404F-9A75-991B06717534}"/>
          </ac:spMkLst>
        </pc:spChg>
        <pc:spChg chg="add mod">
          <ac:chgData name="N Kreyts" userId="S::nkreyts@highamsparkschool.co.uk::159d47ea-a7f0-49f2-b799-36126789a807" providerId="AD" clId="Web-{86F0807A-B81A-4727-A455-7D0CAAAD2172}" dt="2019-02-03T20:28:37.554" v="492" actId="1076"/>
          <ac:spMkLst>
            <pc:docMk/>
            <pc:sldMk cId="2968551252" sldId="393"/>
            <ac:spMk id="21" creationId="{8FBFDB47-D8FA-4CE1-8A6A-E322E58EB4F7}"/>
          </ac:spMkLst>
        </pc:spChg>
        <pc:picChg chg="add del mod">
          <ac:chgData name="N Kreyts" userId="S::nkreyts@highamsparkschool.co.uk::159d47ea-a7f0-49f2-b799-36126789a807" providerId="AD" clId="Web-{86F0807A-B81A-4727-A455-7D0CAAAD2172}" dt="2019-02-03T20:18:36.542" v="268"/>
          <ac:picMkLst>
            <pc:docMk/>
            <pc:sldMk cId="2968551252" sldId="393"/>
            <ac:picMk id="4" creationId="{B26BFCFE-9D05-481B-B337-19FE0A9E74C0}"/>
          </ac:picMkLst>
        </pc:picChg>
        <pc:picChg chg="add del mod">
          <ac:chgData name="N Kreyts" userId="S::nkreyts@highamsparkschool.co.uk::159d47ea-a7f0-49f2-b799-36126789a807" providerId="AD" clId="Web-{86F0807A-B81A-4727-A455-7D0CAAAD2172}" dt="2019-02-03T20:18:53.198" v="271"/>
          <ac:picMkLst>
            <pc:docMk/>
            <pc:sldMk cId="2968551252" sldId="393"/>
            <ac:picMk id="6" creationId="{896BC43E-A6E0-4C13-9B2D-B497C3AB410A}"/>
          </ac:picMkLst>
        </pc:picChg>
        <pc:picChg chg="add del mod">
          <ac:chgData name="N Kreyts" userId="S::nkreyts@highamsparkschool.co.uk::159d47ea-a7f0-49f2-b799-36126789a807" providerId="AD" clId="Web-{86F0807A-B81A-4727-A455-7D0CAAAD2172}" dt="2019-02-03T20:19:09.636" v="273"/>
          <ac:picMkLst>
            <pc:docMk/>
            <pc:sldMk cId="2968551252" sldId="393"/>
            <ac:picMk id="8" creationId="{DA9F0CE8-1C9E-4461-99D7-907B58AD0EA3}"/>
          </ac:picMkLst>
        </pc:picChg>
        <pc:picChg chg="add mod">
          <ac:chgData name="N Kreyts" userId="S::nkreyts@highamsparkschool.co.uk::159d47ea-a7f0-49f2-b799-36126789a807" providerId="AD" clId="Web-{86F0807A-B81A-4727-A455-7D0CAAAD2172}" dt="2019-02-03T20:24:56.634" v="407" actId="1076"/>
          <ac:picMkLst>
            <pc:docMk/>
            <pc:sldMk cId="2968551252" sldId="393"/>
            <ac:picMk id="12" creationId="{1B1B9064-3480-44A9-8B35-7EA98E024325}"/>
          </ac:picMkLst>
        </pc:picChg>
        <pc:picChg chg="add mod">
          <ac:chgData name="N Kreyts" userId="S::nkreyts@highamsparkschool.co.uk::159d47ea-a7f0-49f2-b799-36126789a807" providerId="AD" clId="Web-{86F0807A-B81A-4727-A455-7D0CAAAD2172}" dt="2019-02-03T20:24:54.540" v="406" actId="1076"/>
          <ac:picMkLst>
            <pc:docMk/>
            <pc:sldMk cId="2968551252" sldId="393"/>
            <ac:picMk id="14" creationId="{67DA1A9A-2540-4FC6-A0BB-59DA8B63850C}"/>
          </ac:picMkLst>
        </pc:picChg>
      </pc:sldChg>
      <pc:sldChg chg="addSp delSp modSp new ord">
        <pc:chgData name="N Kreyts" userId="S::nkreyts@highamsparkschool.co.uk::159d47ea-a7f0-49f2-b799-36126789a807" providerId="AD" clId="Web-{86F0807A-B81A-4727-A455-7D0CAAAD2172}" dt="2019-02-03T20:37:06.942" v="636" actId="1076"/>
        <pc:sldMkLst>
          <pc:docMk/>
          <pc:sldMk cId="1214491010" sldId="394"/>
        </pc:sldMkLst>
        <pc:spChg chg="del">
          <ac:chgData name="N Kreyts" userId="S::nkreyts@highamsparkschool.co.uk::159d47ea-a7f0-49f2-b799-36126789a807" providerId="AD" clId="Web-{86F0807A-B81A-4727-A455-7D0CAAAD2172}" dt="2019-02-03T20:29:21.054" v="498"/>
          <ac:spMkLst>
            <pc:docMk/>
            <pc:sldMk cId="1214491010" sldId="394"/>
            <ac:spMk id="2" creationId="{EA3E1271-7CCA-4200-8E03-7D1144550FE6}"/>
          </ac:spMkLst>
        </pc:spChg>
        <pc:spChg chg="del">
          <ac:chgData name="N Kreyts" userId="S::nkreyts@highamsparkschool.co.uk::159d47ea-a7f0-49f2-b799-36126789a807" providerId="AD" clId="Web-{86F0807A-B81A-4727-A455-7D0CAAAD2172}" dt="2019-02-03T20:29:24.273" v="499"/>
          <ac:spMkLst>
            <pc:docMk/>
            <pc:sldMk cId="1214491010" sldId="394"/>
            <ac:spMk id="3" creationId="{8B536F62-9BA7-4A32-A674-E4F7963586F6}"/>
          </ac:spMkLst>
        </pc:spChg>
        <pc:spChg chg="add">
          <ac:chgData name="N Kreyts" userId="S::nkreyts@highamsparkschool.co.uk::159d47ea-a7f0-49f2-b799-36126789a807" providerId="AD" clId="Web-{86F0807A-B81A-4727-A455-7D0CAAAD2172}" dt="2019-02-03T20:29:26.242" v="500"/>
          <ac:spMkLst>
            <pc:docMk/>
            <pc:sldMk cId="1214491010" sldId="394"/>
            <ac:spMk id="5" creationId="{B7D05279-8AB8-44C8-AD73-4EADDE6FDD4A}"/>
          </ac:spMkLst>
        </pc:spChg>
        <pc:spChg chg="add mod">
          <ac:chgData name="N Kreyts" userId="S::nkreyts@highamsparkschool.co.uk::159d47ea-a7f0-49f2-b799-36126789a807" providerId="AD" clId="Web-{86F0807A-B81A-4727-A455-7D0CAAAD2172}" dt="2019-02-03T20:35:41.255" v="600" actId="14100"/>
          <ac:spMkLst>
            <pc:docMk/>
            <pc:sldMk cId="1214491010" sldId="394"/>
            <ac:spMk id="8" creationId="{676CCB91-8025-43BA-A790-60A5AF950928}"/>
          </ac:spMkLst>
        </pc:spChg>
        <pc:spChg chg="add mod">
          <ac:chgData name="N Kreyts" userId="S::nkreyts@highamsparkschool.co.uk::159d47ea-a7f0-49f2-b799-36126789a807" providerId="AD" clId="Web-{86F0807A-B81A-4727-A455-7D0CAAAD2172}" dt="2019-02-03T20:37:03.364" v="635" actId="1076"/>
          <ac:spMkLst>
            <pc:docMk/>
            <pc:sldMk cId="1214491010" sldId="394"/>
            <ac:spMk id="13" creationId="{2C307925-7BA7-4CBD-ABFB-BFF3A1C1941A}"/>
          </ac:spMkLst>
        </pc:spChg>
        <pc:picChg chg="add mod modCrop">
          <ac:chgData name="N Kreyts" userId="S::nkreyts@highamsparkschool.co.uk::159d47ea-a7f0-49f2-b799-36126789a807" providerId="AD" clId="Web-{86F0807A-B81A-4727-A455-7D0CAAAD2172}" dt="2019-02-03T20:35:02.302" v="592" actId="1076"/>
          <ac:picMkLst>
            <pc:docMk/>
            <pc:sldMk cId="1214491010" sldId="394"/>
            <ac:picMk id="6" creationId="{A5FB4EFA-E83E-491F-A874-A2E8FA723FAD}"/>
          </ac:picMkLst>
        </pc:picChg>
        <pc:picChg chg="add mod">
          <ac:chgData name="N Kreyts" userId="S::nkreyts@highamsparkschool.co.uk::159d47ea-a7f0-49f2-b799-36126789a807" providerId="AD" clId="Web-{86F0807A-B81A-4727-A455-7D0CAAAD2172}" dt="2019-02-03T20:37:06.942" v="636" actId="1076"/>
          <ac:picMkLst>
            <pc:docMk/>
            <pc:sldMk cId="1214491010" sldId="394"/>
            <ac:picMk id="9" creationId="{511638A0-8393-450D-9CC5-F48158AB3B07}"/>
          </ac:picMkLst>
        </pc:picChg>
        <pc:picChg chg="add del mod">
          <ac:chgData name="N Kreyts" userId="S::nkreyts@highamsparkschool.co.uk::159d47ea-a7f0-49f2-b799-36126789a807" providerId="AD" clId="Web-{86F0807A-B81A-4727-A455-7D0CAAAD2172}" dt="2019-02-03T20:35:51.271" v="602"/>
          <ac:picMkLst>
            <pc:docMk/>
            <pc:sldMk cId="1214491010" sldId="394"/>
            <ac:picMk id="11" creationId="{A2CFDD9B-99F4-4879-AE89-40D585100787}"/>
          </ac:picMkLst>
        </pc:picChg>
      </pc:sldChg>
      <pc:sldChg chg="modSp add ord replId">
        <pc:chgData name="N Kreyts" userId="S::nkreyts@highamsparkschool.co.uk::159d47ea-a7f0-49f2-b799-36126789a807" providerId="AD" clId="Web-{86F0807A-B81A-4727-A455-7D0CAAAD2172}" dt="2019-02-03T20:47:19.189" v="1091" actId="14100"/>
        <pc:sldMkLst>
          <pc:docMk/>
          <pc:sldMk cId="2172872869" sldId="397"/>
        </pc:sldMkLst>
        <pc:spChg chg="mod">
          <ac:chgData name="N Kreyts" userId="S::nkreyts@highamsparkschool.co.uk::159d47ea-a7f0-49f2-b799-36126789a807" providerId="AD" clId="Web-{86F0807A-B81A-4727-A455-7D0CAAAD2172}" dt="2019-02-03T20:47:19.189" v="1091" actId="14100"/>
          <ac:spMkLst>
            <pc:docMk/>
            <pc:sldMk cId="2172872869" sldId="397"/>
            <ac:spMk id="3" creationId="{00000000-0000-0000-0000-000000000000}"/>
          </ac:spMkLst>
        </pc:spChg>
        <pc:spChg chg="mod">
          <ac:chgData name="N Kreyts" userId="S::nkreyts@highamsparkschool.co.uk::159d47ea-a7f0-49f2-b799-36126789a807" providerId="AD" clId="Web-{86F0807A-B81A-4727-A455-7D0CAAAD2172}" dt="2019-02-03T20:39:39.926" v="647" actId="20577"/>
          <ac:spMkLst>
            <pc:docMk/>
            <pc:sldMk cId="2172872869" sldId="397"/>
            <ac:spMk id="4" creationId="{EE1F6BE6-56E3-4E49-A6F4-C3FA548A2E71}"/>
          </ac:spMkLst>
        </pc:spChg>
        <pc:spChg chg="mod">
          <ac:chgData name="N Kreyts" userId="S::nkreyts@highamsparkschool.co.uk::159d47ea-a7f0-49f2-b799-36126789a807" providerId="AD" clId="Web-{86F0807A-B81A-4727-A455-7D0CAAAD2172}" dt="2019-02-03T20:39:25.270" v="646" actId="20577"/>
          <ac:spMkLst>
            <pc:docMk/>
            <pc:sldMk cId="2172872869" sldId="397"/>
            <ac:spMk id="7" creationId="{5B1B022B-7D3C-4476-8037-67332C76FD82}"/>
          </ac:spMkLst>
        </pc:spChg>
      </pc:sldChg>
      <pc:sldChg chg="modSp">
        <pc:chgData name="N Kreyts" userId="S::nkreyts@highamsparkschool.co.uk::159d47ea-a7f0-49f2-b799-36126789a807" providerId="AD" clId="Web-{86F0807A-B81A-4727-A455-7D0CAAAD2172}" dt="2019-02-03T20:47:51.298" v="1092" actId="1076"/>
        <pc:sldMkLst>
          <pc:docMk/>
          <pc:sldMk cId="169840727" sldId="398"/>
        </pc:sldMkLst>
        <pc:picChg chg="mod">
          <ac:chgData name="N Kreyts" userId="S::nkreyts@highamsparkschool.co.uk::159d47ea-a7f0-49f2-b799-36126789a807" providerId="AD" clId="Web-{86F0807A-B81A-4727-A455-7D0CAAAD2172}" dt="2019-02-03T20:47:51.298" v="1092" actId="1076"/>
          <ac:picMkLst>
            <pc:docMk/>
            <pc:sldMk cId="169840727" sldId="398"/>
            <ac:picMk id="4" creationId="{03C328A2-7090-42ED-AB12-4084BB76D05D}"/>
          </ac:picMkLst>
        </pc:picChg>
      </pc:sldChg>
    </pc:docChg>
  </pc:docChgLst>
  <pc:docChgLst>
    <pc:chgData name="J Macmahon" userId="S::jmacmahon@highamsparkschool.co.uk::4a031616-ce42-4f2a-b5de-7b5ca3a969b2" providerId="AD" clId="Web-{A8E42F85-D259-4499-E3C2-A37B878DDA1A}"/>
    <pc:docChg chg="modSld">
      <pc:chgData name="J Macmahon" userId="S::jmacmahon@highamsparkschool.co.uk::4a031616-ce42-4f2a-b5de-7b5ca3a969b2" providerId="AD" clId="Web-{A8E42F85-D259-4499-E3C2-A37B878DDA1A}" dt="2019-02-03T20:08:52.860" v="336" actId="20577"/>
      <pc:docMkLst>
        <pc:docMk/>
      </pc:docMkLst>
      <pc:sldChg chg="addSp delSp modSp">
        <pc:chgData name="J Macmahon" userId="S::jmacmahon@highamsparkschool.co.uk::4a031616-ce42-4f2a-b5de-7b5ca3a969b2" providerId="AD" clId="Web-{A8E42F85-D259-4499-E3C2-A37B878DDA1A}" dt="2019-02-03T20:08:52.860" v="336" actId="20577"/>
        <pc:sldMkLst>
          <pc:docMk/>
          <pc:sldMk cId="0" sldId="256"/>
        </pc:sldMkLst>
        <pc:spChg chg="add mod">
          <ac:chgData name="J Macmahon" userId="S::jmacmahon@highamsparkschool.co.uk::4a031616-ce42-4f2a-b5de-7b5ca3a969b2" providerId="AD" clId="Web-{A8E42F85-D259-4499-E3C2-A37B878DDA1A}" dt="2019-02-03T20:00:00.935" v="133"/>
          <ac:spMkLst>
            <pc:docMk/>
            <pc:sldMk cId="0" sldId="256"/>
            <ac:spMk id="4" creationId="{D30442B4-DCE1-4CE5-A7D5-B62C93906E0F}"/>
          </ac:spMkLst>
        </pc:spChg>
        <pc:spChg chg="mod">
          <ac:chgData name="J Macmahon" userId="S::jmacmahon@highamsparkschool.co.uk::4a031616-ce42-4f2a-b5de-7b5ca3a969b2" providerId="AD" clId="Web-{A8E42F85-D259-4499-E3C2-A37B878DDA1A}" dt="2019-02-03T19:48:55.929" v="3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 Macmahon" userId="S::jmacmahon@highamsparkschool.co.uk::4a031616-ce42-4f2a-b5de-7b5ca3a969b2" providerId="AD" clId="Web-{A8E42F85-D259-4499-E3C2-A37B878DDA1A}" dt="2019-02-03T20:08:52.860" v="336" actId="20577"/>
          <ac:spMkLst>
            <pc:docMk/>
            <pc:sldMk cId="0" sldId="256"/>
            <ac:spMk id="15" creationId="{EE1F6BE6-56E3-4E49-A6F4-C3FA548A2E71}"/>
          </ac:spMkLst>
        </pc:spChg>
        <pc:spChg chg="del">
          <ac:chgData name="J Macmahon" userId="S::jmacmahon@highamsparkschool.co.uk::4a031616-ce42-4f2a-b5de-7b5ca3a969b2" providerId="AD" clId="Web-{A8E42F85-D259-4499-E3C2-A37B878DDA1A}" dt="2019-02-03T20:00:14.513" v="135"/>
          <ac:spMkLst>
            <pc:docMk/>
            <pc:sldMk cId="0" sldId="256"/>
            <ac:spMk id="25" creationId="{9F694A42-A964-6B45-AB78-EFCED1709E48}"/>
          </ac:spMkLst>
        </pc:spChg>
        <pc:picChg chg="add mod">
          <ac:chgData name="J Macmahon" userId="S::jmacmahon@highamsparkschool.co.uk::4a031616-ce42-4f2a-b5de-7b5ca3a969b2" providerId="AD" clId="Web-{A8E42F85-D259-4499-E3C2-A37B878DDA1A}" dt="2019-02-03T20:00:29.794" v="139" actId="1076"/>
          <ac:picMkLst>
            <pc:docMk/>
            <pc:sldMk cId="0" sldId="256"/>
            <ac:picMk id="2" creationId="{A47EBBBB-A23A-4181-8ECC-DCF0A58142DC}"/>
          </ac:picMkLst>
        </pc:picChg>
      </pc:sldChg>
      <pc:sldChg chg="modSp">
        <pc:chgData name="J Macmahon" userId="S::jmacmahon@highamsparkschool.co.uk::4a031616-ce42-4f2a-b5de-7b5ca3a969b2" providerId="AD" clId="Web-{A8E42F85-D259-4499-E3C2-A37B878DDA1A}" dt="2019-02-03T19:58:41.496" v="129" actId="20577"/>
        <pc:sldMkLst>
          <pc:docMk/>
          <pc:sldMk cId="0" sldId="258"/>
        </pc:sldMkLst>
        <pc:spChg chg="mod">
          <ac:chgData name="J Macmahon" userId="S::jmacmahon@highamsparkschool.co.uk::4a031616-ce42-4f2a-b5de-7b5ca3a969b2" providerId="AD" clId="Web-{A8E42F85-D259-4499-E3C2-A37B878DDA1A}" dt="2019-02-03T19:58:41.496" v="129" actId="20577"/>
          <ac:spMkLst>
            <pc:docMk/>
            <pc:sldMk cId="0" sldId="258"/>
            <ac:spMk id="56322" creationId="{43C584BE-0929-4697-BE0F-78370329F7F7}"/>
          </ac:spMkLst>
        </pc:spChg>
      </pc:sldChg>
    </pc:docChg>
  </pc:docChgLst>
  <pc:docChgLst>
    <pc:chgData name="N Kreyts" userId="S::nkreyts@highamsparkschool.co.uk::159d47ea-a7f0-49f2-b799-36126789a807" providerId="AD" clId="Web-{AEAD97C8-3B4B-F482-AE0D-592E3DFEA72B}"/>
    <pc:docChg chg="modSld">
      <pc:chgData name="N Kreyts" userId="S::nkreyts@highamsparkschool.co.uk::159d47ea-a7f0-49f2-b799-36126789a807" providerId="AD" clId="Web-{AEAD97C8-3B4B-F482-AE0D-592E3DFEA72B}" dt="2019-02-04T19:56:31.309" v="539" actId="20577"/>
      <pc:docMkLst>
        <pc:docMk/>
      </pc:docMkLst>
      <pc:sldChg chg="modSp">
        <pc:chgData name="N Kreyts" userId="S::nkreyts@highamsparkschool.co.uk::159d47ea-a7f0-49f2-b799-36126789a807" providerId="AD" clId="Web-{AEAD97C8-3B4B-F482-AE0D-592E3DFEA72B}" dt="2019-02-04T19:56:31.309" v="538" actId="20577"/>
        <pc:sldMkLst>
          <pc:docMk/>
          <pc:sldMk cId="3625918634" sldId="384"/>
        </pc:sldMkLst>
        <pc:spChg chg="mod">
          <ac:chgData name="N Kreyts" userId="S::nkreyts@highamsparkschool.co.uk::159d47ea-a7f0-49f2-b799-36126789a807" providerId="AD" clId="Web-{AEAD97C8-3B4B-F482-AE0D-592E3DFEA72B}" dt="2019-02-04T19:56:31.309" v="538" actId="20577"/>
          <ac:spMkLst>
            <pc:docMk/>
            <pc:sldMk cId="3625918634" sldId="384"/>
            <ac:spMk id="4" creationId="{FA4CC4DE-ACAF-4980-B971-94025C91F301}"/>
          </ac:spMkLst>
        </pc:spChg>
      </pc:sldChg>
      <pc:sldChg chg="addSp modSp">
        <pc:chgData name="N Kreyts" userId="S::nkreyts@highamsparkschool.co.uk::159d47ea-a7f0-49f2-b799-36126789a807" providerId="AD" clId="Web-{AEAD97C8-3B4B-F482-AE0D-592E3DFEA72B}" dt="2019-02-04T19:35:57.941" v="6" actId="1076"/>
        <pc:sldMkLst>
          <pc:docMk/>
          <pc:sldMk cId="588594571" sldId="389"/>
        </pc:sldMkLst>
        <pc:picChg chg="add mod modCrop">
          <ac:chgData name="N Kreyts" userId="S::nkreyts@highamsparkschool.co.uk::159d47ea-a7f0-49f2-b799-36126789a807" providerId="AD" clId="Web-{AEAD97C8-3B4B-F482-AE0D-592E3DFEA72B}" dt="2019-02-04T19:35:57.941" v="6" actId="1076"/>
          <ac:picMkLst>
            <pc:docMk/>
            <pc:sldMk cId="588594571" sldId="389"/>
            <ac:picMk id="2" creationId="{C88BDAFD-4897-402E-A482-BFF05F3D3798}"/>
          </ac:picMkLst>
        </pc:picChg>
      </pc:sldChg>
      <pc:sldChg chg="addSp modSp">
        <pc:chgData name="N Kreyts" userId="S::nkreyts@highamsparkschool.co.uk::159d47ea-a7f0-49f2-b799-36126789a807" providerId="AD" clId="Web-{AEAD97C8-3B4B-F482-AE0D-592E3DFEA72B}" dt="2019-02-04T19:39:59.074" v="13" actId="1076"/>
        <pc:sldMkLst>
          <pc:docMk/>
          <pc:sldMk cId="2749791676" sldId="390"/>
        </pc:sldMkLst>
        <pc:picChg chg="add mod modCrop">
          <ac:chgData name="N Kreyts" userId="S::nkreyts@highamsparkschool.co.uk::159d47ea-a7f0-49f2-b799-36126789a807" providerId="AD" clId="Web-{AEAD97C8-3B4B-F482-AE0D-592E3DFEA72B}" dt="2019-02-04T19:39:59.074" v="13" actId="1076"/>
          <ac:picMkLst>
            <pc:docMk/>
            <pc:sldMk cId="2749791676" sldId="390"/>
            <ac:picMk id="2" creationId="{E3D1D374-066E-4255-8E97-3BADF7E82125}"/>
          </ac:picMkLst>
        </pc:picChg>
      </pc:sldChg>
      <pc:sldChg chg="modSp">
        <pc:chgData name="N Kreyts" userId="S::nkreyts@highamsparkschool.co.uk::159d47ea-a7f0-49f2-b799-36126789a807" providerId="AD" clId="Web-{AEAD97C8-3B4B-F482-AE0D-592E3DFEA72B}" dt="2019-02-04T19:55:24.917" v="477" actId="1076"/>
        <pc:sldMkLst>
          <pc:docMk/>
          <pc:sldMk cId="1214491010" sldId="394"/>
        </pc:sldMkLst>
        <pc:spChg chg="mod">
          <ac:chgData name="N Kreyts" userId="S::nkreyts@highamsparkschool.co.uk::159d47ea-a7f0-49f2-b799-36126789a807" providerId="AD" clId="Web-{AEAD97C8-3B4B-F482-AE0D-592E3DFEA72B}" dt="2019-02-04T19:55:17.776" v="475" actId="1076"/>
          <ac:spMkLst>
            <pc:docMk/>
            <pc:sldMk cId="1214491010" sldId="394"/>
            <ac:spMk id="5" creationId="{B7D05279-8AB8-44C8-AD73-4EADDE6FDD4A}"/>
          </ac:spMkLst>
        </pc:spChg>
        <pc:spChg chg="mod">
          <ac:chgData name="N Kreyts" userId="S::nkreyts@highamsparkschool.co.uk::159d47ea-a7f0-49f2-b799-36126789a807" providerId="AD" clId="Web-{AEAD97C8-3B4B-F482-AE0D-592E3DFEA72B}" dt="2019-02-04T19:55:14.166" v="474" actId="1076"/>
          <ac:spMkLst>
            <pc:docMk/>
            <pc:sldMk cId="1214491010" sldId="394"/>
            <ac:spMk id="8" creationId="{676CCB91-8025-43BA-A790-60A5AF950928}"/>
          </ac:spMkLst>
        </pc:spChg>
        <pc:spChg chg="mod">
          <ac:chgData name="N Kreyts" userId="S::nkreyts@highamsparkschool.co.uk::159d47ea-a7f0-49f2-b799-36126789a807" providerId="AD" clId="Web-{AEAD97C8-3B4B-F482-AE0D-592E3DFEA72B}" dt="2019-02-04T19:55:24.917" v="477" actId="1076"/>
          <ac:spMkLst>
            <pc:docMk/>
            <pc:sldMk cId="1214491010" sldId="394"/>
            <ac:spMk id="13" creationId="{2C307925-7BA7-4CBD-ABFB-BFF3A1C1941A}"/>
          </ac:spMkLst>
        </pc:spChg>
        <pc:picChg chg="mod">
          <ac:chgData name="N Kreyts" userId="S::nkreyts@highamsparkschool.co.uk::159d47ea-a7f0-49f2-b799-36126789a807" providerId="AD" clId="Web-{AEAD97C8-3B4B-F482-AE0D-592E3DFEA72B}" dt="2019-02-04T19:54:24.305" v="460" actId="14100"/>
          <ac:picMkLst>
            <pc:docMk/>
            <pc:sldMk cId="1214491010" sldId="394"/>
            <ac:picMk id="6" creationId="{A5FB4EFA-E83E-491F-A874-A2E8FA723FAD}"/>
          </ac:picMkLst>
        </pc:picChg>
        <pc:picChg chg="mod">
          <ac:chgData name="N Kreyts" userId="S::nkreyts@highamsparkschool.co.uk::159d47ea-a7f0-49f2-b799-36126789a807" providerId="AD" clId="Web-{AEAD97C8-3B4B-F482-AE0D-592E3DFEA72B}" dt="2019-02-04T19:55:21.307" v="476" actId="1076"/>
          <ac:picMkLst>
            <pc:docMk/>
            <pc:sldMk cId="1214491010" sldId="394"/>
            <ac:picMk id="9" creationId="{511638A0-8393-450D-9CC5-F48158AB3B07}"/>
          </ac:picMkLst>
        </pc:picChg>
      </pc:sldChg>
      <pc:sldChg chg="modSp addAnim delAnim modAnim modNotes">
        <pc:chgData name="N Kreyts" userId="S::nkreyts@highamsparkschool.co.uk::159d47ea-a7f0-49f2-b799-36126789a807" providerId="AD" clId="Web-{AEAD97C8-3B4B-F482-AE0D-592E3DFEA72B}" dt="2019-02-04T19:53:48.101" v="459"/>
        <pc:sldMkLst>
          <pc:docMk/>
          <pc:sldMk cId="3586890635" sldId="396"/>
        </pc:sldMkLst>
        <pc:spChg chg="mod">
          <ac:chgData name="N Kreyts" userId="S::nkreyts@highamsparkschool.co.uk::159d47ea-a7f0-49f2-b799-36126789a807" providerId="AD" clId="Web-{AEAD97C8-3B4B-F482-AE0D-592E3DFEA72B}" dt="2019-02-04T19:51:48.503" v="392" actId="20577"/>
          <ac:spMkLst>
            <pc:docMk/>
            <pc:sldMk cId="3586890635" sldId="396"/>
            <ac:spMk id="2" creationId="{2F9485C9-6080-4977-988C-E36980EDF350}"/>
          </ac:spMkLst>
        </pc:spChg>
        <pc:spChg chg="mod">
          <ac:chgData name="N Kreyts" userId="S::nkreyts@highamsparkschool.co.uk::159d47ea-a7f0-49f2-b799-36126789a807" providerId="AD" clId="Web-{AEAD97C8-3B4B-F482-AE0D-592E3DFEA72B}" dt="2019-02-04T19:52:06.504" v="416" actId="20577"/>
          <ac:spMkLst>
            <pc:docMk/>
            <pc:sldMk cId="3586890635" sldId="396"/>
            <ac:spMk id="3" creationId="{D5E83C4B-009B-4EE1-A1F5-7B5E4A74D1A4}"/>
          </ac:spMkLst>
        </pc:spChg>
      </pc:sldChg>
    </pc:docChg>
  </pc:docChgLst>
  <pc:docChgLst>
    <pc:chgData name="J Macmahon" userId="S::jmacmahon@highamsparkschool.co.uk::4a031616-ce42-4f2a-b5de-7b5ca3a969b2" providerId="AD" clId="Web-{DEA51348-D35E-058F-0325-728E206EDB90}"/>
    <pc:docChg chg="addSld delSld modSld">
      <pc:chgData name="J Macmahon" userId="S::jmacmahon@highamsparkschool.co.uk::4a031616-ce42-4f2a-b5de-7b5ca3a969b2" providerId="AD" clId="Web-{DEA51348-D35E-058F-0325-728E206EDB90}" dt="2019-02-03T21:05:14.147" v="1628" actId="20577"/>
      <pc:docMkLst>
        <pc:docMk/>
      </pc:docMkLst>
      <pc:sldChg chg="addSp delSp modSp">
        <pc:chgData name="J Macmahon" userId="S::jmacmahon@highamsparkschool.co.uk::4a031616-ce42-4f2a-b5de-7b5ca3a969b2" providerId="AD" clId="Web-{DEA51348-D35E-058F-0325-728E206EDB90}" dt="2019-02-03T20:11:31.563" v="19" actId="1076"/>
        <pc:sldMkLst>
          <pc:docMk/>
          <pc:sldMk cId="0" sldId="256"/>
        </pc:sldMkLst>
        <pc:spChg chg="add mod">
          <ac:chgData name="J Macmahon" userId="S::jmacmahon@highamsparkschool.co.uk::4a031616-ce42-4f2a-b5de-7b5ca3a969b2" providerId="AD" clId="Web-{DEA51348-D35E-058F-0325-728E206EDB90}" dt="2019-02-03T20:11:31.563" v="19" actId="1076"/>
          <ac:spMkLst>
            <pc:docMk/>
            <pc:sldMk cId="0" sldId="256"/>
            <ac:spMk id="8" creationId="{2BF395D5-517E-4A68-AF80-0DDDED733D6A}"/>
          </ac:spMkLst>
        </pc:spChg>
        <pc:spChg chg="mod">
          <ac:chgData name="J Macmahon" userId="S::jmacmahon@highamsparkschool.co.uk::4a031616-ce42-4f2a-b5de-7b5ca3a969b2" providerId="AD" clId="Web-{DEA51348-D35E-058F-0325-728E206EDB90}" dt="2019-02-03T20:09:16.737" v="0" actId="14100"/>
          <ac:spMkLst>
            <pc:docMk/>
            <pc:sldMk cId="0" sldId="256"/>
            <ac:spMk id="15" creationId="{EE1F6BE6-56E3-4E49-A6F4-C3FA548A2E71}"/>
          </ac:spMkLst>
        </pc:spChg>
        <pc:picChg chg="add mod">
          <ac:chgData name="J Macmahon" userId="S::jmacmahon@highamsparkschool.co.uk::4a031616-ce42-4f2a-b5de-7b5ca3a969b2" providerId="AD" clId="Web-{DEA51348-D35E-058F-0325-728E206EDB90}" dt="2019-02-03T20:11:24.689" v="18" actId="1076"/>
          <ac:picMkLst>
            <pc:docMk/>
            <pc:sldMk cId="0" sldId="256"/>
            <ac:picMk id="6" creationId="{2E699894-5619-481B-A87D-9FB062C7129F}"/>
          </ac:picMkLst>
        </pc:picChg>
        <pc:picChg chg="add del">
          <ac:chgData name="J Macmahon" userId="S::jmacmahon@highamsparkschool.co.uk::4a031616-ce42-4f2a-b5de-7b5ca3a969b2" providerId="AD" clId="Web-{DEA51348-D35E-058F-0325-728E206EDB90}" dt="2019-02-03T20:10:42.111" v="4"/>
          <ac:picMkLst>
            <pc:docMk/>
            <pc:sldMk cId="0" sldId="256"/>
            <ac:picMk id="7" creationId="{D414EB23-FA88-4D37-9ED0-A703E38F0FA6}"/>
          </ac:picMkLst>
        </pc:picChg>
      </pc:sldChg>
      <pc:sldChg chg="modSp">
        <pc:chgData name="J Macmahon" userId="S::jmacmahon@highamsparkschool.co.uk::4a031616-ce42-4f2a-b5de-7b5ca3a969b2" providerId="AD" clId="Web-{DEA51348-D35E-058F-0325-728E206EDB90}" dt="2019-02-03T20:27:32.223" v="807" actId="1076"/>
        <pc:sldMkLst>
          <pc:docMk/>
          <pc:sldMk cId="178900519" sldId="379"/>
        </pc:sldMkLst>
        <pc:spChg chg="mod">
          <ac:chgData name="J Macmahon" userId="S::jmacmahon@highamsparkschool.co.uk::4a031616-ce42-4f2a-b5de-7b5ca3a969b2" providerId="AD" clId="Web-{DEA51348-D35E-058F-0325-728E206EDB90}" dt="2019-02-03T20:27:32.223" v="807" actId="1076"/>
          <ac:spMkLst>
            <pc:docMk/>
            <pc:sldMk cId="178900519" sldId="379"/>
            <ac:spMk id="8" creationId="{CBA510D4-8356-49BF-885E-45D1C26D64A8}"/>
          </ac:spMkLst>
        </pc:spChg>
      </pc:sldChg>
      <pc:sldChg chg="del">
        <pc:chgData name="J Macmahon" userId="S::jmacmahon@highamsparkschool.co.uk::4a031616-ce42-4f2a-b5de-7b5ca3a969b2" providerId="AD" clId="Web-{DEA51348-D35E-058F-0325-728E206EDB90}" dt="2019-02-03T20:44:29.709" v="1336"/>
        <pc:sldMkLst>
          <pc:docMk/>
          <pc:sldMk cId="3244162897" sldId="380"/>
        </pc:sldMkLst>
      </pc:sldChg>
      <pc:sldChg chg="del">
        <pc:chgData name="J Macmahon" userId="S::jmacmahon@highamsparkschool.co.uk::4a031616-ce42-4f2a-b5de-7b5ca3a969b2" providerId="AD" clId="Web-{DEA51348-D35E-058F-0325-728E206EDB90}" dt="2019-02-03T20:44:48.443" v="1339"/>
        <pc:sldMkLst>
          <pc:docMk/>
          <pc:sldMk cId="2529450289" sldId="381"/>
        </pc:sldMkLst>
      </pc:sldChg>
      <pc:sldChg chg="del">
        <pc:chgData name="J Macmahon" userId="S::jmacmahon@highamsparkschool.co.uk::4a031616-ce42-4f2a-b5de-7b5ca3a969b2" providerId="AD" clId="Web-{DEA51348-D35E-058F-0325-728E206EDB90}" dt="2019-02-03T20:44:48.443" v="1338"/>
        <pc:sldMkLst>
          <pc:docMk/>
          <pc:sldMk cId="2318814812" sldId="382"/>
        </pc:sldMkLst>
      </pc:sldChg>
      <pc:sldChg chg="del">
        <pc:chgData name="J Macmahon" userId="S::jmacmahon@highamsparkschool.co.uk::4a031616-ce42-4f2a-b5de-7b5ca3a969b2" providerId="AD" clId="Web-{DEA51348-D35E-058F-0325-728E206EDB90}" dt="2019-02-03T20:44:48.443" v="1337"/>
        <pc:sldMkLst>
          <pc:docMk/>
          <pc:sldMk cId="2678965383" sldId="383"/>
        </pc:sldMkLst>
      </pc:sldChg>
      <pc:sldChg chg="modSp">
        <pc:chgData name="J Macmahon" userId="S::jmacmahon@highamsparkschool.co.uk::4a031616-ce42-4f2a-b5de-7b5ca3a969b2" providerId="AD" clId="Web-{DEA51348-D35E-058F-0325-728E206EDB90}" dt="2019-02-03T21:05:14.147" v="1628" actId="20577"/>
        <pc:sldMkLst>
          <pc:docMk/>
          <pc:sldMk cId="588594571" sldId="389"/>
        </pc:sldMkLst>
        <pc:spChg chg="mod">
          <ac:chgData name="J Macmahon" userId="S::jmacmahon@highamsparkschool.co.uk::4a031616-ce42-4f2a-b5de-7b5ca3a969b2" providerId="AD" clId="Web-{DEA51348-D35E-058F-0325-728E206EDB90}" dt="2019-02-03T21:05:14.147" v="1628" actId="20577"/>
          <ac:spMkLst>
            <pc:docMk/>
            <pc:sldMk cId="588594571" sldId="389"/>
            <ac:spMk id="4" creationId="{08C837B6-31FD-4E7A-BF36-8DBD471287AD}"/>
          </ac:spMkLst>
        </pc:spChg>
      </pc:sldChg>
      <pc:sldChg chg="addSp delSp modSp addAnim">
        <pc:chgData name="J Macmahon" userId="S::jmacmahon@highamsparkschool.co.uk::4a031616-ce42-4f2a-b5de-7b5ca3a969b2" providerId="AD" clId="Web-{DEA51348-D35E-058F-0325-728E206EDB90}" dt="2019-02-03T21:04:42.257" v="1624" actId="1076"/>
        <pc:sldMkLst>
          <pc:docMk/>
          <pc:sldMk cId="535747086" sldId="392"/>
        </pc:sldMkLst>
        <pc:spChg chg="add mod">
          <ac:chgData name="J Macmahon" userId="S::jmacmahon@highamsparkschool.co.uk::4a031616-ce42-4f2a-b5de-7b5ca3a969b2" providerId="AD" clId="Web-{DEA51348-D35E-058F-0325-728E206EDB90}" dt="2019-02-03T21:04:42.257" v="1624" actId="1076"/>
          <ac:spMkLst>
            <pc:docMk/>
            <pc:sldMk cId="535747086" sldId="392"/>
            <ac:spMk id="2" creationId="{ADF912F3-C3C7-4EF6-9014-78777FE64642}"/>
          </ac:spMkLst>
        </pc:spChg>
        <pc:spChg chg="mod">
          <ac:chgData name="J Macmahon" userId="S::jmacmahon@highamsparkschool.co.uk::4a031616-ce42-4f2a-b5de-7b5ca3a969b2" providerId="AD" clId="Web-{DEA51348-D35E-058F-0325-728E206EDB90}" dt="2019-02-03T21:04:05.757" v="1618" actId="1076"/>
          <ac:spMkLst>
            <pc:docMk/>
            <pc:sldMk cId="535747086" sldId="392"/>
            <ac:spMk id="3" creationId="{00000000-0000-0000-0000-000000000000}"/>
          </ac:spMkLst>
        </pc:spChg>
        <pc:spChg chg="mod">
          <ac:chgData name="J Macmahon" userId="S::jmacmahon@highamsparkschool.co.uk::4a031616-ce42-4f2a-b5de-7b5ca3a969b2" providerId="AD" clId="Web-{DEA51348-D35E-058F-0325-728E206EDB90}" dt="2019-02-03T21:04:16.882" v="1620" actId="1076"/>
          <ac:spMkLst>
            <pc:docMk/>
            <pc:sldMk cId="535747086" sldId="392"/>
            <ac:spMk id="4" creationId="{EE1F6BE6-56E3-4E49-A6F4-C3FA548A2E71}"/>
          </ac:spMkLst>
        </pc:spChg>
        <pc:spChg chg="mod">
          <ac:chgData name="J Macmahon" userId="S::jmacmahon@highamsparkschool.co.uk::4a031616-ce42-4f2a-b5de-7b5ca3a969b2" providerId="AD" clId="Web-{DEA51348-D35E-058F-0325-728E206EDB90}" dt="2019-02-03T20:56:57.981" v="1562" actId="1076"/>
          <ac:spMkLst>
            <pc:docMk/>
            <pc:sldMk cId="535747086" sldId="392"/>
            <ac:spMk id="7" creationId="{5B1B022B-7D3C-4476-8037-67332C76FD82}"/>
          </ac:spMkLst>
        </pc:spChg>
        <pc:picChg chg="del">
          <ac:chgData name="J Macmahon" userId="S::jmacmahon@highamsparkschool.co.uk::4a031616-ce42-4f2a-b5de-7b5ca3a969b2" providerId="AD" clId="Web-{DEA51348-D35E-058F-0325-728E206EDB90}" dt="2019-02-03T21:04:11.945" v="1619"/>
          <ac:picMkLst>
            <pc:docMk/>
            <pc:sldMk cId="535747086" sldId="392"/>
            <ac:picMk id="5" creationId="{9A5DDFD5-10F7-4F74-9B08-5A9E3E96F68F}"/>
          </ac:picMkLst>
        </pc:picChg>
      </pc:sldChg>
      <pc:sldChg chg="addSp delSp modSp new addAnim modAnim">
        <pc:chgData name="J Macmahon" userId="S::jmacmahon@highamsparkschool.co.uk::4a031616-ce42-4f2a-b5de-7b5ca3a969b2" providerId="AD" clId="Web-{DEA51348-D35E-058F-0325-728E206EDB90}" dt="2019-02-03T20:54:10.436" v="1497"/>
        <pc:sldMkLst>
          <pc:docMk/>
          <pc:sldMk cId="3138303272" sldId="395"/>
        </pc:sldMkLst>
        <pc:spChg chg="del">
          <ac:chgData name="J Macmahon" userId="S::jmacmahon@highamsparkschool.co.uk::4a031616-ce42-4f2a-b5de-7b5ca3a969b2" providerId="AD" clId="Web-{DEA51348-D35E-058F-0325-728E206EDB90}" dt="2019-02-03T20:30:01.018" v="810"/>
          <ac:spMkLst>
            <pc:docMk/>
            <pc:sldMk cId="3138303272" sldId="395"/>
            <ac:spMk id="2" creationId="{411F4CB7-10B2-4C47-A772-0C488A372BF8}"/>
          </ac:spMkLst>
        </pc:spChg>
        <pc:spChg chg="del mod">
          <ac:chgData name="J Macmahon" userId="S::jmacmahon@highamsparkschool.co.uk::4a031616-ce42-4f2a-b5de-7b5ca3a969b2" providerId="AD" clId="Web-{DEA51348-D35E-058F-0325-728E206EDB90}" dt="2019-02-03T20:47:07.317" v="1351"/>
          <ac:spMkLst>
            <pc:docMk/>
            <pc:sldMk cId="3138303272" sldId="395"/>
            <ac:spMk id="3" creationId="{AB1C594D-4D1D-4A5F-A969-438F9B6F02EE}"/>
          </ac:spMkLst>
        </pc:spChg>
        <pc:spChg chg="add mod">
          <ac:chgData name="J Macmahon" userId="S::jmacmahon@highamsparkschool.co.uk::4a031616-ce42-4f2a-b5de-7b5ca3a969b2" providerId="AD" clId="Web-{DEA51348-D35E-058F-0325-728E206EDB90}" dt="2019-02-03T20:51:59.641" v="1462" actId="14100"/>
          <ac:spMkLst>
            <pc:docMk/>
            <pc:sldMk cId="3138303272" sldId="395"/>
            <ac:spMk id="5" creationId="{8CE75ECB-5B09-41A8-87AA-520E75CF6046}"/>
          </ac:spMkLst>
        </pc:spChg>
        <pc:spChg chg="add del mod">
          <ac:chgData name="J Macmahon" userId="S::jmacmahon@highamsparkschool.co.uk::4a031616-ce42-4f2a-b5de-7b5ca3a969b2" providerId="AD" clId="Web-{DEA51348-D35E-058F-0325-728E206EDB90}" dt="2019-02-03T20:47:09.848" v="1352"/>
          <ac:spMkLst>
            <pc:docMk/>
            <pc:sldMk cId="3138303272" sldId="395"/>
            <ac:spMk id="7" creationId="{F549EA97-A907-4750-9387-E8A7A50B8D69}"/>
          </ac:spMkLst>
        </pc:spChg>
        <pc:spChg chg="add del mod">
          <ac:chgData name="J Macmahon" userId="S::jmacmahon@highamsparkschool.co.uk::4a031616-ce42-4f2a-b5de-7b5ca3a969b2" providerId="AD" clId="Web-{DEA51348-D35E-058F-0325-728E206EDB90}" dt="2019-02-03T20:47:16.082" v="1357"/>
          <ac:spMkLst>
            <pc:docMk/>
            <pc:sldMk cId="3138303272" sldId="395"/>
            <ac:spMk id="10" creationId="{48C68BAE-36B4-4DDD-BBF6-EB989F6B0664}"/>
          </ac:spMkLst>
        </pc:spChg>
        <pc:spChg chg="add del">
          <ac:chgData name="J Macmahon" userId="S::jmacmahon@highamsparkschool.co.uk::4a031616-ce42-4f2a-b5de-7b5ca3a969b2" providerId="AD" clId="Web-{DEA51348-D35E-058F-0325-728E206EDB90}" dt="2019-02-03T20:47:23.895" v="1359"/>
          <ac:spMkLst>
            <pc:docMk/>
            <pc:sldMk cId="3138303272" sldId="395"/>
            <ac:spMk id="11" creationId="{6F971110-46FE-4AF3-9DA3-02B9518453EE}"/>
          </ac:spMkLst>
        </pc:spChg>
        <pc:spChg chg="add del mod">
          <ac:chgData name="J Macmahon" userId="S::jmacmahon@highamsparkschool.co.uk::4a031616-ce42-4f2a-b5de-7b5ca3a969b2" providerId="AD" clId="Web-{DEA51348-D35E-058F-0325-728E206EDB90}" dt="2019-02-03T20:48:20.425" v="1370"/>
          <ac:spMkLst>
            <pc:docMk/>
            <pc:sldMk cId="3138303272" sldId="395"/>
            <ac:spMk id="16" creationId="{4F59CF18-DA38-468F-B95A-C60B179BF2E3}"/>
          </ac:spMkLst>
        </pc:spChg>
        <pc:spChg chg="add del mod">
          <ac:chgData name="J Macmahon" userId="S::jmacmahon@highamsparkschool.co.uk::4a031616-ce42-4f2a-b5de-7b5ca3a969b2" providerId="AD" clId="Web-{DEA51348-D35E-058F-0325-728E206EDB90}" dt="2019-02-03T20:49:30.518" v="1396"/>
          <ac:spMkLst>
            <pc:docMk/>
            <pc:sldMk cId="3138303272" sldId="395"/>
            <ac:spMk id="21" creationId="{AA79AA23-AEFF-4035-AB55-986687B93E75}"/>
          </ac:spMkLst>
        </pc:spChg>
        <pc:spChg chg="add del mod">
          <ac:chgData name="J Macmahon" userId="S::jmacmahon@highamsparkschool.co.uk::4a031616-ce42-4f2a-b5de-7b5ca3a969b2" providerId="AD" clId="Web-{DEA51348-D35E-058F-0325-728E206EDB90}" dt="2019-02-03T20:51:25.204" v="1456"/>
          <ac:spMkLst>
            <pc:docMk/>
            <pc:sldMk cId="3138303272" sldId="395"/>
            <ac:spMk id="25" creationId="{156CAA08-F0C9-4D8B-B0EE-75C7AAA97FBF}"/>
          </ac:spMkLst>
        </pc:spChg>
        <pc:spChg chg="add del mod">
          <ac:chgData name="J Macmahon" userId="S::jmacmahon@highamsparkschool.co.uk::4a031616-ce42-4f2a-b5de-7b5ca3a969b2" providerId="AD" clId="Web-{DEA51348-D35E-058F-0325-728E206EDB90}" dt="2019-02-03T20:53:08.499" v="1479"/>
          <ac:spMkLst>
            <pc:docMk/>
            <pc:sldMk cId="3138303272" sldId="395"/>
            <ac:spMk id="30" creationId="{57F5A6B0-F5A5-4BE3-B8CB-9FA9F88EDCC9}"/>
          </ac:spMkLst>
        </pc:spChg>
        <pc:picChg chg="add mod ord">
          <ac:chgData name="J Macmahon" userId="S::jmacmahon@highamsparkschool.co.uk::4a031616-ce42-4f2a-b5de-7b5ca3a969b2" providerId="AD" clId="Web-{DEA51348-D35E-058F-0325-728E206EDB90}" dt="2019-02-03T20:53:38.515" v="1486" actId="1076"/>
          <ac:picMkLst>
            <pc:docMk/>
            <pc:sldMk cId="3138303272" sldId="395"/>
            <ac:picMk id="8" creationId="{CD5A5B7D-BF58-4325-B833-E5FF07F1B277}"/>
          </ac:picMkLst>
        </pc:picChg>
        <pc:picChg chg="add mod">
          <ac:chgData name="J Macmahon" userId="S::jmacmahon@highamsparkschool.co.uk::4a031616-ce42-4f2a-b5de-7b5ca3a969b2" providerId="AD" clId="Web-{DEA51348-D35E-058F-0325-728E206EDB90}" dt="2019-02-03T20:53:34.968" v="1485" actId="1076"/>
          <ac:picMkLst>
            <pc:docMk/>
            <pc:sldMk cId="3138303272" sldId="395"/>
            <ac:picMk id="12" creationId="{206EC05B-6F94-44C7-8AF2-BB96F7E5BD56}"/>
          </ac:picMkLst>
        </pc:picChg>
        <pc:picChg chg="add del mod">
          <ac:chgData name="J Macmahon" userId="S::jmacmahon@highamsparkschool.co.uk::4a031616-ce42-4f2a-b5de-7b5ca3a969b2" providerId="AD" clId="Web-{DEA51348-D35E-058F-0325-728E206EDB90}" dt="2019-02-03T20:48:22.894" v="1371"/>
          <ac:picMkLst>
            <pc:docMk/>
            <pc:sldMk cId="3138303272" sldId="395"/>
            <ac:picMk id="14" creationId="{AD2AF842-CAAA-49D6-A870-D9C21FBA4A79}"/>
          </ac:picMkLst>
        </pc:picChg>
        <pc:picChg chg="add del mod">
          <ac:chgData name="J Macmahon" userId="S::jmacmahon@highamsparkschool.co.uk::4a031616-ce42-4f2a-b5de-7b5ca3a969b2" providerId="AD" clId="Web-{DEA51348-D35E-058F-0325-728E206EDB90}" dt="2019-02-03T20:49:40.502" v="1400"/>
          <ac:picMkLst>
            <pc:docMk/>
            <pc:sldMk cId="3138303272" sldId="395"/>
            <ac:picMk id="17" creationId="{67EB90E3-5422-4DF6-8C12-299DCB83F79E}"/>
          </ac:picMkLst>
        </pc:picChg>
        <pc:picChg chg="add del mod">
          <ac:chgData name="J Macmahon" userId="S::jmacmahon@highamsparkschool.co.uk::4a031616-ce42-4f2a-b5de-7b5ca3a969b2" providerId="AD" clId="Web-{DEA51348-D35E-058F-0325-728E206EDB90}" dt="2019-02-03T20:49:38.658" v="1399"/>
          <ac:picMkLst>
            <pc:docMk/>
            <pc:sldMk cId="3138303272" sldId="395"/>
            <ac:picMk id="19" creationId="{93BBDF77-685C-4D0A-A1FF-4FB157DB013C}"/>
          </ac:picMkLst>
        </pc:picChg>
        <pc:picChg chg="add mod">
          <ac:chgData name="J Macmahon" userId="S::jmacmahon@highamsparkschool.co.uk::4a031616-ce42-4f2a-b5de-7b5ca3a969b2" providerId="AD" clId="Web-{DEA51348-D35E-058F-0325-728E206EDB90}" dt="2019-02-03T20:53:27.952" v="1484" actId="1076"/>
          <ac:picMkLst>
            <pc:docMk/>
            <pc:sldMk cId="3138303272" sldId="395"/>
            <ac:picMk id="22" creationId="{0E02029E-FE28-4D23-BA3B-13A94ADF78DF}"/>
          </ac:picMkLst>
        </pc:picChg>
        <pc:picChg chg="add del mod">
          <ac:chgData name="J Macmahon" userId="S::jmacmahon@highamsparkschool.co.uk::4a031616-ce42-4f2a-b5de-7b5ca3a969b2" providerId="AD" clId="Web-{DEA51348-D35E-058F-0325-728E206EDB90}" dt="2019-02-03T20:53:18.327" v="1481"/>
          <ac:picMkLst>
            <pc:docMk/>
            <pc:sldMk cId="3138303272" sldId="395"/>
            <ac:picMk id="23" creationId="{C91C03C8-2532-4EE4-9278-34AB0CFA6751}"/>
          </ac:picMkLst>
        </pc:picChg>
        <pc:picChg chg="add del mod">
          <ac:chgData name="J Macmahon" userId="S::jmacmahon@highamsparkschool.co.uk::4a031616-ce42-4f2a-b5de-7b5ca3a969b2" providerId="AD" clId="Web-{DEA51348-D35E-058F-0325-728E206EDB90}" dt="2019-02-03T20:52:45.328" v="1471"/>
          <ac:picMkLst>
            <pc:docMk/>
            <pc:sldMk cId="3138303272" sldId="395"/>
            <ac:picMk id="26" creationId="{FB220351-8CC3-4E56-903B-06F959607AC8}"/>
          </ac:picMkLst>
        </pc:picChg>
        <pc:picChg chg="add del mod">
          <ac:chgData name="J Macmahon" userId="S::jmacmahon@highamsparkschool.co.uk::4a031616-ce42-4f2a-b5de-7b5ca3a969b2" providerId="AD" clId="Web-{DEA51348-D35E-058F-0325-728E206EDB90}" dt="2019-02-03T20:53:15.531" v="1480"/>
          <ac:picMkLst>
            <pc:docMk/>
            <pc:sldMk cId="3138303272" sldId="395"/>
            <ac:picMk id="28" creationId="{7B631F58-65B8-42A8-8E2C-798ABBFAA4D2}"/>
          </ac:picMkLst>
        </pc:picChg>
      </pc:sldChg>
      <pc:sldChg chg="modSp new modNotes">
        <pc:chgData name="J Macmahon" userId="S::jmacmahon@highamsparkschool.co.uk::4a031616-ce42-4f2a-b5de-7b5ca3a969b2" providerId="AD" clId="Web-{DEA51348-D35E-058F-0325-728E206EDB90}" dt="2019-02-03T21:01:04.260" v="1574" actId="20577"/>
        <pc:sldMkLst>
          <pc:docMk/>
          <pc:sldMk cId="3586890635" sldId="396"/>
        </pc:sldMkLst>
        <pc:spChg chg="mod">
          <ac:chgData name="J Macmahon" userId="S::jmacmahon@highamsparkschool.co.uk::4a031616-ce42-4f2a-b5de-7b5ca3a969b2" providerId="AD" clId="Web-{DEA51348-D35E-058F-0325-728E206EDB90}" dt="2019-02-03T20:38:31.495" v="1231" actId="20577"/>
          <ac:spMkLst>
            <pc:docMk/>
            <pc:sldMk cId="3586890635" sldId="396"/>
            <ac:spMk id="2" creationId="{2F9485C9-6080-4977-988C-E36980EDF350}"/>
          </ac:spMkLst>
        </pc:spChg>
        <pc:spChg chg="mod">
          <ac:chgData name="J Macmahon" userId="S::jmacmahon@highamsparkschool.co.uk::4a031616-ce42-4f2a-b5de-7b5ca3a969b2" providerId="AD" clId="Web-{DEA51348-D35E-058F-0325-728E206EDB90}" dt="2019-02-03T21:01:04.260" v="1574" actId="20577"/>
          <ac:spMkLst>
            <pc:docMk/>
            <pc:sldMk cId="3586890635" sldId="396"/>
            <ac:spMk id="3" creationId="{D5E83C4B-009B-4EE1-A1F5-7B5E4A74D1A4}"/>
          </ac:spMkLst>
        </pc:spChg>
      </pc:sldChg>
      <pc:sldChg chg="addSp delSp modSp new">
        <pc:chgData name="J Macmahon" userId="S::jmacmahon@highamsparkschool.co.uk::4a031616-ce42-4f2a-b5de-7b5ca3a969b2" providerId="AD" clId="Web-{DEA51348-D35E-058F-0325-728E206EDB90}" dt="2019-02-03T20:55:04.842" v="1558" actId="20577"/>
        <pc:sldMkLst>
          <pc:docMk/>
          <pc:sldMk cId="169840727" sldId="398"/>
        </pc:sldMkLst>
        <pc:spChg chg="mod">
          <ac:chgData name="J Macmahon" userId="S::jmacmahon@highamsparkschool.co.uk::4a031616-ce42-4f2a-b5de-7b5ca3a969b2" providerId="AD" clId="Web-{DEA51348-D35E-058F-0325-728E206EDB90}" dt="2019-02-03T20:55:04.842" v="1558" actId="20577"/>
          <ac:spMkLst>
            <pc:docMk/>
            <pc:sldMk cId="169840727" sldId="398"/>
            <ac:spMk id="2" creationId="{72E9775E-F666-43E8-8203-5DF7B1606F47}"/>
          </ac:spMkLst>
        </pc:spChg>
        <pc:spChg chg="del">
          <ac:chgData name="J Macmahon" userId="S::jmacmahon@highamsparkschool.co.uk::4a031616-ce42-4f2a-b5de-7b5ca3a969b2" providerId="AD" clId="Web-{DEA51348-D35E-058F-0325-728E206EDB90}" dt="2019-02-03T20:45:34.146" v="1340"/>
          <ac:spMkLst>
            <pc:docMk/>
            <pc:sldMk cId="169840727" sldId="398"/>
            <ac:spMk id="3" creationId="{3552E925-4D95-41CD-98F7-F375AFB04EF1}"/>
          </ac:spMkLst>
        </pc:spChg>
        <pc:spChg chg="add del mod">
          <ac:chgData name="J Macmahon" userId="S::jmacmahon@highamsparkschool.co.uk::4a031616-ce42-4f2a-b5de-7b5ca3a969b2" providerId="AD" clId="Web-{DEA51348-D35E-058F-0325-728E206EDB90}" dt="2019-02-03T20:54:37.264" v="1505"/>
          <ac:spMkLst>
            <pc:docMk/>
            <pc:sldMk cId="169840727" sldId="398"/>
            <ac:spMk id="6" creationId="{6CD217EA-FD25-4C61-8AB8-6D003912583F}"/>
          </ac:spMkLst>
        </pc:spChg>
        <pc:picChg chg="add mod ord">
          <ac:chgData name="J Macmahon" userId="S::jmacmahon@highamsparkschool.co.uk::4a031616-ce42-4f2a-b5de-7b5ca3a969b2" providerId="AD" clId="Web-{DEA51348-D35E-058F-0325-728E206EDB90}" dt="2019-02-03T20:54:43.186" v="1507" actId="14100"/>
          <ac:picMkLst>
            <pc:docMk/>
            <pc:sldMk cId="169840727" sldId="398"/>
            <ac:picMk id="4" creationId="{03C328A2-7090-42ED-AB12-4084BB76D05D}"/>
          </ac:picMkLst>
        </pc:picChg>
      </pc:sldChg>
      <pc:sldChg chg="delSp modSp add replId addAnim modAnim">
        <pc:chgData name="J Macmahon" userId="S::jmacmahon@highamsparkschool.co.uk::4a031616-ce42-4f2a-b5de-7b5ca3a969b2" providerId="AD" clId="Web-{DEA51348-D35E-058F-0325-728E206EDB90}" dt="2019-02-03T20:54:15.655" v="1501"/>
        <pc:sldMkLst>
          <pc:docMk/>
          <pc:sldMk cId="1637371852" sldId="399"/>
        </pc:sldMkLst>
        <pc:spChg chg="del mod">
          <ac:chgData name="J Macmahon" userId="S::jmacmahon@highamsparkschool.co.uk::4a031616-ce42-4f2a-b5de-7b5ca3a969b2" providerId="AD" clId="Web-{DEA51348-D35E-058F-0325-728E206EDB90}" dt="2019-02-03T20:53:47.843" v="1490"/>
          <ac:spMkLst>
            <pc:docMk/>
            <pc:sldMk cId="1637371852" sldId="399"/>
            <ac:spMk id="30" creationId="{57F5A6B0-F5A5-4BE3-B8CB-9FA9F88EDCC9}"/>
          </ac:spMkLst>
        </pc:spChg>
        <pc:picChg chg="del">
          <ac:chgData name="J Macmahon" userId="S::jmacmahon@highamsparkschool.co.uk::4a031616-ce42-4f2a-b5de-7b5ca3a969b2" providerId="AD" clId="Web-{DEA51348-D35E-058F-0325-728E206EDB90}" dt="2019-02-03T20:53:40.718" v="1487"/>
          <ac:picMkLst>
            <pc:docMk/>
            <pc:sldMk cId="1637371852" sldId="399"/>
            <ac:picMk id="12" creationId="{206EC05B-6F94-44C7-8AF2-BB96F7E5BD56}"/>
          </ac:picMkLst>
        </pc:picChg>
        <pc:picChg chg="del">
          <ac:chgData name="J Macmahon" userId="S::jmacmahon@highamsparkschool.co.uk::4a031616-ce42-4f2a-b5de-7b5ca3a969b2" providerId="AD" clId="Web-{DEA51348-D35E-058F-0325-728E206EDB90}" dt="2019-02-03T20:53:42.296" v="1488"/>
          <ac:picMkLst>
            <pc:docMk/>
            <pc:sldMk cId="1637371852" sldId="399"/>
            <ac:picMk id="22" creationId="{0E02029E-FE28-4D23-BA3B-13A94ADF78DF}"/>
          </ac:picMkLst>
        </pc:picChg>
        <pc:picChg chg="mod">
          <ac:chgData name="J Macmahon" userId="S::jmacmahon@highamsparkschool.co.uk::4a031616-ce42-4f2a-b5de-7b5ca3a969b2" providerId="AD" clId="Web-{DEA51348-D35E-058F-0325-728E206EDB90}" dt="2019-02-03T20:53:50.265" v="1491" actId="1076"/>
          <ac:picMkLst>
            <pc:docMk/>
            <pc:sldMk cId="1637371852" sldId="399"/>
            <ac:picMk id="23" creationId="{C91C03C8-2532-4EE4-9278-34AB0CFA6751}"/>
          </ac:picMkLst>
        </pc:picChg>
        <pc:picChg chg="mod">
          <ac:chgData name="J Macmahon" userId="S::jmacmahon@highamsparkschool.co.uk::4a031616-ce42-4f2a-b5de-7b5ca3a969b2" providerId="AD" clId="Web-{DEA51348-D35E-058F-0325-728E206EDB90}" dt="2019-02-03T20:53:56.843" v="1493" actId="14100"/>
          <ac:picMkLst>
            <pc:docMk/>
            <pc:sldMk cId="1637371852" sldId="399"/>
            <ac:picMk id="28" creationId="{7B631F58-65B8-42A8-8E2C-798ABBFAA4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Explaining crystal size in terms of particles is in the assessment so you need to ensure they understand how these two concepts could be linked.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49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twig-world.com/film/structure-of-the-earth-1093/" TargetMode="External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hpscience" TargetMode="Externa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g-world.com/film/glossary/igneous-59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default/player/interactive/id/388822/external/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wig-world.com/film/glossary/metamorphic-rock-72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CC4DE-ACAF-4980-B971-94025C91F301}"/>
              </a:ext>
            </a:extLst>
          </p:cNvPr>
          <p:cNvSpPr txBox="1"/>
          <p:nvPr/>
        </p:nvSpPr>
        <p:spPr>
          <a:xfrm>
            <a:off x="325677" y="538619"/>
            <a:ext cx="8430016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AU" sz="3200" u="sng" err="1">
                <a:latin typeface="Arial" panose="020B0604020202020204" pitchFamily="34" charset="0"/>
                <a:cs typeface="Arial" panose="020B0604020202020204" pitchFamily="34" charset="0"/>
              </a:rPr>
              <a:t>Reqs</a:t>
            </a:r>
            <a:endParaRPr lang="en-AU" sz="32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dirty="0">
                <a:latin typeface="Arial"/>
                <a:cs typeface="Arial"/>
              </a:rPr>
              <a:t>Rock Samples (Basalt and Gabbro)</a:t>
            </a:r>
          </a:p>
          <a:p>
            <a:r>
              <a:rPr lang="en-AU" sz="3200" dirty="0">
                <a:latin typeface="Arial"/>
                <a:cs typeface="Arial"/>
              </a:rPr>
              <a:t>Structure of the earth diagram (</a:t>
            </a:r>
            <a:r>
              <a:rPr lang="en-AU" sz="3200" dirty="0" err="1">
                <a:latin typeface="Arial"/>
                <a:cs typeface="Arial"/>
              </a:rPr>
              <a:t>unlabeled</a:t>
            </a:r>
            <a:r>
              <a:rPr lang="en-AU" sz="3200" dirty="0">
                <a:latin typeface="Arial"/>
                <a:cs typeface="Arial"/>
              </a:rPr>
              <a:t>)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u="sng" dirty="0">
                <a:latin typeface="Arial"/>
                <a:cs typeface="Arial"/>
              </a:rPr>
              <a:t>Extension/Homework</a:t>
            </a:r>
          </a:p>
          <a:p>
            <a:r>
              <a:rPr lang="en-AU" sz="3200" dirty="0">
                <a:latin typeface="Arial"/>
                <a:cs typeface="Arial"/>
              </a:rPr>
              <a:t>W/S 8Hb7 </a:t>
            </a:r>
          </a:p>
        </p:txBody>
      </p:sp>
    </p:spTree>
    <p:extLst>
      <p:ext uri="{BB962C8B-B14F-4D97-AF65-F5344CB8AC3E}">
        <p14:creationId xmlns:p14="http://schemas.microsoft.com/office/powerpoint/2010/main" val="362591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775E-F666-43E8-8203-5DF7B160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Turning a rock into a Metamorphic Rock</a:t>
            </a:r>
            <a:endParaRPr lang="en-US"/>
          </a:p>
        </p:txBody>
      </p:sp>
      <p:pic>
        <p:nvPicPr>
          <p:cNvPr id="4" name="Picture 4" descr="A picture containing piece&#10;&#10;Description generated with very high confidence">
            <a:extLst>
              <a:ext uri="{FF2B5EF4-FFF2-40B4-BE49-F238E27FC236}">
                <a16:creationId xmlns:a16="http://schemas.microsoft.com/office/drawing/2014/main" id="{03C328A2-7090-42ED-AB12-4084BB76D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26" y="1138547"/>
            <a:ext cx="8833449" cy="28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>
            <a:extLst>
              <a:ext uri="{FF2B5EF4-FFF2-40B4-BE49-F238E27FC236}">
                <a16:creationId xmlns:a16="http://schemas.microsoft.com/office/drawing/2014/main" id="{8CE75ECB-5B09-41A8-87AA-520E75CF6046}"/>
              </a:ext>
            </a:extLst>
          </p:cNvPr>
          <p:cNvSpPr>
            <a:spLocks/>
          </p:cNvSpPr>
          <p:nvPr/>
        </p:nvSpPr>
        <p:spPr bwMode="auto">
          <a:xfrm>
            <a:off x="395488" y="135912"/>
            <a:ext cx="293082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>
                <a:latin typeface="Arial"/>
                <a:cs typeface="Arial"/>
              </a:rPr>
              <a:t>Quick Questions</a:t>
            </a:r>
            <a:endParaRPr lang="en-GB" altLang="en-US" sz="3600" u="sng">
              <a:cs typeface="Arial"/>
            </a:endParaRPr>
          </a:p>
        </p:txBody>
      </p:sp>
      <p:pic>
        <p:nvPicPr>
          <p:cNvPr id="8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D5A5B7D-BF58-4325-B833-E5FF07F1B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07" y="1070755"/>
            <a:ext cx="3265851" cy="3394472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6EC05B-6F94-44C7-8AF2-BB96F7E5B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564" y="1717195"/>
            <a:ext cx="5787426" cy="795428"/>
          </a:xfrm>
          <a:prstGeom prst="rect">
            <a:avLst/>
          </a:prstGeom>
        </p:spPr>
      </p:pic>
      <p:pic>
        <p:nvPicPr>
          <p:cNvPr id="22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E02029E-FE28-4D23-BA3B-13A94ADF7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259" y="3035419"/>
            <a:ext cx="5752101" cy="89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>
            <a:extLst>
              <a:ext uri="{FF2B5EF4-FFF2-40B4-BE49-F238E27FC236}">
                <a16:creationId xmlns:a16="http://schemas.microsoft.com/office/drawing/2014/main" id="{8CE75ECB-5B09-41A8-87AA-520E75CF6046}"/>
              </a:ext>
            </a:extLst>
          </p:cNvPr>
          <p:cNvSpPr>
            <a:spLocks/>
          </p:cNvSpPr>
          <p:nvPr/>
        </p:nvSpPr>
        <p:spPr bwMode="auto">
          <a:xfrm>
            <a:off x="395488" y="135912"/>
            <a:ext cx="293082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>
                <a:latin typeface="Arial"/>
                <a:cs typeface="Arial"/>
              </a:rPr>
              <a:t>Quick Questions</a:t>
            </a:r>
            <a:endParaRPr lang="en-GB" altLang="en-US" sz="3600" u="sng">
              <a:cs typeface="Arial"/>
            </a:endParaRPr>
          </a:p>
        </p:txBody>
      </p:sp>
      <p:pic>
        <p:nvPicPr>
          <p:cNvPr id="8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D5A5B7D-BF58-4325-B833-E5FF07F1B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90" y="1070755"/>
            <a:ext cx="3265851" cy="3394472"/>
          </a:xfrm>
          <a:prstGeom prst="rect">
            <a:avLst/>
          </a:prstGeom>
        </p:spPr>
      </p:pic>
      <p:pic>
        <p:nvPicPr>
          <p:cNvPr id="23" name="Picture 2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1C03C8-2532-4EE4-9278-34AB0CFA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491" y="279909"/>
            <a:ext cx="5124092" cy="2243767"/>
          </a:xfrm>
          <a:prstGeom prst="rect">
            <a:avLst/>
          </a:prstGeom>
        </p:spPr>
      </p:pic>
      <p:pic>
        <p:nvPicPr>
          <p:cNvPr id="28" name="Picture 2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B631F58-65B8-42A8-8E2C-798ABBFAA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098" y="2571750"/>
            <a:ext cx="5004219" cy="21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08C837B6-31FD-4E7A-BF36-8DBD471287AD}"/>
              </a:ext>
            </a:extLst>
          </p:cNvPr>
          <p:cNvSpPr>
            <a:spLocks/>
          </p:cNvSpPr>
          <p:nvPr/>
        </p:nvSpPr>
        <p:spPr bwMode="auto">
          <a:xfrm>
            <a:off x="685800" y="12065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>
                <a:latin typeface="Arial"/>
                <a:cs typeface="Arial"/>
              </a:rPr>
              <a:t>Extension/ H/W</a:t>
            </a:r>
          </a:p>
          <a:p>
            <a:r>
              <a:rPr lang="en-GB" altLang="en-US" sz="3600" u="sng">
                <a:latin typeface="Arial"/>
                <a:cs typeface="Arial"/>
              </a:rPr>
              <a:t>Complete W/S 8Hb7</a:t>
            </a:r>
            <a:endParaRPr lang="en-GB" altLang="en-US" sz="3600" u="sng">
              <a:cs typeface="Arial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88BDAFD-4897-402E-A482-BFF05F3D3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6" t="12060" r="34930" b="3015"/>
          <a:stretch/>
        </p:blipFill>
        <p:spPr>
          <a:xfrm>
            <a:off x="3130894" y="989313"/>
            <a:ext cx="2881197" cy="404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9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E3D1D374-066E-4255-8E97-3BADF7E82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0" t="15578" r="49972" b="30653"/>
          <a:stretch/>
        </p:blipFill>
        <p:spPr>
          <a:xfrm>
            <a:off x="2698408" y="610888"/>
            <a:ext cx="3905227" cy="37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9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>
                <a:solidFill>
                  <a:srgbClr val="FFFFFF"/>
                </a:solidFill>
                <a:latin typeface="Comic Sans MS"/>
              </a:rPr>
              <a:t>Magma</a:t>
            </a:r>
            <a:endParaRPr lang="en-GB" sz="72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>
                <a:solidFill>
                  <a:srgbClr val="FFFFFF"/>
                </a:solidFill>
                <a:latin typeface="Comic Sans MS"/>
              </a:rPr>
              <a:t>Extrusive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>
                <a:solidFill>
                  <a:srgbClr val="FFFFFF"/>
                </a:solidFill>
                <a:latin typeface="Comic Sans MS"/>
              </a:rPr>
              <a:t>Intrusive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630178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>
                <a:solidFill>
                  <a:srgbClr val="FFFFFF"/>
                </a:solidFill>
                <a:latin typeface="Comic Sans MS"/>
              </a:rPr>
              <a:t>Metamorphic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732301D-2947-48D9-B414-B352C5203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9652" y="507862"/>
            <a:ext cx="6172200" cy="5405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3C584BE-0929-4697-BE0F-78370329F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8737" y="1044502"/>
            <a:ext cx="6173115" cy="382959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76885" lvl="1" indent="-342900">
              <a:spcBef>
                <a:spcPct val="40000"/>
              </a:spcBef>
              <a:buChar char="•"/>
            </a:pPr>
            <a:r>
              <a:rPr lang="en-GB">
                <a:ea typeface="MS PGothic"/>
              </a:rPr>
              <a:t>Recall that the Earth consists of a core, mantle and crust. </a:t>
            </a:r>
          </a:p>
          <a:p>
            <a:pPr marL="476885" lvl="1" indent="-342900">
              <a:spcBef>
                <a:spcPct val="40000"/>
              </a:spcBef>
              <a:buChar char="•"/>
            </a:pPr>
            <a:r>
              <a:rPr lang="en-GB">
                <a:ea typeface="MS PGothic"/>
              </a:rPr>
              <a:t>Describe how magma can be erupted to form volcanoes. </a:t>
            </a:r>
            <a:endParaRPr lang="en-GB">
              <a:ea typeface="MS PGothic"/>
              <a:cs typeface="Calibri"/>
            </a:endParaRPr>
          </a:p>
          <a:p>
            <a:pPr marL="476885" lvl="1" indent="-342900">
              <a:spcBef>
                <a:spcPct val="40000"/>
              </a:spcBef>
              <a:buChar char="•"/>
            </a:pPr>
            <a:r>
              <a:rPr lang="en-GB">
                <a:ea typeface="MS PGothic"/>
              </a:rPr>
              <a:t>Describe how igneous rocks are formed.</a:t>
            </a:r>
            <a:endParaRPr lang="en-GB">
              <a:ea typeface="MS PGothic"/>
              <a:cs typeface="Calibri"/>
            </a:endParaRPr>
          </a:p>
          <a:p>
            <a:pPr marL="476885" lvl="1" indent="-342900">
              <a:spcBef>
                <a:spcPct val="40000"/>
              </a:spcBef>
              <a:buChar char="•"/>
            </a:pPr>
            <a:r>
              <a:rPr lang="en-GB">
                <a:ea typeface="MS PGothic"/>
                <a:cs typeface="Calibri"/>
              </a:rPr>
              <a:t>Describe how metamorphic rocks are formed. </a:t>
            </a:r>
            <a:endParaRPr lang="en-GB"/>
          </a:p>
          <a:p>
            <a:pPr marL="476885" lvl="1" indent="-342900">
              <a:spcBef>
                <a:spcPct val="40000"/>
              </a:spcBef>
              <a:buChar char="•"/>
            </a:pPr>
            <a:r>
              <a:rPr lang="en-GB">
                <a:ea typeface="MS PGothic"/>
              </a:rPr>
              <a:t>Recall the names of some igneous and metamorphic rocks.</a:t>
            </a:r>
            <a:endParaRPr lang="en-GB">
              <a:ea typeface="MS PGothic"/>
              <a:cs typeface="Calibri"/>
            </a:endParaRPr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>
                <a:ea typeface="MS PGothic"/>
                <a:cs typeface="Calibri"/>
              </a:rPr>
              <a:t>Describe the textures and properties of igneous and metamorphic rocks. </a:t>
            </a:r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>
                <a:ea typeface="MS PGothic"/>
                <a:cs typeface="Calibri"/>
              </a:rPr>
              <a:t>Explain how the size of crystals in igneous rocks is evidence for the speed of cooling and describe some factors that affect this.</a:t>
            </a:r>
            <a:endParaRPr lang="en-GB">
              <a:cs typeface="Calibri"/>
            </a:endParaRPr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>
                <a:ea typeface="MS PGothic"/>
                <a:cs typeface="Calibri"/>
              </a:rPr>
              <a:t>Use crystal size to classify igneous rocks as intrusive and extrusive.</a:t>
            </a:r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altLang="ja-JP"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76070403-E8DB-4B6E-868F-EF6042B188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3702" y="1714343"/>
            <a:ext cx="56507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>
                <a:solidFill>
                  <a:srgbClr val="FFFFFF"/>
                </a:solidFill>
                <a:latin typeface="Comic Sans MS"/>
              </a:rPr>
              <a:t>Igneous</a:t>
            </a:r>
            <a:endParaRPr lang="en-GB" sz="72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>
                <a:solidFill>
                  <a:srgbClr val="FFFFFF"/>
                </a:solidFill>
                <a:latin typeface="Comic Sans MS"/>
              </a:rPr>
              <a:t>Lava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960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24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24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04/02/2019</a:t>
            </a:fld>
            <a:endParaRPr lang="en-US" sz="24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103854" y="436175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u="sng" ker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8Hb – Igneous and Metamorphic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5" name="AutoShape 26">
            <a:extLst>
              <a:ext uri="{FF2B5EF4-FFF2-40B4-BE49-F238E27FC236}">
                <a16:creationId xmlns:a16="http://schemas.microsoft.com/office/drawing/2014/main" id="{EE1F6BE6-56E3-4E49-A6F4-C3FA548A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65" y="1067728"/>
            <a:ext cx="4397509" cy="3133529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2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Starter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200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Using the lines on the  diagram, draw in labels to name each layer of the earth. </a:t>
            </a:r>
            <a:endParaRPr lang="en-GB" alt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sz="2200" dirty="0">
                <a:solidFill>
                  <a:schemeClr val="bg1"/>
                </a:solidFill>
                <a:latin typeface="Arial"/>
                <a:cs typeface="Arial"/>
              </a:rPr>
              <a:t>As you watch the </a:t>
            </a:r>
            <a:r>
              <a:rPr lang="en-GB" sz="2200" dirty="0">
                <a:solidFill>
                  <a:schemeClr val="bg1"/>
                </a:solidFill>
                <a:latin typeface="Arial"/>
                <a:cs typeface="Arial"/>
                <a:hlinkClick r:id="rId13"/>
              </a:rPr>
              <a:t>video</a:t>
            </a:r>
            <a:r>
              <a:rPr lang="en-GB" sz="2200" dirty="0">
                <a:solidFill>
                  <a:schemeClr val="bg1"/>
                </a:solidFill>
                <a:latin typeface="Arial"/>
                <a:cs typeface="Arial"/>
              </a:rPr>
              <a:t>, add in a fact about each layer on your diagram</a:t>
            </a:r>
            <a:endParaRPr lang="en-GB" sz="22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47EBBBB-A23A-4181-8ECC-DCF0A58142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4931" y="1278181"/>
            <a:ext cx="4381500" cy="29212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28C14F-03AA-466A-8B30-C66D20C5183D}"/>
              </a:ext>
            </a:extLst>
          </p:cNvPr>
          <p:cNvSpPr/>
          <p:nvPr/>
        </p:nvSpPr>
        <p:spPr>
          <a:xfrm>
            <a:off x="5234631" y="1380867"/>
            <a:ext cx="914400" cy="69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E21524-8D6E-4634-9303-EEC0FED4C3BD}"/>
              </a:ext>
            </a:extLst>
          </p:cNvPr>
          <p:cNvSpPr/>
          <p:nvPr/>
        </p:nvSpPr>
        <p:spPr>
          <a:xfrm>
            <a:off x="5057002" y="2068211"/>
            <a:ext cx="914400" cy="38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58214E-A992-47CC-A366-A580DFD68011}"/>
              </a:ext>
            </a:extLst>
          </p:cNvPr>
          <p:cNvSpPr/>
          <p:nvPr/>
        </p:nvSpPr>
        <p:spPr>
          <a:xfrm>
            <a:off x="5000882" y="2676266"/>
            <a:ext cx="914400" cy="38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5B0D0-8711-476C-A585-9E107430E01D}"/>
              </a:ext>
            </a:extLst>
          </p:cNvPr>
          <p:cNvSpPr/>
          <p:nvPr/>
        </p:nvSpPr>
        <p:spPr>
          <a:xfrm>
            <a:off x="5093557" y="3363611"/>
            <a:ext cx="914400" cy="38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&#10;&#10;Description generated with very high confidence">
            <a:hlinkClick r:id="rId13"/>
            <a:extLst>
              <a:ext uri="{FF2B5EF4-FFF2-40B4-BE49-F238E27FC236}">
                <a16:creationId xmlns:a16="http://schemas.microsoft.com/office/drawing/2014/main" id="{2E699894-5619-481B-A87D-9FB062C712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5124" y="3854971"/>
            <a:ext cx="1475360" cy="688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5" y="1354137"/>
            <a:ext cx="8229600" cy="3632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Arial"/>
                <a:cs typeface="Arial"/>
              </a:rPr>
              <a:t>Rocks that form by the c_______ and s____________ of molten rock (magma and lava). I________ rocks are the most common of the three types of rock on Earth.</a:t>
            </a:r>
            <a:endParaRPr lang="en-US">
              <a:latin typeface="Calibri"/>
              <a:cs typeface="Calibri"/>
            </a:endParaRPr>
          </a:p>
          <a:p>
            <a:r>
              <a:rPr lang="en-GB">
                <a:latin typeface="Arial"/>
                <a:cs typeface="Arial"/>
              </a:rPr>
              <a:t>S____________ and m___________ rocks make up only about one-twentieth of the crust.</a:t>
            </a:r>
            <a:endParaRPr lang="en-US">
              <a:cs typeface="Calibri"/>
            </a:endParaRPr>
          </a:p>
          <a:p>
            <a:r>
              <a:rPr lang="en-GB">
                <a:latin typeface="Arial"/>
                <a:cs typeface="Arial"/>
              </a:rPr>
              <a:t>E__________ igneous rocks are formed when lava cools at the surface, while I___________ igneous rocks are those that cool and form underground</a:t>
            </a:r>
            <a:endParaRPr lang="en-GB"/>
          </a:p>
        </p:txBody>
      </p:sp>
      <p:sp>
        <p:nvSpPr>
          <p:cNvPr id="4" name="AutoShape 26">
            <a:extLst>
              <a:ext uri="{FF2B5EF4-FFF2-40B4-BE49-F238E27FC236}">
                <a16:creationId xmlns:a16="http://schemas.microsoft.com/office/drawing/2014/main" id="{EE1F6BE6-56E3-4E49-A6F4-C3FA548A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89" y="708234"/>
            <a:ext cx="6577763" cy="519407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Watch the </a:t>
            </a:r>
            <a:r>
              <a:rPr lang="en-GB" altLang="en-US" sz="2400" i="1">
                <a:solidFill>
                  <a:srgbClr val="009242"/>
                </a:solidFill>
                <a:latin typeface="Arial"/>
                <a:cs typeface="Arial"/>
                <a:sym typeface="Wingdings 2" pitchFamily="18" charset="2"/>
                <a:hlinkClick r:id="rId2"/>
              </a:rPr>
              <a:t>video</a:t>
            </a:r>
            <a:r>
              <a:rPr lang="en-GB" altLang="en-US" sz="2400" i="1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 and complete the word fill</a:t>
            </a:r>
            <a:endParaRPr lang="en-GB" altLang="en-US" sz="2400" i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5B1B022B-7D3C-4476-8037-67332C76FD82}"/>
              </a:ext>
            </a:extLst>
          </p:cNvPr>
          <p:cNvSpPr>
            <a:spLocks/>
          </p:cNvSpPr>
          <p:nvPr/>
        </p:nvSpPr>
        <p:spPr bwMode="auto">
          <a:xfrm>
            <a:off x="653451" y="55952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>
                <a:latin typeface="Arial"/>
                <a:cs typeface="Arial"/>
              </a:rPr>
              <a:t>Igneous rocks</a:t>
            </a:r>
          </a:p>
        </p:txBody>
      </p:sp>
      <p:sp>
        <p:nvSpPr>
          <p:cNvPr id="2" name="AutoShape 18">
            <a:extLst>
              <a:ext uri="{FF2B5EF4-FFF2-40B4-BE49-F238E27FC236}">
                <a16:creationId xmlns:a16="http://schemas.microsoft.com/office/drawing/2014/main" id="{ADF912F3-C3C7-4EF6-9014-78777FE64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030" y="186062"/>
            <a:ext cx="3229888" cy="1728687"/>
          </a:xfrm>
          <a:prstGeom prst="cloudCallout">
            <a:avLst>
              <a:gd name="adj1" fmla="val 38777"/>
              <a:gd name="adj2" fmla="val 7193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kern="0">
                <a:solidFill>
                  <a:sysClr val="windowText" lastClr="000000"/>
                </a:solidFill>
                <a:latin typeface="Arial"/>
                <a:cs typeface="Arial"/>
              </a:rPr>
              <a:t>What is the difference between magma and lava?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17" y="1363896"/>
            <a:ext cx="7983753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latin typeface="Arial"/>
                <a:cs typeface="Arial"/>
              </a:rPr>
              <a:t>If molten rock cools down </a:t>
            </a:r>
            <a:r>
              <a:rPr lang="en-GB" altLang="en-US" sz="2400" b="1">
                <a:latin typeface="Arial"/>
                <a:cs typeface="Arial"/>
              </a:rPr>
              <a:t>fast</a:t>
            </a:r>
            <a:r>
              <a:rPr lang="en-GB" altLang="en-US" sz="2400">
                <a:latin typeface="Arial"/>
                <a:cs typeface="Arial"/>
              </a:rPr>
              <a:t>, it forms rocks containing </a:t>
            </a:r>
            <a:r>
              <a:rPr lang="en-GB" altLang="en-US" sz="2400" b="1">
                <a:latin typeface="Arial"/>
                <a:cs typeface="Arial"/>
              </a:rPr>
              <a:t>small</a:t>
            </a:r>
            <a:r>
              <a:rPr lang="en-GB" altLang="en-US" sz="2400">
                <a:latin typeface="Arial"/>
                <a:cs typeface="Arial"/>
              </a:rPr>
              <a:t> crystals; such as </a:t>
            </a:r>
            <a:r>
              <a:rPr lang="en-GB" altLang="en-US" sz="2400" b="1">
                <a:latin typeface="Arial"/>
                <a:cs typeface="Arial"/>
              </a:rPr>
              <a:t>basalt</a:t>
            </a:r>
            <a:r>
              <a:rPr lang="en-GB" altLang="en-US" sz="2400">
                <a:latin typeface="Arial"/>
                <a:cs typeface="Arial"/>
              </a:rPr>
              <a:t>. This tends to happen above the ground.  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40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latin typeface="Arial"/>
                <a:cs typeface="Arial"/>
              </a:rPr>
              <a:t>If molten rock cools down </a:t>
            </a:r>
            <a:r>
              <a:rPr lang="en-GB" altLang="en-US" sz="2400" b="1">
                <a:latin typeface="Arial"/>
                <a:cs typeface="Arial"/>
              </a:rPr>
              <a:t>slowly</a:t>
            </a:r>
            <a:r>
              <a:rPr lang="en-GB" altLang="en-US" sz="2400">
                <a:latin typeface="Arial"/>
                <a:cs typeface="Arial"/>
              </a:rPr>
              <a:t>, if forms rocks containing </a:t>
            </a:r>
            <a:r>
              <a:rPr lang="en-GB" altLang="en-US" sz="2400" b="1">
                <a:latin typeface="Arial"/>
                <a:cs typeface="Arial"/>
              </a:rPr>
              <a:t>large</a:t>
            </a:r>
            <a:r>
              <a:rPr lang="en-GB" altLang="en-US" sz="2400">
                <a:latin typeface="Arial"/>
                <a:cs typeface="Arial"/>
              </a:rPr>
              <a:t> crystals; such as </a:t>
            </a:r>
            <a:r>
              <a:rPr lang="en-GB" altLang="en-US" sz="2400" b="1">
                <a:latin typeface="Arial"/>
                <a:cs typeface="Arial"/>
              </a:rPr>
              <a:t>gabbro</a:t>
            </a:r>
            <a:r>
              <a:rPr lang="en-GB" altLang="en-US" sz="2400">
                <a:latin typeface="Arial"/>
                <a:cs typeface="Arial"/>
              </a:rPr>
              <a:t> or </a:t>
            </a:r>
            <a:r>
              <a:rPr lang="en-GB" altLang="en-US" sz="2400" b="1">
                <a:latin typeface="Arial"/>
                <a:cs typeface="Arial"/>
              </a:rPr>
              <a:t>granite</a:t>
            </a:r>
            <a:r>
              <a:rPr lang="en-GB" altLang="en-US" sz="2400">
                <a:latin typeface="Arial"/>
                <a:cs typeface="Arial"/>
              </a:rPr>
              <a:t>. This tends to happen deep below the ground. </a:t>
            </a:r>
            <a:endParaRPr lang="en-GB" altLang="en-US" sz="240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685800" y="12065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>
                <a:latin typeface="Arial"/>
                <a:cs typeface="Arial"/>
              </a:rPr>
              <a:t>Cooling Speed and crystal size</a:t>
            </a:r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892" y="761657"/>
            <a:ext cx="3229025" cy="503882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>
                <a:solidFill>
                  <a:schemeClr val="bg1"/>
                </a:solidFill>
                <a:sym typeface="Wingdings 2" pitchFamily="18" charset="2"/>
              </a:rPr>
              <a:t>Copy the text below</a:t>
            </a:r>
            <a:endParaRPr lang="en-US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>
            <a:extLst>
              <a:ext uri="{FF2B5EF4-FFF2-40B4-BE49-F238E27FC236}">
                <a16:creationId xmlns:a16="http://schemas.microsoft.com/office/drawing/2014/main" id="{8CF735DA-52BE-4834-AE94-5E6040CE4CF6}"/>
              </a:ext>
            </a:extLst>
          </p:cNvPr>
          <p:cNvSpPr>
            <a:spLocks/>
          </p:cNvSpPr>
          <p:nvPr/>
        </p:nvSpPr>
        <p:spPr bwMode="auto">
          <a:xfrm>
            <a:off x="562232" y="143819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>
                <a:latin typeface="Arial"/>
                <a:cs typeface="Arial"/>
              </a:rPr>
              <a:t>Basalt and Gabbro</a:t>
            </a:r>
            <a:endParaRPr lang="en-US"/>
          </a:p>
        </p:txBody>
      </p:sp>
      <p:pic>
        <p:nvPicPr>
          <p:cNvPr id="12" name="Picture 12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1B1B9064-3480-44A9-8B35-7EA98E024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009" y="1795554"/>
            <a:ext cx="4133334" cy="2386473"/>
          </a:xfrm>
          <a:prstGeom prst="rect">
            <a:avLst/>
          </a:prstGeom>
        </p:spPr>
      </p:pic>
      <p:pic>
        <p:nvPicPr>
          <p:cNvPr id="14" name="Picture 14" descr="A picture containing floor, indoor, sitting, table&#10;&#10;Description generated with very high confidence">
            <a:extLst>
              <a:ext uri="{FF2B5EF4-FFF2-40B4-BE49-F238E27FC236}">
                <a16:creationId xmlns:a16="http://schemas.microsoft.com/office/drawing/2014/main" id="{67DA1A9A-2540-4FC6-A0BB-59DA8B638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19" y="1796879"/>
            <a:ext cx="3276084" cy="2484219"/>
          </a:xfrm>
          <a:prstGeom prst="rect">
            <a:avLst/>
          </a:prstGeom>
        </p:spPr>
      </p:pic>
      <p:sp>
        <p:nvSpPr>
          <p:cNvPr id="17" name="AutoShape 26">
            <a:extLst>
              <a:ext uri="{FF2B5EF4-FFF2-40B4-BE49-F238E27FC236}">
                <a16:creationId xmlns:a16="http://schemas.microsoft.com/office/drawing/2014/main" id="{9657A418-F010-438B-A8D8-EA2B10F63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892" y="761657"/>
            <a:ext cx="6573072" cy="735571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Which rock is Gabbro?</a:t>
            </a:r>
            <a:r>
              <a:rPr lang="en-AU" altLang="en-US" sz="2000" i="1">
                <a:solidFill>
                  <a:schemeClr val="bg1"/>
                </a:solidFill>
                <a:latin typeface="Arial"/>
                <a:cs typeface="Arial"/>
              </a:rPr>
              <a:t> Which rock is Basalt?</a:t>
            </a:r>
          </a:p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>
                <a:solidFill>
                  <a:schemeClr val="bg1"/>
                </a:solidFill>
                <a:latin typeface="Arial"/>
                <a:cs typeface="Arial"/>
              </a:rPr>
              <a:t>Explain your choice using crystal/grain size.</a:t>
            </a:r>
            <a:endParaRPr lang="en-AU" altLang="en-US" sz="2000" i="1">
              <a:solidFill>
                <a:schemeClr val="bg1"/>
              </a:solidFill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F0DBA0-63F0-452B-86B0-C2A60A412565}"/>
              </a:ext>
            </a:extLst>
          </p:cNvPr>
          <p:cNvSpPr txBox="1"/>
          <p:nvPr/>
        </p:nvSpPr>
        <p:spPr>
          <a:xfrm>
            <a:off x="879432" y="4474775"/>
            <a:ext cx="1733978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U" b="1">
                <a:latin typeface="Arial"/>
                <a:cs typeface="Arial"/>
              </a:rPr>
              <a:t>Gabbro</a:t>
            </a:r>
            <a:endParaRPr lang="en-A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7BBC8F-396D-404F-9A75-991B06717534}"/>
              </a:ext>
            </a:extLst>
          </p:cNvPr>
          <p:cNvSpPr txBox="1"/>
          <p:nvPr/>
        </p:nvSpPr>
        <p:spPr>
          <a:xfrm>
            <a:off x="6540371" y="4474774"/>
            <a:ext cx="1733978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U" b="1">
                <a:latin typeface="Arial"/>
                <a:cs typeface="Arial"/>
              </a:rPr>
              <a:t>Basalt</a:t>
            </a:r>
            <a:endParaRPr lang="en-A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18">
            <a:extLst>
              <a:ext uri="{FF2B5EF4-FFF2-40B4-BE49-F238E27FC236}">
                <a16:creationId xmlns:a16="http://schemas.microsoft.com/office/drawing/2014/main" id="{8FBFDB47-D8FA-4CE1-8A6A-E322E58EB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040" y="229195"/>
            <a:ext cx="3186756" cy="1685555"/>
          </a:xfrm>
          <a:prstGeom prst="cloudCallout">
            <a:avLst>
              <a:gd name="adj1" fmla="val 38777"/>
              <a:gd name="adj2" fmla="val 7193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kern="0">
                <a:solidFill>
                  <a:sysClr val="windowText" lastClr="000000"/>
                </a:solidFill>
                <a:latin typeface="Arial"/>
                <a:cs typeface="Arial"/>
              </a:rPr>
              <a:t>Would these rocks have interlocking or rounded grains?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>
            <a:extLst>
              <a:ext uri="{FF2B5EF4-FFF2-40B4-BE49-F238E27FC236}">
                <a16:creationId xmlns:a16="http://schemas.microsoft.com/office/drawing/2014/main" id="{B7D05279-8AB8-44C8-AD73-4EADDE6FDD4A}"/>
              </a:ext>
            </a:extLst>
          </p:cNvPr>
          <p:cNvSpPr>
            <a:spLocks/>
          </p:cNvSpPr>
          <p:nvPr/>
        </p:nvSpPr>
        <p:spPr bwMode="auto">
          <a:xfrm>
            <a:off x="725518" y="-46681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>
                <a:latin typeface="Arial"/>
                <a:cs typeface="Arial"/>
              </a:rPr>
              <a:t>Basalt and Gabbro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5FB4EFA-E83E-491F-A874-A2E8FA723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7" r="-353" b="17485"/>
          <a:stretch/>
        </p:blipFill>
        <p:spPr>
          <a:xfrm>
            <a:off x="559144" y="753028"/>
            <a:ext cx="2705129" cy="2667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6CCB91-8025-43BA-A790-60A5AF950928}"/>
              </a:ext>
            </a:extLst>
          </p:cNvPr>
          <p:cNvSpPr txBox="1"/>
          <p:nvPr/>
        </p:nvSpPr>
        <p:spPr>
          <a:xfrm>
            <a:off x="142102" y="3542540"/>
            <a:ext cx="4646974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/>
                <a:cs typeface="Arial"/>
              </a:rPr>
              <a:t>This photograph shows a thin section of basalt through a microscope. There are many small grains and crystals</a:t>
            </a:r>
            <a:br>
              <a:rPr lang="en-US" sz="1800">
                <a:latin typeface="Arial"/>
              </a:rPr>
            </a:br>
            <a:r>
              <a:rPr lang="en-US" sz="1800">
                <a:latin typeface="Arial"/>
                <a:cs typeface="Arial"/>
              </a:rPr>
              <a:t> showing that the liquid rock has cooled quickly on or near the surface of the Earth.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11638A0-8393-450D-9CC5-F48158AB3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633" y="610942"/>
            <a:ext cx="2333882" cy="29296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307925-7BA7-4CBD-ABFB-BFF3A1C1941A}"/>
              </a:ext>
            </a:extLst>
          </p:cNvPr>
          <p:cNvSpPr txBox="1"/>
          <p:nvPr/>
        </p:nvSpPr>
        <p:spPr>
          <a:xfrm>
            <a:off x="4930345" y="3543154"/>
            <a:ext cx="4256903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/>
                <a:cs typeface="Arial"/>
              </a:rPr>
              <a:t>This photograph shows a thin section of gabbro through a microscope. The large crystals can clearly be seen.</a:t>
            </a:r>
            <a:endParaRPr lang="en-US"/>
          </a:p>
          <a:p>
            <a:endParaRPr lang="en-US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49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85C9-6080-4977-988C-E36980ED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As a class, complete the activity to investigate how crystal cooling happens in volcanoes.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83C4B-009B-4EE1-A1F5-7B5E4A74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cs typeface="Calibri"/>
                <a:hlinkClick r:id="rId3"/>
              </a:rPr>
              <a:t>https://www.activeteachonline.com/default/player/interactive/id/388822/external/0</a:t>
            </a: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PARTICLE MODEL</a:t>
            </a:r>
          </a:p>
          <a:p>
            <a:r>
              <a:rPr lang="en-US" dirty="0">
                <a:cs typeface="Calibri"/>
              </a:rPr>
              <a:t>Another way to explain this is using the particle model. While a liquid (molten rock), the particles have room to move around. As they cool down (solidify), the particles form a grid pattern and become unable to move. </a:t>
            </a:r>
          </a:p>
          <a:p>
            <a:r>
              <a:rPr lang="en-US" dirty="0">
                <a:cs typeface="Calibri"/>
              </a:rPr>
              <a:t>The slower the cooling, the larger the grid/crystals as here is more time for the particles to become ordered. If cooling happens fast, there is less time for particles to become ordered, so you get a smaller grid/smaller crystals.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9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08" y="1548231"/>
            <a:ext cx="8229600" cy="331109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>
                <a:latin typeface="Arial"/>
                <a:cs typeface="Arial"/>
              </a:rPr>
              <a:t>Naturally occurring rock that has been transformed by h___ and p_______ in the Earth's crust.</a:t>
            </a:r>
            <a:endParaRPr lang="en-US">
              <a:latin typeface="Arial"/>
              <a:cs typeface="Calibri"/>
            </a:endParaRPr>
          </a:p>
          <a:p>
            <a:r>
              <a:rPr lang="en-GB">
                <a:latin typeface="Arial"/>
                <a:cs typeface="Arial"/>
              </a:rPr>
              <a:t>The rocks transformed in this way may start the process as s_________ or i_______. Typical metamorphic rocks include sl____ , which is formed from sh____ , and m_____ which is formed from l__________.</a:t>
            </a:r>
            <a:endParaRPr lang="en-US">
              <a:latin typeface="Arial"/>
              <a:cs typeface="Calibri"/>
            </a:endParaRPr>
          </a:p>
          <a:p>
            <a:r>
              <a:rPr lang="en-US">
                <a:latin typeface="Arial"/>
                <a:cs typeface="Arial"/>
              </a:rPr>
              <a:t>Metamorphic rocks </a:t>
            </a:r>
            <a:r>
              <a:rPr lang="en-US" u="sng">
                <a:latin typeface="Arial"/>
                <a:cs typeface="Arial"/>
              </a:rPr>
              <a:t>always</a:t>
            </a:r>
            <a:r>
              <a:rPr lang="en-US">
                <a:latin typeface="Arial"/>
                <a:cs typeface="Arial"/>
              </a:rPr>
              <a:t> contain interlocking grains and usually have different properties from the original rock.</a:t>
            </a:r>
            <a:br>
              <a:rPr lang="en-US"/>
            </a:br>
            <a:endParaRPr lang="en-US">
              <a:cs typeface="Calibri"/>
            </a:endParaRPr>
          </a:p>
        </p:txBody>
      </p:sp>
      <p:sp>
        <p:nvSpPr>
          <p:cNvPr id="4" name="AutoShape 26">
            <a:extLst>
              <a:ext uri="{FF2B5EF4-FFF2-40B4-BE49-F238E27FC236}">
                <a16:creationId xmlns:a16="http://schemas.microsoft.com/office/drawing/2014/main" id="{EE1F6BE6-56E3-4E49-A6F4-C3FA548A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66" y="891545"/>
            <a:ext cx="6577763" cy="519407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Watch the </a:t>
            </a:r>
            <a:r>
              <a:rPr lang="en-GB" altLang="en-US" sz="2400" i="1" dirty="0">
                <a:solidFill>
                  <a:srgbClr val="009242"/>
                </a:solidFill>
                <a:latin typeface="Arial"/>
                <a:cs typeface="Arial"/>
                <a:sym typeface="Wingdings 2" pitchFamily="18" charset="2"/>
                <a:hlinkClick r:id="rId2"/>
              </a:rPr>
              <a:t>video</a:t>
            </a: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 and complete the word fill</a:t>
            </a:r>
            <a:endParaRPr lang="en-GB" altLang="en-US" sz="2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A5DDFD5-10F7-4F74-9B08-5A9E3E96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59" y="4365643"/>
            <a:ext cx="1475360" cy="688908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5B1B022B-7D3C-4476-8037-67332C76FD82}"/>
              </a:ext>
            </a:extLst>
          </p:cNvPr>
          <p:cNvSpPr>
            <a:spLocks/>
          </p:cNvSpPr>
          <p:nvPr/>
        </p:nvSpPr>
        <p:spPr bwMode="auto">
          <a:xfrm>
            <a:off x="685800" y="12065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>
                <a:latin typeface="Arial"/>
                <a:cs typeface="Arial"/>
              </a:rPr>
              <a:t>Metamorphic rocks</a:t>
            </a:r>
          </a:p>
        </p:txBody>
      </p:sp>
    </p:spTree>
    <p:extLst>
      <p:ext uri="{BB962C8B-B14F-4D97-AF65-F5344CB8AC3E}">
        <p14:creationId xmlns:p14="http://schemas.microsoft.com/office/powerpoint/2010/main" val="2172872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On-screen Show (16:9)</PresentationFormat>
  <Paragraphs>82</Paragraphs>
  <Slides>21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Comic Sans MS</vt:lpstr>
      <vt:lpstr>Verdana</vt:lpstr>
      <vt:lpstr>Wingdings</vt:lpstr>
      <vt:lpstr>Wingdings 2</vt:lpstr>
      <vt:lpstr>Office Theme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a class, complete the activity to investigate how crystal cooling happens in volcanoes. </vt:lpstr>
      <vt:lpstr>PowerPoint Presentation</vt:lpstr>
      <vt:lpstr>Turning a rock into a Metamorphic Rock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N Kreyts</cp:lastModifiedBy>
  <cp:revision>124</cp:revision>
  <dcterms:modified xsi:type="dcterms:W3CDTF">2019-02-04T19:59:10Z</dcterms:modified>
</cp:coreProperties>
</file>