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15" r:id="rId5"/>
    <p:sldId id="256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2757AF0D-436D-4178-A1FC-C6E449940203}"/>
    <pc:docChg chg="delSld">
      <pc:chgData name="D Callanan" userId="951668ec-da26-491a-9b8a-af24bfeff26b" providerId="ADAL" clId="{2757AF0D-436D-4178-A1FC-C6E449940203}" dt="2022-07-08T13:31:36.924" v="0" actId="2696"/>
      <pc:docMkLst>
        <pc:docMk/>
      </pc:docMkLst>
      <pc:sldChg chg="del">
        <pc:chgData name="D Callanan" userId="951668ec-da26-491a-9b8a-af24bfeff26b" providerId="ADAL" clId="{2757AF0D-436D-4178-A1FC-C6E449940203}" dt="2022-07-08T13:31:36.924" v="0" actId="2696"/>
        <pc:sldMkLst>
          <pc:docMk/>
          <pc:sldMk cId="1348374017" sldId="257"/>
        </pc:sldMkLst>
      </pc:sldChg>
    </pc:docChg>
  </pc:docChgLst>
  <pc:docChgLst>
    <pc:chgData name="D Callanan" userId="951668ec-da26-491a-9b8a-af24bfeff26b" providerId="ADAL" clId="{E71AD66A-8362-4E3A-A399-8472E2D5CCA3}"/>
    <pc:docChg chg="custSel delSld modSld sldOrd">
      <pc:chgData name="D Callanan" userId="951668ec-da26-491a-9b8a-af24bfeff26b" providerId="ADAL" clId="{E71AD66A-8362-4E3A-A399-8472E2D5CCA3}" dt="2022-07-08T09:34:22.671" v="87" actId="478"/>
      <pc:docMkLst>
        <pc:docMk/>
      </pc:docMkLst>
      <pc:sldChg chg="modSp ord">
        <pc:chgData name="D Callanan" userId="951668ec-da26-491a-9b8a-af24bfeff26b" providerId="ADAL" clId="{E71AD66A-8362-4E3A-A399-8472E2D5CCA3}" dt="2022-07-08T09:34:06.087" v="84" actId="20577"/>
        <pc:sldMkLst>
          <pc:docMk/>
          <pc:sldMk cId="3725783310" sldId="256"/>
        </pc:sldMkLst>
        <pc:graphicFrameChg chg="modGraphic">
          <ac:chgData name="D Callanan" userId="951668ec-da26-491a-9b8a-af24bfeff26b" providerId="ADAL" clId="{E71AD66A-8362-4E3A-A399-8472E2D5CCA3}" dt="2022-07-08T09:34:06.087" v="84" actId="20577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E71AD66A-8362-4E3A-A399-8472E2D5CCA3}" dt="2022-07-08T09:33:32.105" v="67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E71AD66A-8362-4E3A-A399-8472E2D5CCA3}" dt="2022-07-08T09:33:32.104" v="66" actId="2696"/>
        <pc:sldMkLst>
          <pc:docMk/>
          <pc:sldMk cId="109857222" sldId="259"/>
        </pc:sldMkLst>
      </pc:sldChg>
      <pc:sldChg chg="del">
        <pc:chgData name="D Callanan" userId="951668ec-da26-491a-9b8a-af24bfeff26b" providerId="ADAL" clId="{E71AD66A-8362-4E3A-A399-8472E2D5CCA3}" dt="2022-07-08T09:33:32.101" v="64" actId="2696"/>
        <pc:sldMkLst>
          <pc:docMk/>
          <pc:sldMk cId="1159652429" sldId="260"/>
        </pc:sldMkLst>
      </pc:sldChg>
      <pc:sldChg chg="del">
        <pc:chgData name="D Callanan" userId="951668ec-da26-491a-9b8a-af24bfeff26b" providerId="ADAL" clId="{E71AD66A-8362-4E3A-A399-8472E2D5CCA3}" dt="2022-07-08T09:33:32.086" v="54" actId="2696"/>
        <pc:sldMkLst>
          <pc:docMk/>
          <pc:sldMk cId="3444008611" sldId="261"/>
        </pc:sldMkLst>
      </pc:sldChg>
      <pc:sldChg chg="del">
        <pc:chgData name="D Callanan" userId="951668ec-da26-491a-9b8a-af24bfeff26b" providerId="ADAL" clId="{E71AD66A-8362-4E3A-A399-8472E2D5CCA3}" dt="2022-07-08T09:33:32.037" v="44" actId="2696"/>
        <pc:sldMkLst>
          <pc:docMk/>
          <pc:sldMk cId="2803629336" sldId="262"/>
        </pc:sldMkLst>
      </pc:sldChg>
      <pc:sldChg chg="del">
        <pc:chgData name="D Callanan" userId="951668ec-da26-491a-9b8a-af24bfeff26b" providerId="ADAL" clId="{E71AD66A-8362-4E3A-A399-8472E2D5CCA3}" dt="2022-07-08T09:33:32.016" v="43" actId="2696"/>
        <pc:sldMkLst>
          <pc:docMk/>
          <pc:sldMk cId="3431933654" sldId="263"/>
        </pc:sldMkLst>
      </pc:sldChg>
      <pc:sldChg chg="del">
        <pc:chgData name="D Callanan" userId="951668ec-da26-491a-9b8a-af24bfeff26b" providerId="ADAL" clId="{E71AD66A-8362-4E3A-A399-8472E2D5CCA3}" dt="2022-07-08T09:33:31.997" v="42" actId="2696"/>
        <pc:sldMkLst>
          <pc:docMk/>
          <pc:sldMk cId="3974886780" sldId="264"/>
        </pc:sldMkLst>
      </pc:sldChg>
      <pc:sldChg chg="del">
        <pc:chgData name="D Callanan" userId="951668ec-da26-491a-9b8a-af24bfeff26b" providerId="ADAL" clId="{E71AD66A-8362-4E3A-A399-8472E2D5CCA3}" dt="2022-07-08T09:33:32.041" v="46" actId="2696"/>
        <pc:sldMkLst>
          <pc:docMk/>
          <pc:sldMk cId="2413853578" sldId="265"/>
        </pc:sldMkLst>
      </pc:sldChg>
      <pc:sldChg chg="del">
        <pc:chgData name="D Callanan" userId="951668ec-da26-491a-9b8a-af24bfeff26b" providerId="ADAL" clId="{E71AD66A-8362-4E3A-A399-8472E2D5CCA3}" dt="2022-07-08T09:33:32.097" v="61" actId="2696"/>
        <pc:sldMkLst>
          <pc:docMk/>
          <pc:sldMk cId="3860622619" sldId="266"/>
        </pc:sldMkLst>
      </pc:sldChg>
      <pc:sldChg chg="del">
        <pc:chgData name="D Callanan" userId="951668ec-da26-491a-9b8a-af24bfeff26b" providerId="ADAL" clId="{E71AD66A-8362-4E3A-A399-8472E2D5CCA3}" dt="2022-07-08T09:33:32.088" v="55" actId="2696"/>
        <pc:sldMkLst>
          <pc:docMk/>
          <pc:sldMk cId="818563520" sldId="267"/>
        </pc:sldMkLst>
      </pc:sldChg>
      <pc:sldChg chg="del">
        <pc:chgData name="D Callanan" userId="951668ec-da26-491a-9b8a-af24bfeff26b" providerId="ADAL" clId="{E71AD66A-8362-4E3A-A399-8472E2D5CCA3}" dt="2022-07-08T09:33:32.092" v="57" actId="2696"/>
        <pc:sldMkLst>
          <pc:docMk/>
          <pc:sldMk cId="2396847716" sldId="268"/>
        </pc:sldMkLst>
      </pc:sldChg>
      <pc:sldChg chg="del">
        <pc:chgData name="D Callanan" userId="951668ec-da26-491a-9b8a-af24bfeff26b" providerId="ADAL" clId="{E71AD66A-8362-4E3A-A399-8472E2D5CCA3}" dt="2022-07-08T09:33:32.081" v="51" actId="2696"/>
        <pc:sldMkLst>
          <pc:docMk/>
          <pc:sldMk cId="2217861169" sldId="269"/>
        </pc:sldMkLst>
      </pc:sldChg>
      <pc:sldChg chg="del">
        <pc:chgData name="D Callanan" userId="951668ec-da26-491a-9b8a-af24bfeff26b" providerId="ADAL" clId="{E71AD66A-8362-4E3A-A399-8472E2D5CCA3}" dt="2022-07-08T09:33:32.039" v="45" actId="2696"/>
        <pc:sldMkLst>
          <pc:docMk/>
          <pc:sldMk cId="2240092180" sldId="270"/>
        </pc:sldMkLst>
      </pc:sldChg>
      <pc:sldChg chg="del">
        <pc:chgData name="D Callanan" userId="951668ec-da26-491a-9b8a-af24bfeff26b" providerId="ADAL" clId="{E71AD66A-8362-4E3A-A399-8472E2D5CCA3}" dt="2022-07-08T09:33:32.084" v="53" actId="2696"/>
        <pc:sldMkLst>
          <pc:docMk/>
          <pc:sldMk cId="2537634977" sldId="271"/>
        </pc:sldMkLst>
      </pc:sldChg>
      <pc:sldChg chg="modSp del mod">
        <pc:chgData name="D Callanan" userId="951668ec-da26-491a-9b8a-af24bfeff26b" providerId="ADAL" clId="{E71AD66A-8362-4E3A-A399-8472E2D5CCA3}" dt="2022-07-08T09:33:31.976" v="41" actId="2696"/>
        <pc:sldMkLst>
          <pc:docMk/>
          <pc:sldMk cId="3827939025" sldId="273"/>
        </pc:sldMkLst>
        <pc:graphicFrameChg chg="mod">
          <ac:chgData name="D Callanan" userId="951668ec-da26-491a-9b8a-af24bfeff26b" providerId="ADAL" clId="{E71AD66A-8362-4E3A-A399-8472E2D5CCA3}" dt="2022-07-08T09:33:31.976" v="41" actId="2696"/>
          <ac:graphicFrameMkLst>
            <pc:docMk/>
            <pc:sldMk cId="3827939025" sldId="273"/>
            <ac:graphicFrameMk id="50178" creationId="{00000000-0000-0000-0000-000000000000}"/>
          </ac:graphicFrameMkLst>
        </pc:graphicFrameChg>
      </pc:sldChg>
      <pc:sldChg chg="del">
        <pc:chgData name="D Callanan" userId="951668ec-da26-491a-9b8a-af24bfeff26b" providerId="ADAL" clId="{E71AD66A-8362-4E3A-A399-8472E2D5CCA3}" dt="2022-07-08T09:33:31.446" v="40" actId="2696"/>
        <pc:sldMkLst>
          <pc:docMk/>
          <pc:sldMk cId="2203464524" sldId="274"/>
        </pc:sldMkLst>
      </pc:sldChg>
      <pc:sldChg chg="del">
        <pc:chgData name="D Callanan" userId="951668ec-da26-491a-9b8a-af24bfeff26b" providerId="ADAL" clId="{E71AD66A-8362-4E3A-A399-8472E2D5CCA3}" dt="2022-07-08T09:33:31.444" v="39" actId="2696"/>
        <pc:sldMkLst>
          <pc:docMk/>
          <pc:sldMk cId="3331122604" sldId="275"/>
        </pc:sldMkLst>
      </pc:sldChg>
      <pc:sldChg chg="del">
        <pc:chgData name="D Callanan" userId="951668ec-da26-491a-9b8a-af24bfeff26b" providerId="ADAL" clId="{E71AD66A-8362-4E3A-A399-8472E2D5CCA3}" dt="2022-07-08T09:33:31.443" v="38" actId="2696"/>
        <pc:sldMkLst>
          <pc:docMk/>
          <pc:sldMk cId="1860143499" sldId="276"/>
        </pc:sldMkLst>
      </pc:sldChg>
      <pc:sldChg chg="del">
        <pc:chgData name="D Callanan" userId="951668ec-da26-491a-9b8a-af24bfeff26b" providerId="ADAL" clId="{E71AD66A-8362-4E3A-A399-8472E2D5CCA3}" dt="2022-07-08T09:33:31.441" v="37" actId="2696"/>
        <pc:sldMkLst>
          <pc:docMk/>
          <pc:sldMk cId="3970912090" sldId="277"/>
        </pc:sldMkLst>
      </pc:sldChg>
      <pc:sldChg chg="del">
        <pc:chgData name="D Callanan" userId="951668ec-da26-491a-9b8a-af24bfeff26b" providerId="ADAL" clId="{E71AD66A-8362-4E3A-A399-8472E2D5CCA3}" dt="2022-07-08T09:33:31.440" v="36" actId="2696"/>
        <pc:sldMkLst>
          <pc:docMk/>
          <pc:sldMk cId="132075491" sldId="278"/>
        </pc:sldMkLst>
      </pc:sldChg>
      <pc:sldChg chg="del">
        <pc:chgData name="D Callanan" userId="951668ec-da26-491a-9b8a-af24bfeff26b" providerId="ADAL" clId="{E71AD66A-8362-4E3A-A399-8472E2D5CCA3}" dt="2022-07-08T09:33:31.438" v="35" actId="2696"/>
        <pc:sldMkLst>
          <pc:docMk/>
          <pc:sldMk cId="1361654593" sldId="279"/>
        </pc:sldMkLst>
      </pc:sldChg>
      <pc:sldChg chg="del">
        <pc:chgData name="D Callanan" userId="951668ec-da26-491a-9b8a-af24bfeff26b" providerId="ADAL" clId="{E71AD66A-8362-4E3A-A399-8472E2D5CCA3}" dt="2022-07-08T09:33:31.434" v="34" actId="2696"/>
        <pc:sldMkLst>
          <pc:docMk/>
          <pc:sldMk cId="2082095584" sldId="280"/>
        </pc:sldMkLst>
      </pc:sldChg>
      <pc:sldChg chg="del">
        <pc:chgData name="D Callanan" userId="951668ec-da26-491a-9b8a-af24bfeff26b" providerId="ADAL" clId="{E71AD66A-8362-4E3A-A399-8472E2D5CCA3}" dt="2022-07-08T09:33:31.419" v="33" actId="2696"/>
        <pc:sldMkLst>
          <pc:docMk/>
          <pc:sldMk cId="936967718" sldId="281"/>
        </pc:sldMkLst>
      </pc:sldChg>
      <pc:sldChg chg="del">
        <pc:chgData name="D Callanan" userId="951668ec-da26-491a-9b8a-af24bfeff26b" providerId="ADAL" clId="{E71AD66A-8362-4E3A-A399-8472E2D5CCA3}" dt="2022-07-08T09:33:31.407" v="32" actId="2696"/>
        <pc:sldMkLst>
          <pc:docMk/>
          <pc:sldMk cId="382670033" sldId="282"/>
        </pc:sldMkLst>
      </pc:sldChg>
      <pc:sldChg chg="del">
        <pc:chgData name="D Callanan" userId="951668ec-da26-491a-9b8a-af24bfeff26b" providerId="ADAL" clId="{E71AD66A-8362-4E3A-A399-8472E2D5CCA3}" dt="2022-07-08T09:33:31.405" v="31" actId="2696"/>
        <pc:sldMkLst>
          <pc:docMk/>
          <pc:sldMk cId="1356333105" sldId="283"/>
        </pc:sldMkLst>
      </pc:sldChg>
      <pc:sldChg chg="del">
        <pc:chgData name="D Callanan" userId="951668ec-da26-491a-9b8a-af24bfeff26b" providerId="ADAL" clId="{E71AD66A-8362-4E3A-A399-8472E2D5CCA3}" dt="2022-07-08T09:33:31.402" v="30" actId="2696"/>
        <pc:sldMkLst>
          <pc:docMk/>
          <pc:sldMk cId="4061640331" sldId="284"/>
        </pc:sldMkLst>
      </pc:sldChg>
      <pc:sldChg chg="del">
        <pc:chgData name="D Callanan" userId="951668ec-da26-491a-9b8a-af24bfeff26b" providerId="ADAL" clId="{E71AD66A-8362-4E3A-A399-8472E2D5CCA3}" dt="2022-07-08T09:33:31.400" v="29" actId="2696"/>
        <pc:sldMkLst>
          <pc:docMk/>
          <pc:sldMk cId="1354129381" sldId="285"/>
        </pc:sldMkLst>
      </pc:sldChg>
      <pc:sldChg chg="del">
        <pc:chgData name="D Callanan" userId="951668ec-da26-491a-9b8a-af24bfeff26b" providerId="ADAL" clId="{E71AD66A-8362-4E3A-A399-8472E2D5CCA3}" dt="2022-07-08T09:33:31.399" v="28" actId="2696"/>
        <pc:sldMkLst>
          <pc:docMk/>
          <pc:sldMk cId="1443881562" sldId="286"/>
        </pc:sldMkLst>
      </pc:sldChg>
      <pc:sldChg chg="del">
        <pc:chgData name="D Callanan" userId="951668ec-da26-491a-9b8a-af24bfeff26b" providerId="ADAL" clId="{E71AD66A-8362-4E3A-A399-8472E2D5CCA3}" dt="2022-07-08T09:33:31.395" v="26" actId="2696"/>
        <pc:sldMkLst>
          <pc:docMk/>
          <pc:sldMk cId="572109462" sldId="287"/>
        </pc:sldMkLst>
      </pc:sldChg>
      <pc:sldChg chg="del">
        <pc:chgData name="D Callanan" userId="951668ec-da26-491a-9b8a-af24bfeff26b" providerId="ADAL" clId="{E71AD66A-8362-4E3A-A399-8472E2D5CCA3}" dt="2022-07-08T09:33:31.391" v="23" actId="2696"/>
        <pc:sldMkLst>
          <pc:docMk/>
          <pc:sldMk cId="613069159" sldId="288"/>
        </pc:sldMkLst>
      </pc:sldChg>
      <pc:sldChg chg="del">
        <pc:chgData name="D Callanan" userId="951668ec-da26-491a-9b8a-af24bfeff26b" providerId="ADAL" clId="{E71AD66A-8362-4E3A-A399-8472E2D5CCA3}" dt="2022-07-08T09:33:31.389" v="22" actId="2696"/>
        <pc:sldMkLst>
          <pc:docMk/>
          <pc:sldMk cId="2516825145" sldId="289"/>
        </pc:sldMkLst>
      </pc:sldChg>
      <pc:sldChg chg="del">
        <pc:chgData name="D Callanan" userId="951668ec-da26-491a-9b8a-af24bfeff26b" providerId="ADAL" clId="{E71AD66A-8362-4E3A-A399-8472E2D5CCA3}" dt="2022-07-08T09:33:31.377" v="17" actId="2696"/>
        <pc:sldMkLst>
          <pc:docMk/>
          <pc:sldMk cId="26514801" sldId="290"/>
        </pc:sldMkLst>
      </pc:sldChg>
      <pc:sldChg chg="del">
        <pc:chgData name="D Callanan" userId="951668ec-da26-491a-9b8a-af24bfeff26b" providerId="ADAL" clId="{E71AD66A-8362-4E3A-A399-8472E2D5CCA3}" dt="2022-07-08T09:33:31.376" v="16" actId="2696"/>
        <pc:sldMkLst>
          <pc:docMk/>
          <pc:sldMk cId="3574313487" sldId="291"/>
        </pc:sldMkLst>
      </pc:sldChg>
      <pc:sldChg chg="del">
        <pc:chgData name="D Callanan" userId="951668ec-da26-491a-9b8a-af24bfeff26b" providerId="ADAL" clId="{E71AD66A-8362-4E3A-A399-8472E2D5CCA3}" dt="2022-07-08T09:33:31.374" v="15" actId="2696"/>
        <pc:sldMkLst>
          <pc:docMk/>
          <pc:sldMk cId="2990527889" sldId="292"/>
        </pc:sldMkLst>
      </pc:sldChg>
      <pc:sldChg chg="del">
        <pc:chgData name="D Callanan" userId="951668ec-da26-491a-9b8a-af24bfeff26b" providerId="ADAL" clId="{E71AD66A-8362-4E3A-A399-8472E2D5CCA3}" dt="2022-07-08T09:33:31.392" v="24" actId="2696"/>
        <pc:sldMkLst>
          <pc:docMk/>
          <pc:sldMk cId="2356531387" sldId="293"/>
        </pc:sldMkLst>
      </pc:sldChg>
      <pc:sldChg chg="del">
        <pc:chgData name="D Callanan" userId="951668ec-da26-491a-9b8a-af24bfeff26b" providerId="ADAL" clId="{E71AD66A-8362-4E3A-A399-8472E2D5CCA3}" dt="2022-07-08T09:33:31.385" v="21" actId="2696"/>
        <pc:sldMkLst>
          <pc:docMk/>
          <pc:sldMk cId="735147293" sldId="294"/>
        </pc:sldMkLst>
      </pc:sldChg>
      <pc:sldChg chg="del">
        <pc:chgData name="D Callanan" userId="951668ec-da26-491a-9b8a-af24bfeff26b" providerId="ADAL" clId="{E71AD66A-8362-4E3A-A399-8472E2D5CCA3}" dt="2022-07-08T09:33:31.383" v="20" actId="2696"/>
        <pc:sldMkLst>
          <pc:docMk/>
          <pc:sldMk cId="2094362689" sldId="295"/>
        </pc:sldMkLst>
      </pc:sldChg>
      <pc:sldChg chg="del">
        <pc:chgData name="D Callanan" userId="951668ec-da26-491a-9b8a-af24bfeff26b" providerId="ADAL" clId="{E71AD66A-8362-4E3A-A399-8472E2D5CCA3}" dt="2022-07-08T09:33:31.382" v="19" actId="2696"/>
        <pc:sldMkLst>
          <pc:docMk/>
          <pc:sldMk cId="3288313422" sldId="296"/>
        </pc:sldMkLst>
      </pc:sldChg>
      <pc:sldChg chg="del">
        <pc:chgData name="D Callanan" userId="951668ec-da26-491a-9b8a-af24bfeff26b" providerId="ADAL" clId="{E71AD66A-8362-4E3A-A399-8472E2D5CCA3}" dt="2022-07-08T09:33:31.372" v="14" actId="2696"/>
        <pc:sldMkLst>
          <pc:docMk/>
          <pc:sldMk cId="2073152457" sldId="297"/>
        </pc:sldMkLst>
      </pc:sldChg>
      <pc:sldChg chg="del">
        <pc:chgData name="D Callanan" userId="951668ec-da26-491a-9b8a-af24bfeff26b" providerId="ADAL" clId="{E71AD66A-8362-4E3A-A399-8472E2D5CCA3}" dt="2022-07-08T09:33:31.367" v="12" actId="2696"/>
        <pc:sldMkLst>
          <pc:docMk/>
          <pc:sldMk cId="1843478830" sldId="298"/>
        </pc:sldMkLst>
      </pc:sldChg>
      <pc:sldChg chg="del">
        <pc:chgData name="D Callanan" userId="951668ec-da26-491a-9b8a-af24bfeff26b" providerId="ADAL" clId="{E71AD66A-8362-4E3A-A399-8472E2D5CCA3}" dt="2022-07-08T09:33:31.365" v="11" actId="2696"/>
        <pc:sldMkLst>
          <pc:docMk/>
          <pc:sldMk cId="2263658626" sldId="299"/>
        </pc:sldMkLst>
      </pc:sldChg>
      <pc:sldChg chg="del">
        <pc:chgData name="D Callanan" userId="951668ec-da26-491a-9b8a-af24bfeff26b" providerId="ADAL" clId="{E71AD66A-8362-4E3A-A399-8472E2D5CCA3}" dt="2022-07-08T09:33:31.363" v="10" actId="2696"/>
        <pc:sldMkLst>
          <pc:docMk/>
          <pc:sldMk cId="1925031601" sldId="300"/>
        </pc:sldMkLst>
      </pc:sldChg>
      <pc:sldChg chg="del">
        <pc:chgData name="D Callanan" userId="951668ec-da26-491a-9b8a-af24bfeff26b" providerId="ADAL" clId="{E71AD66A-8362-4E3A-A399-8472E2D5CCA3}" dt="2022-07-08T09:33:31.361" v="9" actId="2696"/>
        <pc:sldMkLst>
          <pc:docMk/>
          <pc:sldMk cId="2144487797" sldId="301"/>
        </pc:sldMkLst>
      </pc:sldChg>
      <pc:sldChg chg="del">
        <pc:chgData name="D Callanan" userId="951668ec-da26-491a-9b8a-af24bfeff26b" providerId="ADAL" clId="{E71AD66A-8362-4E3A-A399-8472E2D5CCA3}" dt="2022-07-08T09:33:31.359" v="8" actId="2696"/>
        <pc:sldMkLst>
          <pc:docMk/>
          <pc:sldMk cId="67072550" sldId="302"/>
        </pc:sldMkLst>
      </pc:sldChg>
      <pc:sldChg chg="del">
        <pc:chgData name="D Callanan" userId="951668ec-da26-491a-9b8a-af24bfeff26b" providerId="ADAL" clId="{E71AD66A-8362-4E3A-A399-8472E2D5CCA3}" dt="2022-07-08T09:33:31.356" v="6" actId="2696"/>
        <pc:sldMkLst>
          <pc:docMk/>
          <pc:sldMk cId="418551833" sldId="303"/>
        </pc:sldMkLst>
      </pc:sldChg>
      <pc:sldChg chg="del">
        <pc:chgData name="D Callanan" userId="951668ec-da26-491a-9b8a-af24bfeff26b" providerId="ADAL" clId="{E71AD66A-8362-4E3A-A399-8472E2D5CCA3}" dt="2022-07-08T09:33:31.347" v="5" actId="2696"/>
        <pc:sldMkLst>
          <pc:docMk/>
          <pc:sldMk cId="2236139977" sldId="305"/>
        </pc:sldMkLst>
      </pc:sldChg>
      <pc:sldChg chg="del">
        <pc:chgData name="D Callanan" userId="951668ec-da26-491a-9b8a-af24bfeff26b" providerId="ADAL" clId="{E71AD66A-8362-4E3A-A399-8472E2D5CCA3}" dt="2022-07-08T09:33:31.345" v="4" actId="2696"/>
        <pc:sldMkLst>
          <pc:docMk/>
          <pc:sldMk cId="3689733126" sldId="306"/>
        </pc:sldMkLst>
      </pc:sldChg>
      <pc:sldChg chg="del">
        <pc:chgData name="D Callanan" userId="951668ec-da26-491a-9b8a-af24bfeff26b" providerId="ADAL" clId="{E71AD66A-8362-4E3A-A399-8472E2D5CCA3}" dt="2022-07-08T09:33:31.324" v="3" actId="2696"/>
        <pc:sldMkLst>
          <pc:docMk/>
          <pc:sldMk cId="1827416179" sldId="307"/>
        </pc:sldMkLst>
      </pc:sldChg>
      <pc:sldChg chg="del">
        <pc:chgData name="D Callanan" userId="951668ec-da26-491a-9b8a-af24bfeff26b" providerId="ADAL" clId="{E71AD66A-8362-4E3A-A399-8472E2D5CCA3}" dt="2022-07-08T09:33:31.369" v="13" actId="2696"/>
        <pc:sldMkLst>
          <pc:docMk/>
          <pc:sldMk cId="1018899453" sldId="308"/>
        </pc:sldMkLst>
      </pc:sldChg>
      <pc:sldChg chg="del">
        <pc:chgData name="D Callanan" userId="951668ec-da26-491a-9b8a-af24bfeff26b" providerId="ADAL" clId="{E71AD66A-8362-4E3A-A399-8472E2D5CCA3}" dt="2022-07-08T09:33:31.357" v="7" actId="2696"/>
        <pc:sldMkLst>
          <pc:docMk/>
          <pc:sldMk cId="1785317850" sldId="309"/>
        </pc:sldMkLst>
      </pc:sldChg>
      <pc:sldChg chg="del">
        <pc:chgData name="D Callanan" userId="951668ec-da26-491a-9b8a-af24bfeff26b" providerId="ADAL" clId="{E71AD66A-8362-4E3A-A399-8472E2D5CCA3}" dt="2022-07-08T09:33:32.096" v="60" actId="2696"/>
        <pc:sldMkLst>
          <pc:docMk/>
          <pc:sldMk cId="1986718484" sldId="310"/>
        </pc:sldMkLst>
      </pc:sldChg>
      <pc:sldChg chg="del">
        <pc:chgData name="D Callanan" userId="951668ec-da26-491a-9b8a-af24bfeff26b" providerId="ADAL" clId="{E71AD66A-8362-4E3A-A399-8472E2D5CCA3}" dt="2022-07-08T09:33:32.095" v="59" actId="2696"/>
        <pc:sldMkLst>
          <pc:docMk/>
          <pc:sldMk cId="2528229239" sldId="311"/>
        </pc:sldMkLst>
      </pc:sldChg>
      <pc:sldChg chg="del">
        <pc:chgData name="D Callanan" userId="951668ec-da26-491a-9b8a-af24bfeff26b" providerId="ADAL" clId="{E71AD66A-8362-4E3A-A399-8472E2D5CCA3}" dt="2022-07-08T09:33:31.319" v="1" actId="2696"/>
        <pc:sldMkLst>
          <pc:docMk/>
          <pc:sldMk cId="289361051" sldId="312"/>
        </pc:sldMkLst>
      </pc:sldChg>
      <pc:sldChg chg="del">
        <pc:chgData name="D Callanan" userId="951668ec-da26-491a-9b8a-af24bfeff26b" providerId="ADAL" clId="{E71AD66A-8362-4E3A-A399-8472E2D5CCA3}" dt="2022-07-08T09:33:31.317" v="0" actId="2696"/>
        <pc:sldMkLst>
          <pc:docMk/>
          <pc:sldMk cId="2772255055" sldId="313"/>
        </pc:sldMkLst>
      </pc:sldChg>
      <pc:sldChg chg="del">
        <pc:chgData name="D Callanan" userId="951668ec-da26-491a-9b8a-af24bfeff26b" providerId="ADAL" clId="{E71AD66A-8362-4E3A-A399-8472E2D5CCA3}" dt="2022-07-08T09:33:31.321" v="2" actId="2696"/>
        <pc:sldMkLst>
          <pc:docMk/>
          <pc:sldMk cId="1448738456" sldId="314"/>
        </pc:sldMkLst>
      </pc:sldChg>
      <pc:sldChg chg="delSp">
        <pc:chgData name="D Callanan" userId="951668ec-da26-491a-9b8a-af24bfeff26b" providerId="ADAL" clId="{E71AD66A-8362-4E3A-A399-8472E2D5CCA3}" dt="2022-07-08T09:34:22.671" v="87" actId="478"/>
        <pc:sldMkLst>
          <pc:docMk/>
          <pc:sldMk cId="2288902717" sldId="333"/>
        </pc:sldMkLst>
        <pc:spChg chg="del">
          <ac:chgData name="D Callanan" userId="951668ec-da26-491a-9b8a-af24bfeff26b" providerId="ADAL" clId="{E71AD66A-8362-4E3A-A399-8472E2D5CCA3}" dt="2022-07-08T09:34:22.671" v="87" actId="478"/>
          <ac:spMkLst>
            <pc:docMk/>
            <pc:sldMk cId="2288902717" sldId="333"/>
            <ac:spMk id="2" creationId="{00000000-0000-0000-0000-000000000000}"/>
          </ac:spMkLst>
        </pc:spChg>
      </pc:sldChg>
      <pc:sldChg chg="del">
        <pc:chgData name="D Callanan" userId="951668ec-da26-491a-9b8a-af24bfeff26b" providerId="ADAL" clId="{E71AD66A-8362-4E3A-A399-8472E2D5CCA3}" dt="2022-07-08T09:34:17.304" v="86" actId="2696"/>
        <pc:sldMkLst>
          <pc:docMk/>
          <pc:sldMk cId="2096648737" sldId="334"/>
        </pc:sldMkLst>
      </pc:sldChg>
      <pc:sldChg chg="del">
        <pc:chgData name="D Callanan" userId="951668ec-da26-491a-9b8a-af24bfeff26b" providerId="ADAL" clId="{E71AD66A-8362-4E3A-A399-8472E2D5CCA3}" dt="2022-07-08T09:34:13.115" v="85" actId="2696"/>
        <pc:sldMkLst>
          <pc:docMk/>
          <pc:sldMk cId="3827256668" sldId="335"/>
        </pc:sldMkLst>
      </pc:sldChg>
      <pc:sldChg chg="del">
        <pc:chgData name="D Callanan" userId="951668ec-da26-491a-9b8a-af24bfeff26b" providerId="ADAL" clId="{E71AD66A-8362-4E3A-A399-8472E2D5CCA3}" dt="2022-07-08T09:33:32.091" v="56" actId="2696"/>
        <pc:sldMkLst>
          <pc:docMk/>
          <pc:sldMk cId="2037493758" sldId="336"/>
        </pc:sldMkLst>
      </pc:sldChg>
      <pc:sldChg chg="del">
        <pc:chgData name="D Callanan" userId="951668ec-da26-491a-9b8a-af24bfeff26b" providerId="ADAL" clId="{E71AD66A-8362-4E3A-A399-8472E2D5CCA3}" dt="2022-07-08T09:33:32.099" v="63" actId="2696"/>
        <pc:sldMkLst>
          <pc:docMk/>
          <pc:sldMk cId="2862972048" sldId="337"/>
        </pc:sldMkLst>
      </pc:sldChg>
      <pc:sldChg chg="del">
        <pc:chgData name="D Callanan" userId="951668ec-da26-491a-9b8a-af24bfeff26b" providerId="ADAL" clId="{E71AD66A-8362-4E3A-A399-8472E2D5CCA3}" dt="2022-07-08T09:33:32.098" v="62" actId="2696"/>
        <pc:sldMkLst>
          <pc:docMk/>
          <pc:sldMk cId="2358190371" sldId="338"/>
        </pc:sldMkLst>
      </pc:sldChg>
      <pc:sldChg chg="del">
        <pc:chgData name="D Callanan" userId="951668ec-da26-491a-9b8a-af24bfeff26b" providerId="ADAL" clId="{E71AD66A-8362-4E3A-A399-8472E2D5CCA3}" dt="2022-07-08T09:33:32.094" v="58" actId="2696"/>
        <pc:sldMkLst>
          <pc:docMk/>
          <pc:sldMk cId="1530124291" sldId="339"/>
        </pc:sldMkLst>
      </pc:sldChg>
      <pc:sldChg chg="del">
        <pc:chgData name="D Callanan" userId="951668ec-da26-491a-9b8a-af24bfeff26b" providerId="ADAL" clId="{E71AD66A-8362-4E3A-A399-8472E2D5CCA3}" dt="2022-07-08T09:33:32.047" v="50" actId="2696"/>
        <pc:sldMkLst>
          <pc:docMk/>
          <pc:sldMk cId="1423179511" sldId="340"/>
        </pc:sldMkLst>
      </pc:sldChg>
      <pc:sldChg chg="del">
        <pc:chgData name="D Callanan" userId="951668ec-da26-491a-9b8a-af24bfeff26b" providerId="ADAL" clId="{E71AD66A-8362-4E3A-A399-8472E2D5CCA3}" dt="2022-07-08T09:33:32.045" v="49" actId="2696"/>
        <pc:sldMkLst>
          <pc:docMk/>
          <pc:sldMk cId="3473471992" sldId="341"/>
        </pc:sldMkLst>
      </pc:sldChg>
      <pc:sldChg chg="del">
        <pc:chgData name="D Callanan" userId="951668ec-da26-491a-9b8a-af24bfeff26b" providerId="ADAL" clId="{E71AD66A-8362-4E3A-A399-8472E2D5CCA3}" dt="2022-07-08T09:33:32.044" v="48" actId="2696"/>
        <pc:sldMkLst>
          <pc:docMk/>
          <pc:sldMk cId="3877686345" sldId="342"/>
        </pc:sldMkLst>
      </pc:sldChg>
      <pc:sldChg chg="del">
        <pc:chgData name="D Callanan" userId="951668ec-da26-491a-9b8a-af24bfeff26b" providerId="ADAL" clId="{E71AD66A-8362-4E3A-A399-8472E2D5CCA3}" dt="2022-07-08T09:33:32.043" v="47" actId="2696"/>
        <pc:sldMkLst>
          <pc:docMk/>
          <pc:sldMk cId="1919031792" sldId="343"/>
        </pc:sldMkLst>
      </pc:sldChg>
      <pc:sldChg chg="del">
        <pc:chgData name="D Callanan" userId="951668ec-da26-491a-9b8a-af24bfeff26b" providerId="ADAL" clId="{E71AD66A-8362-4E3A-A399-8472E2D5CCA3}" dt="2022-07-08T09:33:31.380" v="18" actId="2696"/>
        <pc:sldMkLst>
          <pc:docMk/>
          <pc:sldMk cId="3998479375" sldId="344"/>
        </pc:sldMkLst>
      </pc:sldChg>
      <pc:sldChg chg="del">
        <pc:chgData name="D Callanan" userId="951668ec-da26-491a-9b8a-af24bfeff26b" providerId="ADAL" clId="{E71AD66A-8362-4E3A-A399-8472E2D5CCA3}" dt="2022-07-08T09:33:31.394" v="25" actId="2696"/>
        <pc:sldMkLst>
          <pc:docMk/>
          <pc:sldMk cId="889399437" sldId="345"/>
        </pc:sldMkLst>
      </pc:sldChg>
      <pc:sldChg chg="del">
        <pc:chgData name="D Callanan" userId="951668ec-da26-491a-9b8a-af24bfeff26b" providerId="ADAL" clId="{E71AD66A-8362-4E3A-A399-8472E2D5CCA3}" dt="2022-07-08T09:33:31.397" v="27" actId="2696"/>
        <pc:sldMkLst>
          <pc:docMk/>
          <pc:sldMk cId="540457943" sldId="346"/>
        </pc:sldMkLst>
      </pc:sldChg>
      <pc:sldChg chg="del">
        <pc:chgData name="D Callanan" userId="951668ec-da26-491a-9b8a-af24bfeff26b" providerId="ADAL" clId="{E71AD66A-8362-4E3A-A399-8472E2D5CCA3}" dt="2022-07-08T09:33:32.083" v="52" actId="2696"/>
        <pc:sldMkLst>
          <pc:docMk/>
          <pc:sldMk cId="4272731311" sldId="347"/>
        </pc:sldMkLst>
      </pc:sldChg>
      <pc:sldChg chg="del">
        <pc:chgData name="D Callanan" userId="951668ec-da26-491a-9b8a-af24bfeff26b" providerId="ADAL" clId="{E71AD66A-8362-4E3A-A399-8472E2D5CCA3}" dt="2022-07-08T09:33:32.102" v="65" actId="2696"/>
        <pc:sldMkLst>
          <pc:docMk/>
          <pc:sldMk cId="1294988618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AFBB4-5474-474F-B521-B53DF2502AB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1C7-7A61-4ED9-B353-F9D9323ED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BFEA9AA-E8D0-46B8-8973-B9B2A278D9E0}" type="slidenum">
              <a:rPr lang="en-GB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2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F0F8103-AC8F-4A45-8926-1C0D2B7BEE3A}" type="slidenum">
              <a:rPr lang="en-GB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1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ACF6E53-7828-44FA-98CB-5BB67AA3167F}" type="slidenum">
              <a:rPr lang="en-GB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2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EDA1DCF-7E0C-4C2F-BB45-61C70F4779FC}" type="slidenum">
              <a:rPr lang="en-GB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7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10626FF-6083-4485-9C61-A0ED0A41894E}" type="slidenum">
              <a:rPr lang="en-GB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GB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4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glossary/electrical-fuse-717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700772"/>
            <a:ext cx="9144000" cy="180585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7Je Using Electricity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2735543"/>
            <a:ext cx="9304020" cy="2426712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600" dirty="0"/>
              <a:t>In your book answer these questions: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04960" y="106730"/>
            <a:ext cx="2743200" cy="365125"/>
          </a:xfrm>
        </p:spPr>
        <p:txBody>
          <a:bodyPr/>
          <a:lstStyle/>
          <a:p>
            <a:pPr algn="r"/>
            <a:fld id="{267BD90A-34F7-4E8A-ACF9-28859AF6692B}" type="datetime5">
              <a:rPr lang="en-US" sz="3600" smtClean="0"/>
              <a:pPr algn="r"/>
              <a:t>8-Jul-22</a:t>
            </a:fld>
            <a:endParaRPr lang="en-US" sz="3600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760" y="3598739"/>
            <a:ext cx="82296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5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 flipV="1">
            <a:off x="3792539" y="452588"/>
            <a:ext cx="7177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44462" y="177017"/>
            <a:ext cx="1204753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If the boy touches the high voltage transformers, he will be electrocuted.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Do not enter electricity sub-stations.</a:t>
            </a:r>
          </a:p>
        </p:txBody>
      </p:sp>
      <p:pic>
        <p:nvPicPr>
          <p:cNvPr id="14342" name="Picture 8" descr="esws_at_7Je_act_aw_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19" y="2505075"/>
            <a:ext cx="597693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739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 flipV="1">
            <a:off x="3792539" y="452588"/>
            <a:ext cx="7177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0" y="20480"/>
            <a:ext cx="1219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If the fishing line gets tangled in the overhead wires, current will flow down the line and give him an electric shock.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Check for overhead lines before you start fishing.</a:t>
            </a:r>
          </a:p>
        </p:txBody>
      </p:sp>
      <p:pic>
        <p:nvPicPr>
          <p:cNvPr id="16391" name="Picture 9" descr="esws_at_7Je_act_aw_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22537"/>
            <a:ext cx="619125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296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 flipV="1">
            <a:off x="3792539" y="452588"/>
            <a:ext cx="7177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24791" y="230832"/>
            <a:ext cx="11708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If he touches the wires and they are live, then he will get an electric shock.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Never touch or interfere with electrical circuits.</a:t>
            </a:r>
          </a:p>
        </p:txBody>
      </p:sp>
      <p:pic>
        <p:nvPicPr>
          <p:cNvPr id="18439" name="Picture 9" descr="esws_at_7Je_act_aw_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401887"/>
            <a:ext cx="57610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860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esws_at_7Je_act_aw_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78087"/>
            <a:ext cx="594042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 flipV="1">
            <a:off x="3792539" y="452588"/>
            <a:ext cx="7177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0" y="210206"/>
            <a:ext cx="12192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When climbing the tree, she may accidentally touch the power lines and be electrocuted. Or, she could push a branch onto the power lines, receive an electric shock and fall from the tree.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Beware of overhead lines when climbing.</a:t>
            </a:r>
          </a:p>
        </p:txBody>
      </p:sp>
    </p:spTree>
    <p:extLst>
      <p:ext uri="{BB962C8B-B14F-4D97-AF65-F5344CB8AC3E}">
        <p14:creationId xmlns:p14="http://schemas.microsoft.com/office/powerpoint/2010/main" val="606243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en-GB" dirty="0"/>
              <a:t>Watch (</a:t>
            </a:r>
            <a:r>
              <a:rPr lang="en-GB" dirty="0">
                <a:hlinkClick r:id="rId2"/>
              </a:rPr>
              <a:t>video</a:t>
            </a:r>
            <a:r>
              <a:rPr lang="en-GB" dirty="0"/>
              <a:t>) and complete: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3600" dirty="0">
                <a:latin typeface="+mj-lt"/>
              </a:rPr>
              <a:t>If too large a current flows, wires can heat up too much and cause fires.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3600" dirty="0">
                <a:latin typeface="+mj-lt"/>
              </a:rPr>
              <a:t>A ____is a piece of wire that is designed to melt if the current gets too _____.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3600" dirty="0">
                <a:latin typeface="+mj-lt"/>
              </a:rPr>
              <a:t>This breaks the _______ and stops the large current from flowing. 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FF0000"/>
                </a:solidFill>
                <a:latin typeface="+mj-lt"/>
              </a:rPr>
              <a:t>Fuses have different ratings depending on how much current they are designed to carry without melting </a:t>
            </a:r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004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r="18561"/>
          <a:stretch/>
        </p:blipFill>
        <p:spPr bwMode="auto">
          <a:xfrm>
            <a:off x="2888166" y="858643"/>
            <a:ext cx="6891454" cy="517416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08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80C5ECF-1784-43A5-A49D-01B95A76CA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4360" y="808672"/>
          <a:ext cx="10812780" cy="554640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697480">
                  <a:extLst>
                    <a:ext uri="{9D8B030D-6E8A-4147-A177-3AD203B41FA5}">
                      <a16:colId xmlns:a16="http://schemas.microsoft.com/office/drawing/2014/main" val="708429431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487259705"/>
                    </a:ext>
                  </a:extLst>
                </a:gridCol>
                <a:gridCol w="5326380">
                  <a:extLst>
                    <a:ext uri="{9D8B030D-6E8A-4147-A177-3AD203B41FA5}">
                      <a16:colId xmlns:a16="http://schemas.microsoft.com/office/drawing/2014/main" val="3559562037"/>
                    </a:ext>
                  </a:extLst>
                </a:gridCol>
              </a:tblGrid>
              <a:tr h="663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Wire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Colour 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Function </a:t>
                      </a:r>
                      <a:endParaRPr lang="en-GB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672400788"/>
                  </a:ext>
                </a:extLst>
              </a:tr>
              <a:tr h="1362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3600" dirty="0">
                          <a:effectLst/>
                        </a:rPr>
                        <a:t>Neutral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3600" dirty="0">
                          <a:effectLst/>
                        </a:rPr>
                        <a:t>Blue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Carries current round the circuit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913223079"/>
                  </a:ext>
                </a:extLst>
              </a:tr>
              <a:tr h="1362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Live 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Brown 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Carries current round the circuit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4083720"/>
                  </a:ext>
                </a:extLst>
              </a:tr>
              <a:tr h="2158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Earth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Green and Yellow</a:t>
                      </a:r>
                      <a:endParaRPr lang="en-GB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Connects the case of the appliance to the earth (safety)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09757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94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description matches the diagram?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940" y="1825625"/>
            <a:ext cx="4975860" cy="4351338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GB" altLang="en-US" sz="3600" dirty="0"/>
              <a:t>Earth and live wire swapped over</a:t>
            </a:r>
          </a:p>
          <a:p>
            <a:pPr>
              <a:buFontTx/>
              <a:buAutoNum type="arabicPeriod"/>
            </a:pPr>
            <a:r>
              <a:rPr lang="en-GB" altLang="en-US" sz="3600" dirty="0"/>
              <a:t>Correctly wired</a:t>
            </a:r>
          </a:p>
          <a:p>
            <a:pPr>
              <a:buFontTx/>
              <a:buAutoNum type="arabicPeriod"/>
            </a:pPr>
            <a:r>
              <a:rPr lang="en-GB" altLang="en-US" sz="3600" dirty="0"/>
              <a:t>Fuse is missing</a:t>
            </a:r>
          </a:p>
          <a:p>
            <a:pPr>
              <a:buFontTx/>
              <a:buAutoNum type="arabicPeriod"/>
            </a:pPr>
            <a:r>
              <a:rPr lang="en-GB" altLang="en-US" sz="3600" dirty="0"/>
              <a:t>The earth wire is not connected properly to the earth pin 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84375"/>
            <a:ext cx="4592637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8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557338"/>
            <a:ext cx="5753100" cy="435133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n-GB" altLang="en-US" sz="4000" dirty="0"/>
              <a:t>Earth and live wire swapped over</a:t>
            </a:r>
          </a:p>
          <a:p>
            <a:pPr>
              <a:buFontTx/>
              <a:buAutoNum type="arabicPeriod"/>
            </a:pPr>
            <a:r>
              <a:rPr lang="en-GB" altLang="en-US" sz="4000" dirty="0"/>
              <a:t>Correctly wired</a:t>
            </a:r>
          </a:p>
          <a:p>
            <a:pPr>
              <a:buFontTx/>
              <a:buAutoNum type="arabicPeriod"/>
            </a:pPr>
            <a:r>
              <a:rPr lang="en-GB" altLang="en-US" sz="4000" dirty="0"/>
              <a:t>Fuse is missing</a:t>
            </a:r>
          </a:p>
          <a:p>
            <a:pPr>
              <a:buFontTx/>
              <a:buAutoNum type="arabicPeriod"/>
            </a:pPr>
            <a:r>
              <a:rPr lang="en-GB" altLang="en-US" sz="4000" dirty="0"/>
              <a:t>The earth wire is not connected properly to the earth pin </a:t>
            </a:r>
          </a:p>
          <a:p>
            <a:endParaRPr lang="en-GB" sz="4000" dirty="0"/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2490" y="1717358"/>
            <a:ext cx="4983163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0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0" y="1825625"/>
            <a:ext cx="5501640" cy="4351338"/>
          </a:xfrm>
        </p:spPr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n-GB" altLang="en-US" sz="4400" dirty="0"/>
              <a:t>Earth and live wire swapped over</a:t>
            </a:r>
          </a:p>
          <a:p>
            <a:pPr>
              <a:buFontTx/>
              <a:buAutoNum type="arabicPeriod"/>
            </a:pPr>
            <a:r>
              <a:rPr lang="en-GB" altLang="en-US" sz="4400" dirty="0"/>
              <a:t>Correctly wired</a:t>
            </a:r>
          </a:p>
          <a:p>
            <a:pPr>
              <a:buFontTx/>
              <a:buAutoNum type="arabicPeriod"/>
            </a:pPr>
            <a:r>
              <a:rPr lang="en-GB" altLang="en-US" sz="4400" dirty="0"/>
              <a:t>Fuse is missing</a:t>
            </a:r>
          </a:p>
          <a:p>
            <a:pPr>
              <a:buFontTx/>
              <a:buAutoNum type="arabicPeriod"/>
            </a:pPr>
            <a:r>
              <a:rPr lang="en-GB" altLang="en-US" sz="4400" dirty="0"/>
              <a:t>The earth wire is not connected properly to the earth pin </a:t>
            </a:r>
          </a:p>
          <a:p>
            <a:endParaRPr lang="en-GB" sz="4400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51000"/>
            <a:ext cx="480377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5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34538"/>
              </p:ext>
            </p:extLst>
          </p:nvPr>
        </p:nvGraphicFramePr>
        <p:xfrm>
          <a:off x="460827" y="1110696"/>
          <a:ext cx="10757300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650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378650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Plug Diagram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en-GB" altLang="en-US" sz="4000" dirty="0"/>
              <a:t>Earth and live wire swapped over</a:t>
            </a:r>
          </a:p>
          <a:p>
            <a:pPr>
              <a:buFontTx/>
              <a:buAutoNum type="arabicPeriod"/>
            </a:pPr>
            <a:r>
              <a:rPr lang="en-GB" altLang="en-US" sz="4000" dirty="0"/>
              <a:t>Correctly wired</a:t>
            </a:r>
          </a:p>
          <a:p>
            <a:pPr>
              <a:buFontTx/>
              <a:buAutoNum type="arabicPeriod"/>
            </a:pPr>
            <a:r>
              <a:rPr lang="en-GB" altLang="en-US" sz="4000" dirty="0"/>
              <a:t>Fuse is missing</a:t>
            </a:r>
          </a:p>
          <a:p>
            <a:pPr>
              <a:buFontTx/>
              <a:buAutoNum type="arabicPeriod"/>
            </a:pPr>
            <a:r>
              <a:rPr lang="en-GB" altLang="en-US" sz="4000" dirty="0"/>
              <a:t>The earth wire is not connected properly to the earth pin 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975" y="1825625"/>
            <a:ext cx="502602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0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70" y="2136775"/>
            <a:ext cx="9144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0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82503"/>
          </a:xfrm>
        </p:spPr>
        <p:txBody>
          <a:bodyPr>
            <a:normAutofit/>
          </a:bodyPr>
          <a:lstStyle/>
          <a:p>
            <a:r>
              <a:rPr lang="en-GB" altLang="en-US" dirty="0"/>
              <a:t>Recall some dangers of electricity. </a:t>
            </a:r>
          </a:p>
          <a:p>
            <a:r>
              <a:rPr lang="en-GB" altLang="en-US" dirty="0"/>
              <a:t>Recall some safety precautions to be followed when using electricity. </a:t>
            </a:r>
          </a:p>
          <a:p>
            <a:r>
              <a:rPr lang="en-GB" altLang="en-US" dirty="0"/>
              <a:t>Describe the job that fuses do and recall how the different wires are connected in a plug. </a:t>
            </a:r>
          </a:p>
          <a:p>
            <a:r>
              <a:rPr lang="en-GB" altLang="en-US" dirty="0"/>
              <a:t>Explain why electricity is more convenient than other sources of energy, and classify some of its uses. </a:t>
            </a:r>
          </a:p>
          <a:p>
            <a:r>
              <a:rPr lang="en-GB" altLang="en-US" dirty="0"/>
              <a:t>Explain how a domestic ring main is a form of parallel circuit. </a:t>
            </a:r>
          </a:p>
          <a:p>
            <a:r>
              <a:rPr lang="en-GB" altLang="en-US" dirty="0"/>
              <a:t>Identify errors in the wiring of a plug. </a:t>
            </a:r>
          </a:p>
          <a:p>
            <a:r>
              <a:rPr lang="en-GB" altLang="en-US" dirty="0"/>
              <a:t>Apply knowledge of voltage, current and electrical safety to novel situations.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25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0" y="499745"/>
            <a:ext cx="10515600" cy="1214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Write down what each number is labelling, then work in pairs and decide if you think each spot is safe or unsafe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1115" b="10639"/>
          <a:stretch/>
        </p:blipFill>
        <p:spPr>
          <a:xfrm>
            <a:off x="1158240" y="1821668"/>
            <a:ext cx="9921240" cy="5036332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729798" y="2101215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221923" y="233140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401435" y="2101215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266145" y="1890395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6094244" y="3339260"/>
            <a:ext cx="299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82530" y="4566920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3147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65" y="21788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Self Assess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63040"/>
            <a:ext cx="5547190" cy="175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1" y="3390726"/>
            <a:ext cx="5845499" cy="14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1" y="4674833"/>
            <a:ext cx="5824633" cy="150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90" y="1463040"/>
            <a:ext cx="5470504" cy="112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90" y="3139128"/>
            <a:ext cx="5354557" cy="11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90" y="4432767"/>
            <a:ext cx="5607816" cy="143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37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66160" y="2171700"/>
            <a:ext cx="489204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Avoiding the hazards of electricity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012180" y="1188720"/>
            <a:ext cx="160020" cy="982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458200" y="2171700"/>
            <a:ext cx="1531620" cy="777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35140" y="4229100"/>
            <a:ext cx="1143000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63140" y="4023360"/>
            <a:ext cx="1554480" cy="100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651760" y="1394460"/>
            <a:ext cx="1531620" cy="116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17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Dangers of Electricity</a:t>
            </a:r>
            <a:br>
              <a:rPr lang="en-GB" dirty="0"/>
            </a:br>
            <a:r>
              <a:rPr lang="en-GB" sz="5300" dirty="0"/>
              <a:t>Identify the dangers of electricity in each of the following situations. </a:t>
            </a:r>
            <a:br>
              <a:rPr lang="en-GB" sz="5300" dirty="0"/>
            </a:br>
            <a:r>
              <a:rPr lang="en-GB" sz="5300" dirty="0"/>
              <a:t>Add the blue text to your diagram</a:t>
            </a:r>
          </a:p>
        </p:txBody>
      </p:sp>
    </p:spTree>
    <p:extLst>
      <p:ext uri="{BB962C8B-B14F-4D97-AF65-F5344CB8AC3E}">
        <p14:creationId xmlns:p14="http://schemas.microsoft.com/office/powerpoint/2010/main" val="271223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92314" y="6569076"/>
            <a:ext cx="8207375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 flipV="1">
            <a:off x="3792539" y="452588"/>
            <a:ext cx="7177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48640" y="526118"/>
            <a:ext cx="119633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If the kite touches the pylon wires, current will flow down the string and electrocute the boy.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Never fly kites near high voltage power lines.</a:t>
            </a:r>
          </a:p>
        </p:txBody>
      </p:sp>
      <p:pic>
        <p:nvPicPr>
          <p:cNvPr id="12293" name="Picture 7" descr="esws_at_7Je_act_aw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49" y="2353974"/>
            <a:ext cx="61388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536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70B3DC-5099-4D9C-A394-7AD37413A527}">
  <ds:schemaRefs>
    <ds:schemaRef ds:uri="http://schemas.microsoft.com/office/2006/documentManagement/types"/>
    <ds:schemaRef ds:uri="b496163d-89a1-4d48-9d31-68cb6b4034b6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caa02d93-d17b-4249-a0c5-afeca33be5b7"/>
  </ds:schemaRefs>
</ds:datastoreItem>
</file>

<file path=customXml/itemProps2.xml><?xml version="1.0" encoding="utf-8"?>
<ds:datastoreItem xmlns:ds="http://schemas.openxmlformats.org/officeDocument/2006/customXml" ds:itemID="{8C3D2789-EB29-4CF2-A295-F479699B4E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4EC521-E62D-49B0-BDAC-0DE8EC0CC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85</TotalTime>
  <Words>626</Words>
  <Application>Microsoft Office PowerPoint</Application>
  <PresentationFormat>Widescreen</PresentationFormat>
  <Paragraphs>79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Office Theme</vt:lpstr>
      <vt:lpstr> 7Je Using Electricity</vt:lpstr>
      <vt:lpstr>PowerPoint Presentation</vt:lpstr>
      <vt:lpstr>PowerPoint Presentation</vt:lpstr>
      <vt:lpstr>Learning Objectives</vt:lpstr>
      <vt:lpstr>PowerPoint Presentation</vt:lpstr>
      <vt:lpstr>Self Assess</vt:lpstr>
      <vt:lpstr>PowerPoint Presentation</vt:lpstr>
      <vt:lpstr>Dangers of Electricity Identify the dangers of electricity in each of the following situations.  Add the blue text to your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(video) and complete:</vt:lpstr>
      <vt:lpstr>PowerPoint Presentation</vt:lpstr>
      <vt:lpstr>PowerPoint Presentation</vt:lpstr>
      <vt:lpstr>Which description matches the diagram?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5</cp:revision>
  <dcterms:created xsi:type="dcterms:W3CDTF">2021-01-14T13:33:13Z</dcterms:created>
  <dcterms:modified xsi:type="dcterms:W3CDTF">2022-07-08T13:31:38Z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