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2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F8D4-9B4A-4BA6-9673-A341316708E5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B7BD7-E96A-45D9-A8DE-BF3654630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03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B7BD7-E96A-45D9-A8DE-BF36546303C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58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1C56A-C884-429A-BAF8-564C02382C69}" type="datetimeFigureOut">
              <a:rPr lang="en-GB" smtClean="0"/>
              <a:pPr/>
              <a:t>18/10/2020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1D56C-6FA1-41E6-BB7E-DBCB162E15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firefly@highamsparkschool.co.uk" TargetMode="External"/><Relationship Id="rId4" Type="http://schemas.openxmlformats.org/officeDocument/2006/relationships/hyperlink" Target="mailto:ab1234@highamsparkschool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fireflysolutions.co.uk/resource.aspx?id=8023"/>
          <p:cNvPicPr>
            <a:picLocks noChangeAspect="1" noChangeArrowheads="1"/>
          </p:cNvPicPr>
          <p:nvPr/>
        </p:nvPicPr>
        <p:blipFill>
          <a:blip r:embed="rId3" cstate="print"/>
          <a:srcRect l="13037" t="28786" r="12697" b="32819"/>
          <a:stretch>
            <a:fillRect/>
          </a:stretch>
        </p:blipFill>
        <p:spPr bwMode="auto">
          <a:xfrm>
            <a:off x="2578196" y="127014"/>
            <a:ext cx="5818639" cy="17892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915878" y="2843940"/>
            <a:ext cx="704288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dirty="0"/>
              <a:t>    Log in via Office365 with your      </a:t>
            </a:r>
            <a:r>
              <a:rPr lang="en-GB" sz="3200" b="1" dirty="0"/>
              <a:t>school email address                               </a:t>
            </a:r>
            <a:r>
              <a:rPr lang="en-GB" sz="3200" dirty="0"/>
              <a:t>(</a:t>
            </a:r>
            <a:r>
              <a:rPr lang="en-GB" sz="3200" dirty="0" err="1"/>
              <a:t>eg</a:t>
            </a:r>
            <a:r>
              <a:rPr lang="en-GB" sz="3200" dirty="0"/>
              <a:t> </a:t>
            </a:r>
            <a:r>
              <a:rPr lang="en-GB" sz="3200" dirty="0">
                <a:hlinkClick r:id="rId4"/>
              </a:rPr>
              <a:t>ab1234@highamsparkschool.co.uk</a:t>
            </a:r>
            <a:r>
              <a:rPr lang="en-GB" sz="3200" dirty="0"/>
              <a:t>) &amp; your </a:t>
            </a:r>
            <a:r>
              <a:rPr lang="en-GB" sz="3200" b="1" dirty="0"/>
              <a:t>normal school network </a:t>
            </a:r>
            <a:r>
              <a:rPr lang="en-GB" sz="3200" dirty="0"/>
              <a:t>password</a:t>
            </a:r>
          </a:p>
          <a:p>
            <a:pPr algn="r"/>
            <a:endParaRPr lang="en-GB" sz="2000" dirty="0"/>
          </a:p>
          <a:p>
            <a:pPr algn="r"/>
            <a:r>
              <a:rPr lang="en-GB" sz="2000" dirty="0"/>
              <a:t>                  Any issues email </a:t>
            </a:r>
            <a:r>
              <a:rPr lang="en-GB" sz="2000" dirty="0">
                <a:hlinkClick r:id="rId5"/>
              </a:rPr>
              <a:t>firefly@highamsparkschool.co.uk</a:t>
            </a:r>
            <a:r>
              <a:rPr lang="en-GB" sz="2000" dirty="0"/>
              <a:t> or see ICT support in school.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78240" y="271448"/>
            <a:ext cx="30680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/>
              <a:t>Learning resources available 24-7 in and out of school.</a:t>
            </a:r>
          </a:p>
        </p:txBody>
      </p:sp>
      <p:sp>
        <p:nvSpPr>
          <p:cNvPr id="11" name="TextBox 4"/>
          <p:cNvSpPr txBox="1"/>
          <p:nvPr/>
        </p:nvSpPr>
        <p:spPr>
          <a:xfrm>
            <a:off x="343231" y="1803646"/>
            <a:ext cx="11505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5400"/>
              <a:t>highamspark.fireflycloud.net</a:t>
            </a:r>
            <a:endParaRPr lang="en-GB" sz="5400" dirty="0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19" b="6812"/>
          <a:stretch/>
        </p:blipFill>
        <p:spPr bwMode="auto">
          <a:xfrm>
            <a:off x="9356725" y="6126139"/>
            <a:ext cx="498475" cy="71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36800" y="6276307"/>
            <a:ext cx="69204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dirty="0"/>
              <a:t>For Firefly &amp; wider Digital Learning updates follow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90" y="206735"/>
            <a:ext cx="1429595" cy="1733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39086" y="6250351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@</a:t>
            </a:r>
            <a:r>
              <a:rPr lang="en-GB" sz="2400" dirty="0" err="1"/>
              <a:t>HPdigitalLearn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749" y="2628339"/>
            <a:ext cx="3890079" cy="362201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 rot="550732">
            <a:off x="2762846" y="4067969"/>
            <a:ext cx="1546082" cy="104510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70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B</dc:creator>
  <cp:lastModifiedBy>J Barker</cp:lastModifiedBy>
  <cp:revision>12</cp:revision>
  <dcterms:created xsi:type="dcterms:W3CDTF">2014-06-22T17:12:46Z</dcterms:created>
  <dcterms:modified xsi:type="dcterms:W3CDTF">2020-10-18T14:47:30Z</dcterms:modified>
</cp:coreProperties>
</file>