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theme/theme1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1" r:id="rId3"/>
    <p:sldMasterId id="2147483747" r:id="rId4"/>
    <p:sldMasterId id="2147483660" r:id="rId5"/>
    <p:sldMasterId id="2147483771" r:id="rId6"/>
    <p:sldMasterId id="2147483786" r:id="rId7"/>
    <p:sldMasterId id="2147483801" r:id="rId8"/>
    <p:sldMasterId id="2147483803" r:id="rId9"/>
    <p:sldMasterId id="2147483805" r:id="rId10"/>
    <p:sldMasterId id="2147483807" r:id="rId11"/>
    <p:sldMasterId id="2147483809" r:id="rId12"/>
    <p:sldMasterId id="2147483821" r:id="rId13"/>
    <p:sldMasterId id="2147483833" r:id="rId14"/>
    <p:sldMasterId id="2147483835" r:id="rId15"/>
  </p:sldMasterIdLst>
  <p:notesMasterIdLst>
    <p:notesMasterId r:id="rId54"/>
  </p:notesMasterIdLst>
  <p:sldIdLst>
    <p:sldId id="256" r:id="rId16"/>
    <p:sldId id="304" r:id="rId17"/>
    <p:sldId id="305" r:id="rId18"/>
    <p:sldId id="306" r:id="rId19"/>
    <p:sldId id="308" r:id="rId20"/>
    <p:sldId id="307" r:id="rId21"/>
    <p:sldId id="274" r:id="rId22"/>
    <p:sldId id="309" r:id="rId23"/>
    <p:sldId id="281" r:id="rId24"/>
    <p:sldId id="313" r:id="rId25"/>
    <p:sldId id="310" r:id="rId26"/>
    <p:sldId id="314" r:id="rId27"/>
    <p:sldId id="311" r:id="rId28"/>
    <p:sldId id="319" r:id="rId29"/>
    <p:sldId id="312" r:id="rId30"/>
    <p:sldId id="317" r:id="rId31"/>
    <p:sldId id="318" r:id="rId32"/>
    <p:sldId id="316" r:id="rId33"/>
    <p:sldId id="315" r:id="rId34"/>
    <p:sldId id="321" r:id="rId35"/>
    <p:sldId id="320" r:id="rId36"/>
    <p:sldId id="322" r:id="rId37"/>
    <p:sldId id="323" r:id="rId38"/>
    <p:sldId id="324" r:id="rId39"/>
    <p:sldId id="277" r:id="rId40"/>
    <p:sldId id="325" r:id="rId41"/>
    <p:sldId id="326" r:id="rId42"/>
    <p:sldId id="327" r:id="rId43"/>
    <p:sldId id="328" r:id="rId44"/>
    <p:sldId id="261" r:id="rId45"/>
    <p:sldId id="263" r:id="rId46"/>
    <p:sldId id="264" r:id="rId47"/>
    <p:sldId id="267" r:id="rId48"/>
    <p:sldId id="268" r:id="rId49"/>
    <p:sldId id="265" r:id="rId50"/>
    <p:sldId id="266" r:id="rId51"/>
    <p:sldId id="269" r:id="rId52"/>
    <p:sldId id="270" r:id="rId5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191F23"/>
    <a:srgbClr val="AD1E1E"/>
    <a:srgbClr val="E6E6E6"/>
    <a:srgbClr val="CC0000"/>
    <a:srgbClr val="FFCC00"/>
    <a:srgbClr val="CC99FF"/>
    <a:srgbClr val="CCE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73F4C-5DE2-453A-9D0F-25FC48AB9727}" v="176" dt="2019-09-10T12:56:30.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126"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microsoft.com/office/2016/11/relationships/changesInfo" Target="changesInfos/changesInfo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rker" userId="8227ee0e-fd3b-4e42-9476-b3edf034b415" providerId="ADAL" clId="{27173F4C-5DE2-453A-9D0F-25FC48AB9727}"/>
    <pc:docChg chg="undo custSel addSld delSld modSld sldOrd delMainMaster">
      <pc:chgData name="J Barker" userId="8227ee0e-fd3b-4e42-9476-b3edf034b415" providerId="ADAL" clId="{27173F4C-5DE2-453A-9D0F-25FC48AB9727}" dt="2019-09-10T12:52:13.274" v="1864" actId="20577"/>
      <pc:docMkLst>
        <pc:docMk/>
      </pc:docMkLst>
      <pc:sldChg chg="del">
        <pc:chgData name="J Barker" userId="8227ee0e-fd3b-4e42-9476-b3edf034b415" providerId="ADAL" clId="{27173F4C-5DE2-453A-9D0F-25FC48AB9727}" dt="2019-09-10T12:49:45.250" v="1784" actId="2696"/>
        <pc:sldMkLst>
          <pc:docMk/>
          <pc:sldMk cId="0" sldId="258"/>
        </pc:sldMkLst>
      </pc:sldChg>
      <pc:sldChg chg="del">
        <pc:chgData name="J Barker" userId="8227ee0e-fd3b-4e42-9476-b3edf034b415" providerId="ADAL" clId="{27173F4C-5DE2-453A-9D0F-25FC48AB9727}" dt="2019-09-10T12:49:45.309" v="1802" actId="2696"/>
        <pc:sldMkLst>
          <pc:docMk/>
          <pc:sldMk cId="0" sldId="259"/>
        </pc:sldMkLst>
      </pc:sldChg>
      <pc:sldChg chg="del">
        <pc:chgData name="J Barker" userId="8227ee0e-fd3b-4e42-9476-b3edf034b415" providerId="ADAL" clId="{27173F4C-5DE2-453A-9D0F-25FC48AB9727}" dt="2019-09-10T12:49:45.319" v="1803" actId="2696"/>
        <pc:sldMkLst>
          <pc:docMk/>
          <pc:sldMk cId="0" sldId="260"/>
        </pc:sldMkLst>
      </pc:sldChg>
      <pc:sldChg chg="del">
        <pc:chgData name="J Barker" userId="8227ee0e-fd3b-4e42-9476-b3edf034b415" providerId="ADAL" clId="{27173F4C-5DE2-453A-9D0F-25FC48AB9727}" dt="2019-09-10T12:49:45.324" v="1804" actId="2696"/>
        <pc:sldMkLst>
          <pc:docMk/>
          <pc:sldMk cId="0" sldId="261"/>
        </pc:sldMkLst>
      </pc:sldChg>
      <pc:sldChg chg="del">
        <pc:chgData name="J Barker" userId="8227ee0e-fd3b-4e42-9476-b3edf034b415" providerId="ADAL" clId="{27173F4C-5DE2-453A-9D0F-25FC48AB9727}" dt="2019-09-10T12:49:45.331" v="1805" actId="2696"/>
        <pc:sldMkLst>
          <pc:docMk/>
          <pc:sldMk cId="0" sldId="262"/>
        </pc:sldMkLst>
      </pc:sldChg>
      <pc:sldChg chg="del">
        <pc:chgData name="J Barker" userId="8227ee0e-fd3b-4e42-9476-b3edf034b415" providerId="ADAL" clId="{27173F4C-5DE2-453A-9D0F-25FC48AB9727}" dt="2019-09-10T12:49:45.250" v="1785" actId="2696"/>
        <pc:sldMkLst>
          <pc:docMk/>
          <pc:sldMk cId="0" sldId="265"/>
        </pc:sldMkLst>
      </pc:sldChg>
      <pc:sldChg chg="del">
        <pc:chgData name="J Barker" userId="8227ee0e-fd3b-4e42-9476-b3edf034b415" providerId="ADAL" clId="{27173F4C-5DE2-453A-9D0F-25FC48AB9727}" dt="2019-09-10T12:49:45.331" v="1806" actId="2696"/>
        <pc:sldMkLst>
          <pc:docMk/>
          <pc:sldMk cId="0" sldId="266"/>
        </pc:sldMkLst>
      </pc:sldChg>
      <pc:sldChg chg="del">
        <pc:chgData name="J Barker" userId="8227ee0e-fd3b-4e42-9476-b3edf034b415" providerId="ADAL" clId="{27173F4C-5DE2-453A-9D0F-25FC48AB9727}" dt="2019-09-10T12:49:37.220" v="1770" actId="2696"/>
        <pc:sldMkLst>
          <pc:docMk/>
          <pc:sldMk cId="0" sldId="270"/>
        </pc:sldMkLst>
      </pc:sldChg>
      <pc:sldChg chg="del">
        <pc:chgData name="J Barker" userId="8227ee0e-fd3b-4e42-9476-b3edf034b415" providerId="ADAL" clId="{27173F4C-5DE2-453A-9D0F-25FC48AB9727}" dt="2019-09-10T12:49:45.261" v="1786" actId="2696"/>
        <pc:sldMkLst>
          <pc:docMk/>
          <pc:sldMk cId="0" sldId="271"/>
        </pc:sldMkLst>
      </pc:sldChg>
      <pc:sldChg chg="modNotesTx">
        <pc:chgData name="J Barker" userId="8227ee0e-fd3b-4e42-9476-b3edf034b415" providerId="ADAL" clId="{27173F4C-5DE2-453A-9D0F-25FC48AB9727}" dt="2019-09-10T11:43:33.851" v="0" actId="20577"/>
        <pc:sldMkLst>
          <pc:docMk/>
          <pc:sldMk cId="0" sldId="274"/>
        </pc:sldMkLst>
      </pc:sldChg>
      <pc:sldChg chg="addSp modSp modAnim">
        <pc:chgData name="J Barker" userId="8227ee0e-fd3b-4e42-9476-b3edf034b415" providerId="ADAL" clId="{27173F4C-5DE2-453A-9D0F-25FC48AB9727}" dt="2019-09-10T12:51:17.970" v="1836"/>
        <pc:sldMkLst>
          <pc:docMk/>
          <pc:sldMk cId="351230505" sldId="277"/>
        </pc:sldMkLst>
        <pc:spChg chg="add mod">
          <ac:chgData name="J Barker" userId="8227ee0e-fd3b-4e42-9476-b3edf034b415" providerId="ADAL" clId="{27173F4C-5DE2-453A-9D0F-25FC48AB9727}" dt="2019-09-10T12:51:14.082" v="1835" actId="255"/>
          <ac:spMkLst>
            <pc:docMk/>
            <pc:sldMk cId="351230505" sldId="277"/>
            <ac:spMk id="4" creationId="{E71AA7E1-ED8A-48FA-8577-C70B1657525C}"/>
          </ac:spMkLst>
        </pc:spChg>
      </pc:sldChg>
      <pc:sldChg chg="addSp modSp modAnim">
        <pc:chgData name="J Barker" userId="8227ee0e-fd3b-4e42-9476-b3edf034b415" providerId="ADAL" clId="{27173F4C-5DE2-453A-9D0F-25FC48AB9727}" dt="2019-09-10T11:44:31.697" v="74" actId="14100"/>
        <pc:sldMkLst>
          <pc:docMk/>
          <pc:sldMk cId="0" sldId="281"/>
        </pc:sldMkLst>
        <pc:spChg chg="add">
          <ac:chgData name="J Barker" userId="8227ee0e-fd3b-4e42-9476-b3edf034b415" providerId="ADAL" clId="{27173F4C-5DE2-453A-9D0F-25FC48AB9727}" dt="2019-09-10T11:43:44.381" v="1"/>
          <ac:spMkLst>
            <pc:docMk/>
            <pc:sldMk cId="0" sldId="281"/>
            <ac:spMk id="15" creationId="{9080A208-D616-4994-A099-BF00C8086BA6}"/>
          </ac:spMkLst>
        </pc:spChg>
        <pc:spChg chg="mod">
          <ac:chgData name="J Barker" userId="8227ee0e-fd3b-4e42-9476-b3edf034b415" providerId="ADAL" clId="{27173F4C-5DE2-453A-9D0F-25FC48AB9727}" dt="2019-09-10T11:44:31.697" v="74" actId="14100"/>
          <ac:spMkLst>
            <pc:docMk/>
            <pc:sldMk cId="0" sldId="281"/>
            <ac:spMk id="77840" creationId="{00000000-0000-0000-0000-000000000000}"/>
          </ac:spMkLst>
        </pc:spChg>
      </pc:sldChg>
      <pc:sldChg chg="del">
        <pc:chgData name="J Barker" userId="8227ee0e-fd3b-4e42-9476-b3edf034b415" providerId="ADAL" clId="{27173F4C-5DE2-453A-9D0F-25FC48AB9727}" dt="2019-09-10T12:49:37.235" v="1783" actId="2696"/>
        <pc:sldMkLst>
          <pc:docMk/>
          <pc:sldMk cId="1800480732" sldId="294"/>
        </pc:sldMkLst>
      </pc:sldChg>
      <pc:sldChg chg="del">
        <pc:chgData name="J Barker" userId="8227ee0e-fd3b-4e42-9476-b3edf034b415" providerId="ADAL" clId="{27173F4C-5DE2-453A-9D0F-25FC48AB9727}" dt="2019-09-10T12:49:45.271" v="1787" actId="2696"/>
        <pc:sldMkLst>
          <pc:docMk/>
          <pc:sldMk cId="3544394457" sldId="295"/>
        </pc:sldMkLst>
      </pc:sldChg>
      <pc:sldChg chg="del">
        <pc:chgData name="J Barker" userId="8227ee0e-fd3b-4e42-9476-b3edf034b415" providerId="ADAL" clId="{27173F4C-5DE2-453A-9D0F-25FC48AB9727}" dt="2019-09-10T12:49:45.271" v="1788" actId="2696"/>
        <pc:sldMkLst>
          <pc:docMk/>
          <pc:sldMk cId="162705929" sldId="296"/>
        </pc:sldMkLst>
      </pc:sldChg>
      <pc:sldChg chg="del">
        <pc:chgData name="J Barker" userId="8227ee0e-fd3b-4e42-9476-b3edf034b415" providerId="ADAL" clId="{27173F4C-5DE2-453A-9D0F-25FC48AB9727}" dt="2019-09-10T12:49:45.291" v="1801" actId="2696"/>
        <pc:sldMkLst>
          <pc:docMk/>
          <pc:sldMk cId="1137974308" sldId="298"/>
        </pc:sldMkLst>
      </pc:sldChg>
      <pc:sldChg chg="del">
        <pc:chgData name="J Barker" userId="8227ee0e-fd3b-4e42-9476-b3edf034b415" providerId="ADAL" clId="{27173F4C-5DE2-453A-9D0F-25FC48AB9727}" dt="2019-09-10T12:40:47.417" v="1415" actId="2696"/>
        <pc:sldMkLst>
          <pc:docMk/>
          <pc:sldMk cId="1871295504" sldId="299"/>
        </pc:sldMkLst>
      </pc:sldChg>
      <pc:sldChg chg="del">
        <pc:chgData name="J Barker" userId="8227ee0e-fd3b-4e42-9476-b3edf034b415" providerId="ADAL" clId="{27173F4C-5DE2-453A-9D0F-25FC48AB9727}" dt="2019-09-10T12:40:48.264" v="1416" actId="2696"/>
        <pc:sldMkLst>
          <pc:docMk/>
          <pc:sldMk cId="3230420355" sldId="300"/>
        </pc:sldMkLst>
      </pc:sldChg>
      <pc:sldChg chg="del">
        <pc:chgData name="J Barker" userId="8227ee0e-fd3b-4e42-9476-b3edf034b415" providerId="ADAL" clId="{27173F4C-5DE2-453A-9D0F-25FC48AB9727}" dt="2019-09-10T12:49:37.200" v="1756" actId="2696"/>
        <pc:sldMkLst>
          <pc:docMk/>
          <pc:sldMk cId="2239502193" sldId="301"/>
        </pc:sldMkLst>
      </pc:sldChg>
      <pc:sldChg chg="del">
        <pc:chgData name="J Barker" userId="8227ee0e-fd3b-4e42-9476-b3edf034b415" providerId="ADAL" clId="{27173F4C-5DE2-453A-9D0F-25FC48AB9727}" dt="2019-09-10T12:49:29.360" v="1755" actId="2696"/>
        <pc:sldMkLst>
          <pc:docMk/>
          <pc:sldMk cId="1830391747" sldId="302"/>
        </pc:sldMkLst>
      </pc:sldChg>
      <pc:sldChg chg="del">
        <pc:chgData name="J Barker" userId="8227ee0e-fd3b-4e42-9476-b3edf034b415" providerId="ADAL" clId="{27173F4C-5DE2-453A-9D0F-25FC48AB9727}" dt="2019-09-10T12:49:37.220" v="1769" actId="2696"/>
        <pc:sldMkLst>
          <pc:docMk/>
          <pc:sldMk cId="2149784546" sldId="303"/>
        </pc:sldMkLst>
      </pc:sldChg>
      <pc:sldChg chg="addSp delSp modSp delAnim modAnim">
        <pc:chgData name="J Barker" userId="8227ee0e-fd3b-4e42-9476-b3edf034b415" providerId="ADAL" clId="{27173F4C-5DE2-453A-9D0F-25FC48AB9727}" dt="2019-09-10T11:56:59.919" v="360" actId="1076"/>
        <pc:sldMkLst>
          <pc:docMk/>
          <pc:sldMk cId="1580135353" sldId="310"/>
        </pc:sldMkLst>
        <pc:spChg chg="add mod">
          <ac:chgData name="J Barker" userId="8227ee0e-fd3b-4e42-9476-b3edf034b415" providerId="ADAL" clId="{27173F4C-5DE2-453A-9D0F-25FC48AB9727}" dt="2019-09-10T11:45:33.142" v="119" actId="1076"/>
          <ac:spMkLst>
            <pc:docMk/>
            <pc:sldMk cId="1580135353" sldId="310"/>
            <ac:spMk id="2" creationId="{F7E1F85F-BBE3-4197-94D8-44421E6B29A5}"/>
          </ac:spMkLst>
        </pc:spChg>
        <pc:spChg chg="del">
          <ac:chgData name="J Barker" userId="8227ee0e-fd3b-4e42-9476-b3edf034b415" providerId="ADAL" clId="{27173F4C-5DE2-453A-9D0F-25FC48AB9727}" dt="2019-09-10T11:45:38.082" v="120" actId="478"/>
          <ac:spMkLst>
            <pc:docMk/>
            <pc:sldMk cId="1580135353" sldId="310"/>
            <ac:spMk id="15" creationId="{9080A208-D616-4994-A099-BF00C8086BA6}"/>
          </ac:spMkLst>
        </pc:spChg>
        <pc:spChg chg="del">
          <ac:chgData name="J Barker" userId="8227ee0e-fd3b-4e42-9476-b3edf034b415" providerId="ADAL" clId="{27173F4C-5DE2-453A-9D0F-25FC48AB9727}" dt="2019-09-10T11:45:07.171" v="75" actId="478"/>
          <ac:spMkLst>
            <pc:docMk/>
            <pc:sldMk cId="1580135353" sldId="310"/>
            <ac:spMk id="17" creationId="{00000000-0000-0000-0000-000000000000}"/>
          </ac:spMkLst>
        </pc:spChg>
        <pc:spChg chg="add mod">
          <ac:chgData name="J Barker" userId="8227ee0e-fd3b-4e42-9476-b3edf034b415" providerId="ADAL" clId="{27173F4C-5DE2-453A-9D0F-25FC48AB9727}" dt="2019-09-10T11:46:23.511" v="174" actId="14100"/>
          <ac:spMkLst>
            <pc:docMk/>
            <pc:sldMk cId="1580135353" sldId="310"/>
            <ac:spMk id="18" creationId="{4681C69F-F863-44C7-8DB3-43E214963E07}"/>
          </ac:spMkLst>
        </pc:spChg>
        <pc:spChg chg="add mod">
          <ac:chgData name="J Barker" userId="8227ee0e-fd3b-4e42-9476-b3edf034b415" providerId="ADAL" clId="{27173F4C-5DE2-453A-9D0F-25FC48AB9727}" dt="2019-09-10T11:46:49.963" v="205" actId="1076"/>
          <ac:spMkLst>
            <pc:docMk/>
            <pc:sldMk cId="1580135353" sldId="310"/>
            <ac:spMk id="19" creationId="{F346D5A4-5586-465B-B959-78E1EBFEAEFA}"/>
          </ac:spMkLst>
        </pc:spChg>
        <pc:spChg chg="add mod">
          <ac:chgData name="J Barker" userId="8227ee0e-fd3b-4e42-9476-b3edf034b415" providerId="ADAL" clId="{27173F4C-5DE2-453A-9D0F-25FC48AB9727}" dt="2019-09-10T11:56:59.919" v="360" actId="1076"/>
          <ac:spMkLst>
            <pc:docMk/>
            <pc:sldMk cId="1580135353" sldId="310"/>
            <ac:spMk id="20" creationId="{292627B0-7CF2-4448-A8F5-AAF85948A14F}"/>
          </ac:spMkLst>
        </pc:spChg>
      </pc:sldChg>
      <pc:sldChg chg="addSp delSp modSp add modAnim">
        <pc:chgData name="J Barker" userId="8227ee0e-fd3b-4e42-9476-b3edf034b415" providerId="ADAL" clId="{27173F4C-5DE2-453A-9D0F-25FC48AB9727}" dt="2019-09-10T12:28:37.048" v="1173"/>
        <pc:sldMkLst>
          <pc:docMk/>
          <pc:sldMk cId="3132615825" sldId="311"/>
        </pc:sldMkLst>
        <pc:spChg chg="add mod">
          <ac:chgData name="J Barker" userId="8227ee0e-fd3b-4e42-9476-b3edf034b415" providerId="ADAL" clId="{27173F4C-5DE2-453A-9D0F-25FC48AB9727}" dt="2019-09-10T12:02:37.047" v="498" actId="20577"/>
          <ac:spMkLst>
            <pc:docMk/>
            <pc:sldMk cId="3132615825" sldId="311"/>
            <ac:spMk id="2" creationId="{25AEFB58-B476-48FF-BEDC-9E05A5219C03}"/>
          </ac:spMkLst>
        </pc:spChg>
        <pc:spChg chg="add del">
          <ac:chgData name="J Barker" userId="8227ee0e-fd3b-4e42-9476-b3edf034b415" providerId="ADAL" clId="{27173F4C-5DE2-453A-9D0F-25FC48AB9727}" dt="2019-09-10T11:48:21.471" v="212" actId="478"/>
          <ac:spMkLst>
            <pc:docMk/>
            <pc:sldMk cId="3132615825" sldId="311"/>
            <ac:spMk id="3" creationId="{8F04F5CC-0311-4C30-9C58-666675375B5D}"/>
          </ac:spMkLst>
        </pc:spChg>
        <pc:spChg chg="add mod">
          <ac:chgData name="J Barker" userId="8227ee0e-fd3b-4e42-9476-b3edf034b415" providerId="ADAL" clId="{27173F4C-5DE2-453A-9D0F-25FC48AB9727}" dt="2019-09-10T12:02:50.919" v="507" actId="20577"/>
          <ac:spMkLst>
            <pc:docMk/>
            <pc:sldMk cId="3132615825" sldId="311"/>
            <ac:spMk id="5" creationId="{6A3E4C98-C02D-4FC9-9442-6CCF6E18F71E}"/>
          </ac:spMkLst>
        </pc:spChg>
        <pc:spChg chg="add mod">
          <ac:chgData name="J Barker" userId="8227ee0e-fd3b-4e42-9476-b3edf034b415" providerId="ADAL" clId="{27173F4C-5DE2-453A-9D0F-25FC48AB9727}" dt="2019-09-10T12:27:58.549" v="1146" actId="14100"/>
          <ac:spMkLst>
            <pc:docMk/>
            <pc:sldMk cId="3132615825" sldId="311"/>
            <ac:spMk id="6" creationId="{C6DC0854-C6B6-45CF-BF5A-8E14A4CF851F}"/>
          </ac:spMkLst>
        </pc:spChg>
        <pc:spChg chg="add mod">
          <ac:chgData name="J Barker" userId="8227ee0e-fd3b-4e42-9476-b3edf034b415" providerId="ADAL" clId="{27173F4C-5DE2-453A-9D0F-25FC48AB9727}" dt="2019-09-10T12:28:29.916" v="1172" actId="14100"/>
          <ac:spMkLst>
            <pc:docMk/>
            <pc:sldMk cId="3132615825" sldId="311"/>
            <ac:spMk id="7" creationId="{7B5F66E2-AAA0-4482-AD24-1AC1EB02F16B}"/>
          </ac:spMkLst>
        </pc:spChg>
        <pc:picChg chg="add mod modCrop">
          <ac:chgData name="J Barker" userId="8227ee0e-fd3b-4e42-9476-b3edf034b415" providerId="ADAL" clId="{27173F4C-5DE2-453A-9D0F-25FC48AB9727}" dt="2019-09-10T11:50:11.040" v="217" actId="1076"/>
          <ac:picMkLst>
            <pc:docMk/>
            <pc:sldMk cId="3132615825" sldId="311"/>
            <ac:picMk id="4" creationId="{5283BFAF-F59C-44CA-B5E3-5029317810F7}"/>
          </ac:picMkLst>
        </pc:picChg>
      </pc:sldChg>
      <pc:sldChg chg="modSp ord">
        <pc:chgData name="J Barker" userId="8227ee0e-fd3b-4e42-9476-b3edf034b415" providerId="ADAL" clId="{27173F4C-5DE2-453A-9D0F-25FC48AB9727}" dt="2019-09-10T12:29:07.312" v="1174"/>
        <pc:sldMkLst>
          <pc:docMk/>
          <pc:sldMk cId="3860387656" sldId="312"/>
        </pc:sldMkLst>
        <pc:picChg chg="mod">
          <ac:chgData name="J Barker" userId="8227ee0e-fd3b-4e42-9476-b3edf034b415" providerId="ADAL" clId="{27173F4C-5DE2-453A-9D0F-25FC48AB9727}" dt="2019-09-10T11:54:33.480" v="281" actId="1076"/>
          <ac:picMkLst>
            <pc:docMk/>
            <pc:sldMk cId="3860387656" sldId="312"/>
            <ac:picMk id="2" creationId="{00000000-0000-0000-0000-000000000000}"/>
          </ac:picMkLst>
        </pc:picChg>
      </pc:sldChg>
      <pc:sldChg chg="modSp ord">
        <pc:chgData name="J Barker" userId="8227ee0e-fd3b-4e42-9476-b3edf034b415" providerId="ADAL" clId="{27173F4C-5DE2-453A-9D0F-25FC48AB9727}" dt="2019-09-10T11:57:32.817" v="361"/>
        <pc:sldMkLst>
          <pc:docMk/>
          <pc:sldMk cId="2257307264" sldId="313"/>
        </pc:sldMkLst>
        <pc:picChg chg="mod">
          <ac:chgData name="J Barker" userId="8227ee0e-fd3b-4e42-9476-b3edf034b415" providerId="ADAL" clId="{27173F4C-5DE2-453A-9D0F-25FC48AB9727}" dt="2019-09-10T11:54:42.305" v="283" actId="1076"/>
          <ac:picMkLst>
            <pc:docMk/>
            <pc:sldMk cId="2257307264" sldId="313"/>
            <ac:picMk id="2" creationId="{00000000-0000-0000-0000-000000000000}"/>
          </ac:picMkLst>
        </pc:picChg>
      </pc:sldChg>
      <pc:sldChg chg="addSp delSp modSp ord">
        <pc:chgData name="J Barker" userId="8227ee0e-fd3b-4e42-9476-b3edf034b415" providerId="ADAL" clId="{27173F4C-5DE2-453A-9D0F-25FC48AB9727}" dt="2019-09-10T12:00:58.979" v="478"/>
        <pc:sldMkLst>
          <pc:docMk/>
          <pc:sldMk cId="477038145" sldId="314"/>
        </pc:sldMkLst>
        <pc:spChg chg="mod">
          <ac:chgData name="J Barker" userId="8227ee0e-fd3b-4e42-9476-b3edf034b415" providerId="ADAL" clId="{27173F4C-5DE2-453A-9D0F-25FC48AB9727}" dt="2019-09-10T11:59:00.664" v="365" actId="1076"/>
          <ac:spMkLst>
            <pc:docMk/>
            <pc:sldMk cId="477038145" sldId="314"/>
            <ac:spMk id="2" creationId="{F7E1F85F-BBE3-4197-94D8-44421E6B29A5}"/>
          </ac:spMkLst>
        </pc:spChg>
        <pc:spChg chg="add mod">
          <ac:chgData name="J Barker" userId="8227ee0e-fd3b-4e42-9476-b3edf034b415" providerId="ADAL" clId="{27173F4C-5DE2-453A-9D0F-25FC48AB9727}" dt="2019-09-10T12:00:27.514" v="473" actId="207"/>
          <ac:spMkLst>
            <pc:docMk/>
            <pc:sldMk cId="477038145" sldId="314"/>
            <ac:spMk id="4" creationId="{2EE0148A-F20C-414F-9D56-BC9E20A23798}"/>
          </ac:spMkLst>
        </pc:spChg>
        <pc:spChg chg="mod">
          <ac:chgData name="J Barker" userId="8227ee0e-fd3b-4e42-9476-b3edf034b415" providerId="ADAL" clId="{27173F4C-5DE2-453A-9D0F-25FC48AB9727}" dt="2019-09-10T12:00:45.793" v="476" actId="1076"/>
          <ac:spMkLst>
            <pc:docMk/>
            <pc:sldMk cId="477038145" sldId="314"/>
            <ac:spMk id="18" creationId="{4681C69F-F863-44C7-8DB3-43E214963E07}"/>
          </ac:spMkLst>
        </pc:spChg>
        <pc:spChg chg="mod">
          <ac:chgData name="J Barker" userId="8227ee0e-fd3b-4e42-9476-b3edf034b415" providerId="ADAL" clId="{27173F4C-5DE2-453A-9D0F-25FC48AB9727}" dt="2019-09-10T12:00:44.429" v="475" actId="1076"/>
          <ac:spMkLst>
            <pc:docMk/>
            <pc:sldMk cId="477038145" sldId="314"/>
            <ac:spMk id="19" creationId="{F346D5A4-5586-465B-B959-78E1EBFEAEFA}"/>
          </ac:spMkLst>
        </pc:spChg>
        <pc:spChg chg="del">
          <ac:chgData name="J Barker" userId="8227ee0e-fd3b-4e42-9476-b3edf034b415" providerId="ADAL" clId="{27173F4C-5DE2-453A-9D0F-25FC48AB9727}" dt="2019-09-10T11:58:49.304" v="363" actId="478"/>
          <ac:spMkLst>
            <pc:docMk/>
            <pc:sldMk cId="477038145" sldId="314"/>
            <ac:spMk id="20" creationId="{292627B0-7CF2-4448-A8F5-AAF85948A14F}"/>
          </ac:spMkLst>
        </pc:spChg>
        <pc:spChg chg="del">
          <ac:chgData name="J Barker" userId="8227ee0e-fd3b-4e42-9476-b3edf034b415" providerId="ADAL" clId="{27173F4C-5DE2-453A-9D0F-25FC48AB9727}" dt="2019-09-10T11:59:08.310" v="366"/>
          <ac:spMkLst>
            <pc:docMk/>
            <pc:sldMk cId="477038145" sldId="314"/>
            <ac:spMk id="77829" creationId="{00000000-0000-0000-0000-000000000000}"/>
          </ac:spMkLst>
        </pc:spChg>
        <pc:spChg chg="del">
          <ac:chgData name="J Barker" userId="8227ee0e-fd3b-4e42-9476-b3edf034b415" providerId="ADAL" clId="{27173F4C-5DE2-453A-9D0F-25FC48AB9727}" dt="2019-09-10T11:59:08.310" v="366"/>
          <ac:spMkLst>
            <pc:docMk/>
            <pc:sldMk cId="477038145" sldId="314"/>
            <ac:spMk id="77830" creationId="{00000000-0000-0000-0000-000000000000}"/>
          </ac:spMkLst>
        </pc:spChg>
        <pc:spChg chg="del">
          <ac:chgData name="J Barker" userId="8227ee0e-fd3b-4e42-9476-b3edf034b415" providerId="ADAL" clId="{27173F4C-5DE2-453A-9D0F-25FC48AB9727}" dt="2019-09-10T11:59:08.310" v="366"/>
          <ac:spMkLst>
            <pc:docMk/>
            <pc:sldMk cId="477038145" sldId="314"/>
            <ac:spMk id="77831" creationId="{00000000-0000-0000-0000-000000000000}"/>
          </ac:spMkLst>
        </pc:spChg>
        <pc:spChg chg="del">
          <ac:chgData name="J Barker" userId="8227ee0e-fd3b-4e42-9476-b3edf034b415" providerId="ADAL" clId="{27173F4C-5DE2-453A-9D0F-25FC48AB9727}" dt="2019-09-10T11:59:08.310" v="366"/>
          <ac:spMkLst>
            <pc:docMk/>
            <pc:sldMk cId="477038145" sldId="314"/>
            <ac:spMk id="77832" creationId="{00000000-0000-0000-0000-000000000000}"/>
          </ac:spMkLst>
        </pc:spChg>
        <pc:spChg chg="del">
          <ac:chgData name="J Barker" userId="8227ee0e-fd3b-4e42-9476-b3edf034b415" providerId="ADAL" clId="{27173F4C-5DE2-453A-9D0F-25FC48AB9727}" dt="2019-09-10T11:59:08.310" v="366"/>
          <ac:spMkLst>
            <pc:docMk/>
            <pc:sldMk cId="477038145" sldId="314"/>
            <ac:spMk id="77833" creationId="{00000000-0000-0000-0000-000000000000}"/>
          </ac:spMkLst>
        </pc:spChg>
        <pc:spChg chg="del">
          <ac:chgData name="J Barker" userId="8227ee0e-fd3b-4e42-9476-b3edf034b415" providerId="ADAL" clId="{27173F4C-5DE2-453A-9D0F-25FC48AB9727}" dt="2019-09-10T11:59:08.310" v="366"/>
          <ac:spMkLst>
            <pc:docMk/>
            <pc:sldMk cId="477038145" sldId="314"/>
            <ac:spMk id="77834" creationId="{00000000-0000-0000-0000-000000000000}"/>
          </ac:spMkLst>
        </pc:spChg>
        <pc:spChg chg="del">
          <ac:chgData name="J Barker" userId="8227ee0e-fd3b-4e42-9476-b3edf034b415" providerId="ADAL" clId="{27173F4C-5DE2-453A-9D0F-25FC48AB9727}" dt="2019-09-10T11:59:08.310" v="366"/>
          <ac:spMkLst>
            <pc:docMk/>
            <pc:sldMk cId="477038145" sldId="314"/>
            <ac:spMk id="77835" creationId="{00000000-0000-0000-0000-000000000000}"/>
          </ac:spMkLst>
        </pc:spChg>
        <pc:spChg chg="del">
          <ac:chgData name="J Barker" userId="8227ee0e-fd3b-4e42-9476-b3edf034b415" providerId="ADAL" clId="{27173F4C-5DE2-453A-9D0F-25FC48AB9727}" dt="2019-09-10T11:59:08.310" v="366"/>
          <ac:spMkLst>
            <pc:docMk/>
            <pc:sldMk cId="477038145" sldId="314"/>
            <ac:spMk id="77836" creationId="{00000000-0000-0000-0000-000000000000}"/>
          </ac:spMkLst>
        </pc:spChg>
        <pc:spChg chg="del">
          <ac:chgData name="J Barker" userId="8227ee0e-fd3b-4e42-9476-b3edf034b415" providerId="ADAL" clId="{27173F4C-5DE2-453A-9D0F-25FC48AB9727}" dt="2019-09-10T11:59:08.310" v="366"/>
          <ac:spMkLst>
            <pc:docMk/>
            <pc:sldMk cId="477038145" sldId="314"/>
            <ac:spMk id="77837" creationId="{00000000-0000-0000-0000-000000000000}"/>
          </ac:spMkLst>
        </pc:spChg>
        <pc:spChg chg="del">
          <ac:chgData name="J Barker" userId="8227ee0e-fd3b-4e42-9476-b3edf034b415" providerId="ADAL" clId="{27173F4C-5DE2-453A-9D0F-25FC48AB9727}" dt="2019-09-10T11:59:08.310" v="366"/>
          <ac:spMkLst>
            <pc:docMk/>
            <pc:sldMk cId="477038145" sldId="314"/>
            <ac:spMk id="77838" creationId="{00000000-0000-0000-0000-000000000000}"/>
          </ac:spMkLst>
        </pc:spChg>
        <pc:spChg chg="mod">
          <ac:chgData name="J Barker" userId="8227ee0e-fd3b-4e42-9476-b3edf034b415" providerId="ADAL" clId="{27173F4C-5DE2-453A-9D0F-25FC48AB9727}" dt="2019-09-10T12:00:48.753" v="477" actId="1076"/>
          <ac:spMkLst>
            <pc:docMk/>
            <pc:sldMk cId="477038145" sldId="314"/>
            <ac:spMk id="77840" creationId="{00000000-0000-0000-0000-000000000000}"/>
          </ac:spMkLst>
        </pc:spChg>
        <pc:picChg chg="add mod">
          <ac:chgData name="J Barker" userId="8227ee0e-fd3b-4e42-9476-b3edf034b415" providerId="ADAL" clId="{27173F4C-5DE2-453A-9D0F-25FC48AB9727}" dt="2019-09-10T11:59:22.561" v="370" actId="1076"/>
          <ac:picMkLst>
            <pc:docMk/>
            <pc:sldMk cId="477038145" sldId="314"/>
            <ac:picMk id="3" creationId="{D24A195F-2E6E-41D2-87F7-4A3A1E9410B4}"/>
          </ac:picMkLst>
        </pc:picChg>
        <pc:picChg chg="del">
          <ac:chgData name="J Barker" userId="8227ee0e-fd3b-4e42-9476-b3edf034b415" providerId="ADAL" clId="{27173F4C-5DE2-453A-9D0F-25FC48AB9727}" dt="2019-09-10T11:59:08.310" v="366"/>
          <ac:picMkLst>
            <pc:docMk/>
            <pc:sldMk cId="477038145" sldId="314"/>
            <ac:picMk id="13314" creationId="{00000000-0000-0000-0000-000000000000}"/>
          </ac:picMkLst>
        </pc:picChg>
      </pc:sldChg>
      <pc:sldChg chg="addSp modSp add modAnim">
        <pc:chgData name="J Barker" userId="8227ee0e-fd3b-4e42-9476-b3edf034b415" providerId="ADAL" clId="{27173F4C-5DE2-453A-9D0F-25FC48AB9727}" dt="2019-09-10T12:40:32.329" v="1414" actId="20577"/>
        <pc:sldMkLst>
          <pc:docMk/>
          <pc:sldMk cId="3241714416" sldId="315"/>
        </pc:sldMkLst>
        <pc:spChg chg="add mod">
          <ac:chgData name="J Barker" userId="8227ee0e-fd3b-4e42-9476-b3edf034b415" providerId="ADAL" clId="{27173F4C-5DE2-453A-9D0F-25FC48AB9727}" dt="2019-09-10T12:38:29.241" v="1311" actId="20577"/>
          <ac:spMkLst>
            <pc:docMk/>
            <pc:sldMk cId="3241714416" sldId="315"/>
            <ac:spMk id="2" creationId="{CAE75F3D-35B0-47C7-86E4-E73995CA1DFC}"/>
          </ac:spMkLst>
        </pc:spChg>
        <pc:spChg chg="add mod">
          <ac:chgData name="J Barker" userId="8227ee0e-fd3b-4e42-9476-b3edf034b415" providerId="ADAL" clId="{27173F4C-5DE2-453A-9D0F-25FC48AB9727}" dt="2019-09-10T12:40:32.329" v="1414" actId="20577"/>
          <ac:spMkLst>
            <pc:docMk/>
            <pc:sldMk cId="3241714416" sldId="315"/>
            <ac:spMk id="3" creationId="{632AAE99-2E54-4DE9-951F-D54472798827}"/>
          </ac:spMkLst>
        </pc:spChg>
        <pc:spChg chg="add mod">
          <ac:chgData name="J Barker" userId="8227ee0e-fd3b-4e42-9476-b3edf034b415" providerId="ADAL" clId="{27173F4C-5DE2-453A-9D0F-25FC48AB9727}" dt="2019-09-10T12:40:19.499" v="1406" actId="1076"/>
          <ac:spMkLst>
            <pc:docMk/>
            <pc:sldMk cId="3241714416" sldId="315"/>
            <ac:spMk id="4" creationId="{D58A2A1B-754A-443A-99F7-DE88692B3C3E}"/>
          </ac:spMkLst>
        </pc:spChg>
      </pc:sldChg>
      <pc:sldChg chg="addSp modSp add">
        <pc:chgData name="J Barker" userId="8227ee0e-fd3b-4e42-9476-b3edf034b415" providerId="ADAL" clId="{27173F4C-5DE2-453A-9D0F-25FC48AB9727}" dt="2019-09-10T12:27:35.268" v="1143" actId="732"/>
        <pc:sldMkLst>
          <pc:docMk/>
          <pc:sldMk cId="2949286131" sldId="316"/>
        </pc:sldMkLst>
        <pc:picChg chg="add mod modCrop">
          <ac:chgData name="J Barker" userId="8227ee0e-fd3b-4e42-9476-b3edf034b415" providerId="ADAL" clId="{27173F4C-5DE2-453A-9D0F-25FC48AB9727}" dt="2019-09-10T12:27:35.268" v="1143" actId="732"/>
          <ac:picMkLst>
            <pc:docMk/>
            <pc:sldMk cId="2949286131" sldId="316"/>
            <ac:picMk id="2" creationId="{A8FF1A89-22D0-4248-86EE-2294B7DEF2AD}"/>
          </ac:picMkLst>
        </pc:picChg>
      </pc:sldChg>
      <pc:sldChg chg="addSp modSp add">
        <pc:chgData name="J Barker" userId="8227ee0e-fd3b-4e42-9476-b3edf034b415" providerId="ADAL" clId="{27173F4C-5DE2-453A-9D0F-25FC48AB9727}" dt="2019-09-10T12:42:09.523" v="1461" actId="1076"/>
        <pc:sldMkLst>
          <pc:docMk/>
          <pc:sldMk cId="3732669200" sldId="317"/>
        </pc:sldMkLst>
        <pc:spChg chg="add mod">
          <ac:chgData name="J Barker" userId="8227ee0e-fd3b-4e42-9476-b3edf034b415" providerId="ADAL" clId="{27173F4C-5DE2-453A-9D0F-25FC48AB9727}" dt="2019-09-10T12:42:07.345" v="1460" actId="14100"/>
          <ac:spMkLst>
            <pc:docMk/>
            <pc:sldMk cId="3732669200" sldId="317"/>
            <ac:spMk id="3" creationId="{6CF578F6-CD36-4314-A0EE-57C1DE3FC32D}"/>
          </ac:spMkLst>
        </pc:spChg>
        <pc:picChg chg="add mod modCrop">
          <ac:chgData name="J Barker" userId="8227ee0e-fd3b-4e42-9476-b3edf034b415" providerId="ADAL" clId="{27173F4C-5DE2-453A-9D0F-25FC48AB9727}" dt="2019-09-10T12:41:07.356" v="1418" actId="1076"/>
          <ac:picMkLst>
            <pc:docMk/>
            <pc:sldMk cId="3732669200" sldId="317"/>
            <ac:picMk id="2" creationId="{9C1A5C75-31B5-465B-8127-0FF32BE9E9AD}"/>
          </ac:picMkLst>
        </pc:picChg>
        <pc:picChg chg="add mod">
          <ac:chgData name="J Barker" userId="8227ee0e-fd3b-4e42-9476-b3edf034b415" providerId="ADAL" clId="{27173F4C-5DE2-453A-9D0F-25FC48AB9727}" dt="2019-09-10T12:42:09.523" v="1461" actId="1076"/>
          <ac:picMkLst>
            <pc:docMk/>
            <pc:sldMk cId="3732669200" sldId="317"/>
            <ac:picMk id="4" creationId="{2CA6ACC6-3A63-4D58-8206-300B2FFFFACB}"/>
          </ac:picMkLst>
        </pc:picChg>
      </pc:sldChg>
      <pc:sldChg chg="addSp modSp add">
        <pc:chgData name="J Barker" userId="8227ee0e-fd3b-4e42-9476-b3edf034b415" providerId="ADAL" clId="{27173F4C-5DE2-453A-9D0F-25FC48AB9727}" dt="2019-09-10T12:42:44.595" v="1485" actId="20577"/>
        <pc:sldMkLst>
          <pc:docMk/>
          <pc:sldMk cId="1408133234" sldId="318"/>
        </pc:sldMkLst>
        <pc:spChg chg="add mod">
          <ac:chgData name="J Barker" userId="8227ee0e-fd3b-4e42-9476-b3edf034b415" providerId="ADAL" clId="{27173F4C-5DE2-453A-9D0F-25FC48AB9727}" dt="2019-09-10T12:42:44.595" v="1485" actId="20577"/>
          <ac:spMkLst>
            <pc:docMk/>
            <pc:sldMk cId="1408133234" sldId="318"/>
            <ac:spMk id="3" creationId="{D65189B9-1735-4C6C-A633-BA172B0D73CC}"/>
          </ac:spMkLst>
        </pc:spChg>
        <pc:picChg chg="add mod">
          <ac:chgData name="J Barker" userId="8227ee0e-fd3b-4e42-9476-b3edf034b415" providerId="ADAL" clId="{27173F4C-5DE2-453A-9D0F-25FC48AB9727}" dt="2019-09-10T12:42:26.362" v="1464" actId="1076"/>
          <ac:picMkLst>
            <pc:docMk/>
            <pc:sldMk cId="1408133234" sldId="318"/>
            <ac:picMk id="2" creationId="{0E681E0D-A5C3-40DB-9050-763B715A2A1D}"/>
          </ac:picMkLst>
        </pc:picChg>
        <pc:picChg chg="add">
          <ac:chgData name="J Barker" userId="8227ee0e-fd3b-4e42-9476-b3edf034b415" providerId="ADAL" clId="{27173F4C-5DE2-453A-9D0F-25FC48AB9727}" dt="2019-09-10T12:42:27.456" v="1465"/>
          <ac:picMkLst>
            <pc:docMk/>
            <pc:sldMk cId="1408133234" sldId="318"/>
            <ac:picMk id="4" creationId="{6CCFE2FE-E85B-4FD1-BD25-693A3BE18F15}"/>
          </ac:picMkLst>
        </pc:picChg>
      </pc:sldChg>
      <pc:sldChg chg="addSp modSp add setBg">
        <pc:chgData name="J Barker" userId="8227ee0e-fd3b-4e42-9476-b3edf034b415" providerId="ADAL" clId="{27173F4C-5DE2-453A-9D0F-25FC48AB9727}" dt="2019-09-10T12:37:21.406" v="1227" actId="207"/>
        <pc:sldMkLst>
          <pc:docMk/>
          <pc:sldMk cId="1984626786" sldId="319"/>
        </pc:sldMkLst>
        <pc:spChg chg="add mod">
          <ac:chgData name="J Barker" userId="8227ee0e-fd3b-4e42-9476-b3edf034b415" providerId="ADAL" clId="{27173F4C-5DE2-453A-9D0F-25FC48AB9727}" dt="2019-09-10T12:37:21.406" v="1227" actId="207"/>
          <ac:spMkLst>
            <pc:docMk/>
            <pc:sldMk cId="1984626786" sldId="319"/>
            <ac:spMk id="3" creationId="{0D73AA0F-D24B-496D-AA6F-542B9517D661}"/>
          </ac:spMkLst>
        </pc:spChg>
        <pc:picChg chg="add mod">
          <ac:chgData name="J Barker" userId="8227ee0e-fd3b-4e42-9476-b3edf034b415" providerId="ADAL" clId="{27173F4C-5DE2-453A-9D0F-25FC48AB9727}" dt="2019-09-10T12:36:35.250" v="1199" actId="14100"/>
          <ac:picMkLst>
            <pc:docMk/>
            <pc:sldMk cId="1984626786" sldId="319"/>
            <ac:picMk id="2" creationId="{3036E60C-44B5-4926-BC9B-FD7262429553}"/>
          </ac:picMkLst>
        </pc:picChg>
      </pc:sldChg>
      <pc:sldChg chg="addSp modSp add setBg">
        <pc:chgData name="J Barker" userId="8227ee0e-fd3b-4e42-9476-b3edf034b415" providerId="ADAL" clId="{27173F4C-5DE2-453A-9D0F-25FC48AB9727}" dt="2019-09-10T12:46:31.148" v="1511"/>
        <pc:sldMkLst>
          <pc:docMk/>
          <pc:sldMk cId="713020124" sldId="320"/>
        </pc:sldMkLst>
        <pc:spChg chg="add mod">
          <ac:chgData name="J Barker" userId="8227ee0e-fd3b-4e42-9476-b3edf034b415" providerId="ADAL" clId="{27173F4C-5DE2-453A-9D0F-25FC48AB9727}" dt="2019-09-10T12:46:07.792" v="1510" actId="1076"/>
          <ac:spMkLst>
            <pc:docMk/>
            <pc:sldMk cId="713020124" sldId="320"/>
            <ac:spMk id="4" creationId="{7CC8F649-10A4-40CF-BD39-B122B67B27F0}"/>
          </ac:spMkLst>
        </pc:spChg>
        <pc:picChg chg="add mod">
          <ac:chgData name="J Barker" userId="8227ee0e-fd3b-4e42-9476-b3edf034b415" providerId="ADAL" clId="{27173F4C-5DE2-453A-9D0F-25FC48AB9727}" dt="2019-09-10T12:45:17.803" v="1493" actId="1076"/>
          <ac:picMkLst>
            <pc:docMk/>
            <pc:sldMk cId="713020124" sldId="320"/>
            <ac:picMk id="2" creationId="{D49F2BD3-7763-460D-AE34-D85C68435F0E}"/>
          </ac:picMkLst>
        </pc:picChg>
        <pc:picChg chg="add mod">
          <ac:chgData name="J Barker" userId="8227ee0e-fd3b-4e42-9476-b3edf034b415" providerId="ADAL" clId="{27173F4C-5DE2-453A-9D0F-25FC48AB9727}" dt="2019-09-10T12:46:31.148" v="1511"/>
          <ac:picMkLst>
            <pc:docMk/>
            <pc:sldMk cId="713020124" sldId="320"/>
            <ac:picMk id="3" creationId="{59AB13C1-9B24-42FF-BD09-6590AD881C2F}"/>
          </ac:picMkLst>
        </pc:picChg>
      </pc:sldChg>
      <pc:sldChg chg="addSp modSp add">
        <pc:chgData name="J Barker" userId="8227ee0e-fd3b-4e42-9476-b3edf034b415" providerId="ADAL" clId="{27173F4C-5DE2-453A-9D0F-25FC48AB9727}" dt="2019-09-10T12:49:26.250" v="1754" actId="14100"/>
        <pc:sldMkLst>
          <pc:docMk/>
          <pc:sldMk cId="3843388706" sldId="321"/>
        </pc:sldMkLst>
        <pc:spChg chg="add mod">
          <ac:chgData name="J Barker" userId="8227ee0e-fd3b-4e42-9476-b3edf034b415" providerId="ADAL" clId="{27173F4C-5DE2-453A-9D0F-25FC48AB9727}" dt="2019-09-10T12:47:08.282" v="1537" actId="403"/>
          <ac:spMkLst>
            <pc:docMk/>
            <pc:sldMk cId="3843388706" sldId="321"/>
            <ac:spMk id="2" creationId="{1EA3E244-9613-4391-9387-046289074535}"/>
          </ac:spMkLst>
        </pc:spChg>
        <pc:spChg chg="add mod">
          <ac:chgData name="J Barker" userId="8227ee0e-fd3b-4e42-9476-b3edf034b415" providerId="ADAL" clId="{27173F4C-5DE2-453A-9D0F-25FC48AB9727}" dt="2019-09-10T12:48:30.273" v="1686" actId="313"/>
          <ac:spMkLst>
            <pc:docMk/>
            <pc:sldMk cId="3843388706" sldId="321"/>
            <ac:spMk id="3" creationId="{97E41467-6CE6-410E-8A3C-4F6D12B2791C}"/>
          </ac:spMkLst>
        </pc:spChg>
        <pc:spChg chg="add mod">
          <ac:chgData name="J Barker" userId="8227ee0e-fd3b-4e42-9476-b3edf034b415" providerId="ADAL" clId="{27173F4C-5DE2-453A-9D0F-25FC48AB9727}" dt="2019-09-10T12:49:11.434" v="1722" actId="14100"/>
          <ac:spMkLst>
            <pc:docMk/>
            <pc:sldMk cId="3843388706" sldId="321"/>
            <ac:spMk id="4" creationId="{9BC92448-5AE7-4913-93A4-48D578B35C55}"/>
          </ac:spMkLst>
        </pc:spChg>
        <pc:spChg chg="add mod">
          <ac:chgData name="J Barker" userId="8227ee0e-fd3b-4e42-9476-b3edf034b415" providerId="ADAL" clId="{27173F4C-5DE2-453A-9D0F-25FC48AB9727}" dt="2019-09-10T12:49:26.250" v="1754" actId="14100"/>
          <ac:spMkLst>
            <pc:docMk/>
            <pc:sldMk cId="3843388706" sldId="321"/>
            <ac:spMk id="5" creationId="{BA06CD05-D6B3-497D-9FE0-275380901A87}"/>
          </ac:spMkLst>
        </pc:spChg>
      </pc:sldChg>
      <pc:sldChg chg="add">
        <pc:chgData name="J Barker" userId="8227ee0e-fd3b-4e42-9476-b3edf034b415" providerId="ADAL" clId="{27173F4C-5DE2-453A-9D0F-25FC48AB9727}" dt="2019-09-10T12:50:51.686" v="1821"/>
        <pc:sldMkLst>
          <pc:docMk/>
          <pc:sldMk cId="1310336021" sldId="322"/>
        </pc:sldMkLst>
      </pc:sldChg>
      <pc:sldChg chg="add del modTransition">
        <pc:chgData name="J Barker" userId="8227ee0e-fd3b-4e42-9476-b3edf034b415" providerId="ADAL" clId="{27173F4C-5DE2-453A-9D0F-25FC48AB9727}" dt="2019-09-10T12:50:51.675" v="1820"/>
        <pc:sldMkLst>
          <pc:docMk/>
          <pc:sldMk cId="2279463617" sldId="322"/>
        </pc:sldMkLst>
      </pc:sldChg>
      <pc:sldChg chg="add">
        <pc:chgData name="J Barker" userId="8227ee0e-fd3b-4e42-9476-b3edf034b415" providerId="ADAL" clId="{27173F4C-5DE2-453A-9D0F-25FC48AB9727}" dt="2019-09-10T12:50:51.686" v="1821"/>
        <pc:sldMkLst>
          <pc:docMk/>
          <pc:sldMk cId="661837751" sldId="323"/>
        </pc:sldMkLst>
      </pc:sldChg>
      <pc:sldChg chg="add del modTransition">
        <pc:chgData name="J Barker" userId="8227ee0e-fd3b-4e42-9476-b3edf034b415" providerId="ADAL" clId="{27173F4C-5DE2-453A-9D0F-25FC48AB9727}" dt="2019-09-10T12:50:51.675" v="1820"/>
        <pc:sldMkLst>
          <pc:docMk/>
          <pc:sldMk cId="2304681107" sldId="323"/>
        </pc:sldMkLst>
      </pc:sldChg>
      <pc:sldChg chg="add">
        <pc:chgData name="J Barker" userId="8227ee0e-fd3b-4e42-9476-b3edf034b415" providerId="ADAL" clId="{27173F4C-5DE2-453A-9D0F-25FC48AB9727}" dt="2019-09-10T12:50:51.686" v="1821"/>
        <pc:sldMkLst>
          <pc:docMk/>
          <pc:sldMk cId="3328919470" sldId="324"/>
        </pc:sldMkLst>
      </pc:sldChg>
      <pc:sldChg chg="add del modTransition">
        <pc:chgData name="J Barker" userId="8227ee0e-fd3b-4e42-9476-b3edf034b415" providerId="ADAL" clId="{27173F4C-5DE2-453A-9D0F-25FC48AB9727}" dt="2019-09-10T12:50:51.675" v="1820"/>
        <pc:sldMkLst>
          <pc:docMk/>
          <pc:sldMk cId="3927173806" sldId="324"/>
        </pc:sldMkLst>
      </pc:sldChg>
      <pc:sldChg chg="modSp add">
        <pc:chgData name="J Barker" userId="8227ee0e-fd3b-4e42-9476-b3edf034b415" providerId="ADAL" clId="{27173F4C-5DE2-453A-9D0F-25FC48AB9727}" dt="2019-09-10T12:51:25.940" v="1844" actId="20577"/>
        <pc:sldMkLst>
          <pc:docMk/>
          <pc:sldMk cId="3458245537" sldId="325"/>
        </pc:sldMkLst>
        <pc:spChg chg="mod">
          <ac:chgData name="J Barker" userId="8227ee0e-fd3b-4e42-9476-b3edf034b415" providerId="ADAL" clId="{27173F4C-5DE2-453A-9D0F-25FC48AB9727}" dt="2019-09-10T12:51:25.940" v="1844" actId="20577"/>
          <ac:spMkLst>
            <pc:docMk/>
            <pc:sldMk cId="3458245537" sldId="325"/>
            <ac:spMk id="4" creationId="{E71AA7E1-ED8A-48FA-8577-C70B1657525C}"/>
          </ac:spMkLst>
        </pc:spChg>
      </pc:sldChg>
      <pc:sldChg chg="modSp add">
        <pc:chgData name="J Barker" userId="8227ee0e-fd3b-4e42-9476-b3edf034b415" providerId="ADAL" clId="{27173F4C-5DE2-453A-9D0F-25FC48AB9727}" dt="2019-09-10T12:51:32.209" v="1848" actId="20577"/>
        <pc:sldMkLst>
          <pc:docMk/>
          <pc:sldMk cId="1733059879" sldId="326"/>
        </pc:sldMkLst>
        <pc:spChg chg="mod">
          <ac:chgData name="J Barker" userId="8227ee0e-fd3b-4e42-9476-b3edf034b415" providerId="ADAL" clId="{27173F4C-5DE2-453A-9D0F-25FC48AB9727}" dt="2019-09-10T12:51:32.209" v="1848" actId="20577"/>
          <ac:spMkLst>
            <pc:docMk/>
            <pc:sldMk cId="1733059879" sldId="326"/>
            <ac:spMk id="4" creationId="{E71AA7E1-ED8A-48FA-8577-C70B1657525C}"/>
          </ac:spMkLst>
        </pc:spChg>
      </pc:sldChg>
      <pc:sldChg chg="modSp add">
        <pc:chgData name="J Barker" userId="8227ee0e-fd3b-4e42-9476-b3edf034b415" providerId="ADAL" clId="{27173F4C-5DE2-453A-9D0F-25FC48AB9727}" dt="2019-09-10T12:52:04.770" v="1857" actId="20577"/>
        <pc:sldMkLst>
          <pc:docMk/>
          <pc:sldMk cId="510149216" sldId="327"/>
        </pc:sldMkLst>
        <pc:spChg chg="mod">
          <ac:chgData name="J Barker" userId="8227ee0e-fd3b-4e42-9476-b3edf034b415" providerId="ADAL" clId="{27173F4C-5DE2-453A-9D0F-25FC48AB9727}" dt="2019-09-10T12:52:04.770" v="1857" actId="20577"/>
          <ac:spMkLst>
            <pc:docMk/>
            <pc:sldMk cId="510149216" sldId="327"/>
            <ac:spMk id="4" creationId="{E71AA7E1-ED8A-48FA-8577-C70B1657525C}"/>
          </ac:spMkLst>
        </pc:spChg>
      </pc:sldChg>
      <pc:sldChg chg="modSp">
        <pc:chgData name="J Barker" userId="8227ee0e-fd3b-4e42-9476-b3edf034b415" providerId="ADAL" clId="{27173F4C-5DE2-453A-9D0F-25FC48AB9727}" dt="2019-09-10T12:52:13.274" v="1864" actId="20577"/>
        <pc:sldMkLst>
          <pc:docMk/>
          <pc:sldMk cId="3333594433" sldId="328"/>
        </pc:sldMkLst>
        <pc:spChg chg="mod">
          <ac:chgData name="J Barker" userId="8227ee0e-fd3b-4e42-9476-b3edf034b415" providerId="ADAL" clId="{27173F4C-5DE2-453A-9D0F-25FC48AB9727}" dt="2019-09-10T12:52:13.274" v="1864" actId="20577"/>
          <ac:spMkLst>
            <pc:docMk/>
            <pc:sldMk cId="3333594433" sldId="328"/>
            <ac:spMk id="4" creationId="{E71AA7E1-ED8A-48FA-8577-C70B1657525C}"/>
          </ac:spMkLst>
        </pc:spChg>
      </pc:sldChg>
      <pc:sldMasterChg chg="del delSldLayout">
        <pc:chgData name="J Barker" userId="8227ee0e-fd3b-4e42-9476-b3edf034b415" providerId="ADAL" clId="{27173F4C-5DE2-453A-9D0F-25FC48AB9727}" dt="2019-09-10T12:49:45.341" v="1818" actId="2696"/>
        <pc:sldMasterMkLst>
          <pc:docMk/>
          <pc:sldMasterMk cId="0" sldId="2147483672"/>
        </pc:sldMasterMkLst>
        <pc:sldLayoutChg chg="del">
          <pc:chgData name="J Barker" userId="8227ee0e-fd3b-4e42-9476-b3edf034b415" providerId="ADAL" clId="{27173F4C-5DE2-453A-9D0F-25FC48AB9727}" dt="2019-09-10T12:49:45.331" v="1807" actId="2696"/>
          <pc:sldLayoutMkLst>
            <pc:docMk/>
            <pc:sldMasterMk cId="0" sldId="2147483672"/>
            <pc:sldLayoutMk cId="0" sldId="2147483673"/>
          </pc:sldLayoutMkLst>
        </pc:sldLayoutChg>
        <pc:sldLayoutChg chg="del">
          <pc:chgData name="J Barker" userId="8227ee0e-fd3b-4e42-9476-b3edf034b415" providerId="ADAL" clId="{27173F4C-5DE2-453A-9D0F-25FC48AB9727}" dt="2019-09-10T12:49:45.339" v="1808" actId="2696"/>
          <pc:sldLayoutMkLst>
            <pc:docMk/>
            <pc:sldMasterMk cId="0" sldId="2147483672"/>
            <pc:sldLayoutMk cId="0" sldId="2147483674"/>
          </pc:sldLayoutMkLst>
        </pc:sldLayoutChg>
        <pc:sldLayoutChg chg="del">
          <pc:chgData name="J Barker" userId="8227ee0e-fd3b-4e42-9476-b3edf034b415" providerId="ADAL" clId="{27173F4C-5DE2-453A-9D0F-25FC48AB9727}" dt="2019-09-10T12:49:45.339" v="1809" actId="2696"/>
          <pc:sldLayoutMkLst>
            <pc:docMk/>
            <pc:sldMasterMk cId="0" sldId="2147483672"/>
            <pc:sldLayoutMk cId="0" sldId="2147483675"/>
          </pc:sldLayoutMkLst>
        </pc:sldLayoutChg>
        <pc:sldLayoutChg chg="del">
          <pc:chgData name="J Barker" userId="8227ee0e-fd3b-4e42-9476-b3edf034b415" providerId="ADAL" clId="{27173F4C-5DE2-453A-9D0F-25FC48AB9727}" dt="2019-09-10T12:49:45.341" v="1810" actId="2696"/>
          <pc:sldLayoutMkLst>
            <pc:docMk/>
            <pc:sldMasterMk cId="0" sldId="2147483672"/>
            <pc:sldLayoutMk cId="0" sldId="2147483676"/>
          </pc:sldLayoutMkLst>
        </pc:sldLayoutChg>
        <pc:sldLayoutChg chg="del">
          <pc:chgData name="J Barker" userId="8227ee0e-fd3b-4e42-9476-b3edf034b415" providerId="ADAL" clId="{27173F4C-5DE2-453A-9D0F-25FC48AB9727}" dt="2019-09-10T12:49:45.341" v="1811" actId="2696"/>
          <pc:sldLayoutMkLst>
            <pc:docMk/>
            <pc:sldMasterMk cId="0" sldId="2147483672"/>
            <pc:sldLayoutMk cId="0" sldId="2147483677"/>
          </pc:sldLayoutMkLst>
        </pc:sldLayoutChg>
        <pc:sldLayoutChg chg="del">
          <pc:chgData name="J Barker" userId="8227ee0e-fd3b-4e42-9476-b3edf034b415" providerId="ADAL" clId="{27173F4C-5DE2-453A-9D0F-25FC48AB9727}" dt="2019-09-10T12:49:45.341" v="1812" actId="2696"/>
          <pc:sldLayoutMkLst>
            <pc:docMk/>
            <pc:sldMasterMk cId="0" sldId="2147483672"/>
            <pc:sldLayoutMk cId="0" sldId="2147483678"/>
          </pc:sldLayoutMkLst>
        </pc:sldLayoutChg>
        <pc:sldLayoutChg chg="del">
          <pc:chgData name="J Barker" userId="8227ee0e-fd3b-4e42-9476-b3edf034b415" providerId="ADAL" clId="{27173F4C-5DE2-453A-9D0F-25FC48AB9727}" dt="2019-09-10T12:49:45.341" v="1813" actId="2696"/>
          <pc:sldLayoutMkLst>
            <pc:docMk/>
            <pc:sldMasterMk cId="0" sldId="2147483672"/>
            <pc:sldLayoutMk cId="0" sldId="2147483679"/>
          </pc:sldLayoutMkLst>
        </pc:sldLayoutChg>
        <pc:sldLayoutChg chg="del">
          <pc:chgData name="J Barker" userId="8227ee0e-fd3b-4e42-9476-b3edf034b415" providerId="ADAL" clId="{27173F4C-5DE2-453A-9D0F-25FC48AB9727}" dt="2019-09-10T12:49:45.341" v="1814" actId="2696"/>
          <pc:sldLayoutMkLst>
            <pc:docMk/>
            <pc:sldMasterMk cId="0" sldId="2147483672"/>
            <pc:sldLayoutMk cId="0" sldId="2147483680"/>
          </pc:sldLayoutMkLst>
        </pc:sldLayoutChg>
        <pc:sldLayoutChg chg="del">
          <pc:chgData name="J Barker" userId="8227ee0e-fd3b-4e42-9476-b3edf034b415" providerId="ADAL" clId="{27173F4C-5DE2-453A-9D0F-25FC48AB9727}" dt="2019-09-10T12:49:45.341" v="1815" actId="2696"/>
          <pc:sldLayoutMkLst>
            <pc:docMk/>
            <pc:sldMasterMk cId="0" sldId="2147483672"/>
            <pc:sldLayoutMk cId="0" sldId="2147483681"/>
          </pc:sldLayoutMkLst>
        </pc:sldLayoutChg>
        <pc:sldLayoutChg chg="del">
          <pc:chgData name="J Barker" userId="8227ee0e-fd3b-4e42-9476-b3edf034b415" providerId="ADAL" clId="{27173F4C-5DE2-453A-9D0F-25FC48AB9727}" dt="2019-09-10T12:49:45.341" v="1816" actId="2696"/>
          <pc:sldLayoutMkLst>
            <pc:docMk/>
            <pc:sldMasterMk cId="0" sldId="2147483672"/>
            <pc:sldLayoutMk cId="0" sldId="2147483682"/>
          </pc:sldLayoutMkLst>
        </pc:sldLayoutChg>
        <pc:sldLayoutChg chg="del">
          <pc:chgData name="J Barker" userId="8227ee0e-fd3b-4e42-9476-b3edf034b415" providerId="ADAL" clId="{27173F4C-5DE2-453A-9D0F-25FC48AB9727}" dt="2019-09-10T12:49:45.341" v="1817" actId="2696"/>
          <pc:sldLayoutMkLst>
            <pc:docMk/>
            <pc:sldMasterMk cId="0" sldId="2147483672"/>
            <pc:sldLayoutMk cId="0" sldId="2147483683"/>
          </pc:sldLayoutMkLst>
        </pc:sldLayoutChg>
      </pc:sldMasterChg>
      <pc:sldMasterChg chg="del delSldLayout">
        <pc:chgData name="J Barker" userId="8227ee0e-fd3b-4e42-9476-b3edf034b415" providerId="ADAL" clId="{27173F4C-5DE2-453A-9D0F-25FC48AB9727}" dt="2019-09-10T12:49:37.230" v="1782" actId="2696"/>
        <pc:sldMasterMkLst>
          <pc:docMk/>
          <pc:sldMasterMk cId="0" sldId="2147483684"/>
        </pc:sldMasterMkLst>
        <pc:sldLayoutChg chg="del">
          <pc:chgData name="J Barker" userId="8227ee0e-fd3b-4e42-9476-b3edf034b415" providerId="ADAL" clId="{27173F4C-5DE2-453A-9D0F-25FC48AB9727}" dt="2019-09-10T12:49:37.225" v="1771" actId="2696"/>
          <pc:sldLayoutMkLst>
            <pc:docMk/>
            <pc:sldMasterMk cId="0" sldId="2147483684"/>
            <pc:sldLayoutMk cId="0" sldId="2147483685"/>
          </pc:sldLayoutMkLst>
        </pc:sldLayoutChg>
        <pc:sldLayoutChg chg="del">
          <pc:chgData name="J Barker" userId="8227ee0e-fd3b-4e42-9476-b3edf034b415" providerId="ADAL" clId="{27173F4C-5DE2-453A-9D0F-25FC48AB9727}" dt="2019-09-10T12:49:37.225" v="1772" actId="2696"/>
          <pc:sldLayoutMkLst>
            <pc:docMk/>
            <pc:sldMasterMk cId="0" sldId="2147483684"/>
            <pc:sldLayoutMk cId="0" sldId="2147483686"/>
          </pc:sldLayoutMkLst>
        </pc:sldLayoutChg>
        <pc:sldLayoutChg chg="del">
          <pc:chgData name="J Barker" userId="8227ee0e-fd3b-4e42-9476-b3edf034b415" providerId="ADAL" clId="{27173F4C-5DE2-453A-9D0F-25FC48AB9727}" dt="2019-09-10T12:49:37.225" v="1773" actId="2696"/>
          <pc:sldLayoutMkLst>
            <pc:docMk/>
            <pc:sldMasterMk cId="0" sldId="2147483684"/>
            <pc:sldLayoutMk cId="0" sldId="2147483687"/>
          </pc:sldLayoutMkLst>
        </pc:sldLayoutChg>
        <pc:sldLayoutChg chg="del">
          <pc:chgData name="J Barker" userId="8227ee0e-fd3b-4e42-9476-b3edf034b415" providerId="ADAL" clId="{27173F4C-5DE2-453A-9D0F-25FC48AB9727}" dt="2019-09-10T12:49:37.225" v="1774" actId="2696"/>
          <pc:sldLayoutMkLst>
            <pc:docMk/>
            <pc:sldMasterMk cId="0" sldId="2147483684"/>
            <pc:sldLayoutMk cId="0" sldId="2147483688"/>
          </pc:sldLayoutMkLst>
        </pc:sldLayoutChg>
        <pc:sldLayoutChg chg="del">
          <pc:chgData name="J Barker" userId="8227ee0e-fd3b-4e42-9476-b3edf034b415" providerId="ADAL" clId="{27173F4C-5DE2-453A-9D0F-25FC48AB9727}" dt="2019-09-10T12:49:37.225" v="1775" actId="2696"/>
          <pc:sldLayoutMkLst>
            <pc:docMk/>
            <pc:sldMasterMk cId="0" sldId="2147483684"/>
            <pc:sldLayoutMk cId="0" sldId="2147483689"/>
          </pc:sldLayoutMkLst>
        </pc:sldLayoutChg>
        <pc:sldLayoutChg chg="del">
          <pc:chgData name="J Barker" userId="8227ee0e-fd3b-4e42-9476-b3edf034b415" providerId="ADAL" clId="{27173F4C-5DE2-453A-9D0F-25FC48AB9727}" dt="2019-09-10T12:49:37.225" v="1776" actId="2696"/>
          <pc:sldLayoutMkLst>
            <pc:docMk/>
            <pc:sldMasterMk cId="0" sldId="2147483684"/>
            <pc:sldLayoutMk cId="0" sldId="2147483690"/>
          </pc:sldLayoutMkLst>
        </pc:sldLayoutChg>
        <pc:sldLayoutChg chg="del">
          <pc:chgData name="J Barker" userId="8227ee0e-fd3b-4e42-9476-b3edf034b415" providerId="ADAL" clId="{27173F4C-5DE2-453A-9D0F-25FC48AB9727}" dt="2019-09-10T12:49:37.230" v="1777" actId="2696"/>
          <pc:sldLayoutMkLst>
            <pc:docMk/>
            <pc:sldMasterMk cId="0" sldId="2147483684"/>
            <pc:sldLayoutMk cId="0" sldId="2147483691"/>
          </pc:sldLayoutMkLst>
        </pc:sldLayoutChg>
        <pc:sldLayoutChg chg="del">
          <pc:chgData name="J Barker" userId="8227ee0e-fd3b-4e42-9476-b3edf034b415" providerId="ADAL" clId="{27173F4C-5DE2-453A-9D0F-25FC48AB9727}" dt="2019-09-10T12:49:37.230" v="1778" actId="2696"/>
          <pc:sldLayoutMkLst>
            <pc:docMk/>
            <pc:sldMasterMk cId="0" sldId="2147483684"/>
            <pc:sldLayoutMk cId="0" sldId="2147483692"/>
          </pc:sldLayoutMkLst>
        </pc:sldLayoutChg>
        <pc:sldLayoutChg chg="del">
          <pc:chgData name="J Barker" userId="8227ee0e-fd3b-4e42-9476-b3edf034b415" providerId="ADAL" clId="{27173F4C-5DE2-453A-9D0F-25FC48AB9727}" dt="2019-09-10T12:49:37.230" v="1779" actId="2696"/>
          <pc:sldLayoutMkLst>
            <pc:docMk/>
            <pc:sldMasterMk cId="0" sldId="2147483684"/>
            <pc:sldLayoutMk cId="0" sldId="2147483693"/>
          </pc:sldLayoutMkLst>
        </pc:sldLayoutChg>
        <pc:sldLayoutChg chg="del">
          <pc:chgData name="J Barker" userId="8227ee0e-fd3b-4e42-9476-b3edf034b415" providerId="ADAL" clId="{27173F4C-5DE2-453A-9D0F-25FC48AB9727}" dt="2019-09-10T12:49:37.230" v="1780" actId="2696"/>
          <pc:sldLayoutMkLst>
            <pc:docMk/>
            <pc:sldMasterMk cId="0" sldId="2147483684"/>
            <pc:sldLayoutMk cId="0" sldId="2147483694"/>
          </pc:sldLayoutMkLst>
        </pc:sldLayoutChg>
        <pc:sldLayoutChg chg="del">
          <pc:chgData name="J Barker" userId="8227ee0e-fd3b-4e42-9476-b3edf034b415" providerId="ADAL" clId="{27173F4C-5DE2-453A-9D0F-25FC48AB9727}" dt="2019-09-10T12:49:37.230" v="1781" actId="2696"/>
          <pc:sldLayoutMkLst>
            <pc:docMk/>
            <pc:sldMasterMk cId="0" sldId="2147483684"/>
            <pc:sldLayoutMk cId="0" sldId="2147483695"/>
          </pc:sldLayoutMkLst>
        </pc:sldLayoutChg>
      </pc:sldMasterChg>
      <pc:sldMasterChg chg="del delSldLayout">
        <pc:chgData name="J Barker" userId="8227ee0e-fd3b-4e42-9476-b3edf034b415" providerId="ADAL" clId="{27173F4C-5DE2-453A-9D0F-25FC48AB9727}" dt="2019-09-10T12:49:45.281" v="1800" actId="2696"/>
        <pc:sldMasterMkLst>
          <pc:docMk/>
          <pc:sldMasterMk cId="2423097155" sldId="2147483735"/>
        </pc:sldMasterMkLst>
        <pc:sldLayoutChg chg="del">
          <pc:chgData name="J Barker" userId="8227ee0e-fd3b-4e42-9476-b3edf034b415" providerId="ADAL" clId="{27173F4C-5DE2-453A-9D0F-25FC48AB9727}" dt="2019-09-10T12:49:45.271" v="1789" actId="2696"/>
          <pc:sldLayoutMkLst>
            <pc:docMk/>
            <pc:sldMasterMk cId="2423097155" sldId="2147483735"/>
            <pc:sldLayoutMk cId="3927573485" sldId="2147483736"/>
          </pc:sldLayoutMkLst>
        </pc:sldLayoutChg>
        <pc:sldLayoutChg chg="del">
          <pc:chgData name="J Barker" userId="8227ee0e-fd3b-4e42-9476-b3edf034b415" providerId="ADAL" clId="{27173F4C-5DE2-453A-9D0F-25FC48AB9727}" dt="2019-09-10T12:49:45.279" v="1790" actId="2696"/>
          <pc:sldLayoutMkLst>
            <pc:docMk/>
            <pc:sldMasterMk cId="2423097155" sldId="2147483735"/>
            <pc:sldLayoutMk cId="897669058" sldId="2147483737"/>
          </pc:sldLayoutMkLst>
        </pc:sldLayoutChg>
        <pc:sldLayoutChg chg="del">
          <pc:chgData name="J Barker" userId="8227ee0e-fd3b-4e42-9476-b3edf034b415" providerId="ADAL" clId="{27173F4C-5DE2-453A-9D0F-25FC48AB9727}" dt="2019-09-10T12:49:45.280" v="1791" actId="2696"/>
          <pc:sldLayoutMkLst>
            <pc:docMk/>
            <pc:sldMasterMk cId="2423097155" sldId="2147483735"/>
            <pc:sldLayoutMk cId="135700234" sldId="2147483738"/>
          </pc:sldLayoutMkLst>
        </pc:sldLayoutChg>
        <pc:sldLayoutChg chg="del">
          <pc:chgData name="J Barker" userId="8227ee0e-fd3b-4e42-9476-b3edf034b415" providerId="ADAL" clId="{27173F4C-5DE2-453A-9D0F-25FC48AB9727}" dt="2019-09-10T12:49:45.281" v="1792" actId="2696"/>
          <pc:sldLayoutMkLst>
            <pc:docMk/>
            <pc:sldMasterMk cId="2423097155" sldId="2147483735"/>
            <pc:sldLayoutMk cId="4257027215" sldId="2147483739"/>
          </pc:sldLayoutMkLst>
        </pc:sldLayoutChg>
        <pc:sldLayoutChg chg="del">
          <pc:chgData name="J Barker" userId="8227ee0e-fd3b-4e42-9476-b3edf034b415" providerId="ADAL" clId="{27173F4C-5DE2-453A-9D0F-25FC48AB9727}" dt="2019-09-10T12:49:45.281" v="1793" actId="2696"/>
          <pc:sldLayoutMkLst>
            <pc:docMk/>
            <pc:sldMasterMk cId="2423097155" sldId="2147483735"/>
            <pc:sldLayoutMk cId="1969151123" sldId="2147483740"/>
          </pc:sldLayoutMkLst>
        </pc:sldLayoutChg>
        <pc:sldLayoutChg chg="del">
          <pc:chgData name="J Barker" userId="8227ee0e-fd3b-4e42-9476-b3edf034b415" providerId="ADAL" clId="{27173F4C-5DE2-453A-9D0F-25FC48AB9727}" dt="2019-09-10T12:49:45.281" v="1794" actId="2696"/>
          <pc:sldLayoutMkLst>
            <pc:docMk/>
            <pc:sldMasterMk cId="2423097155" sldId="2147483735"/>
            <pc:sldLayoutMk cId="1697993083" sldId="2147483741"/>
          </pc:sldLayoutMkLst>
        </pc:sldLayoutChg>
        <pc:sldLayoutChg chg="del">
          <pc:chgData name="J Barker" userId="8227ee0e-fd3b-4e42-9476-b3edf034b415" providerId="ADAL" clId="{27173F4C-5DE2-453A-9D0F-25FC48AB9727}" dt="2019-09-10T12:49:45.281" v="1795" actId="2696"/>
          <pc:sldLayoutMkLst>
            <pc:docMk/>
            <pc:sldMasterMk cId="2423097155" sldId="2147483735"/>
            <pc:sldLayoutMk cId="642808758" sldId="2147483742"/>
          </pc:sldLayoutMkLst>
        </pc:sldLayoutChg>
        <pc:sldLayoutChg chg="del">
          <pc:chgData name="J Barker" userId="8227ee0e-fd3b-4e42-9476-b3edf034b415" providerId="ADAL" clId="{27173F4C-5DE2-453A-9D0F-25FC48AB9727}" dt="2019-09-10T12:49:45.281" v="1796" actId="2696"/>
          <pc:sldLayoutMkLst>
            <pc:docMk/>
            <pc:sldMasterMk cId="2423097155" sldId="2147483735"/>
            <pc:sldLayoutMk cId="1052978378" sldId="2147483743"/>
          </pc:sldLayoutMkLst>
        </pc:sldLayoutChg>
        <pc:sldLayoutChg chg="del">
          <pc:chgData name="J Barker" userId="8227ee0e-fd3b-4e42-9476-b3edf034b415" providerId="ADAL" clId="{27173F4C-5DE2-453A-9D0F-25FC48AB9727}" dt="2019-09-10T12:49:45.281" v="1797" actId="2696"/>
          <pc:sldLayoutMkLst>
            <pc:docMk/>
            <pc:sldMasterMk cId="2423097155" sldId="2147483735"/>
            <pc:sldLayoutMk cId="2462193812" sldId="2147483744"/>
          </pc:sldLayoutMkLst>
        </pc:sldLayoutChg>
        <pc:sldLayoutChg chg="del">
          <pc:chgData name="J Barker" userId="8227ee0e-fd3b-4e42-9476-b3edf034b415" providerId="ADAL" clId="{27173F4C-5DE2-453A-9D0F-25FC48AB9727}" dt="2019-09-10T12:49:45.281" v="1798" actId="2696"/>
          <pc:sldLayoutMkLst>
            <pc:docMk/>
            <pc:sldMasterMk cId="2423097155" sldId="2147483735"/>
            <pc:sldLayoutMk cId="1527358990" sldId="2147483745"/>
          </pc:sldLayoutMkLst>
        </pc:sldLayoutChg>
        <pc:sldLayoutChg chg="del">
          <pc:chgData name="J Barker" userId="8227ee0e-fd3b-4e42-9476-b3edf034b415" providerId="ADAL" clId="{27173F4C-5DE2-453A-9D0F-25FC48AB9727}" dt="2019-09-10T12:49:45.281" v="1799" actId="2696"/>
          <pc:sldLayoutMkLst>
            <pc:docMk/>
            <pc:sldMasterMk cId="2423097155" sldId="2147483735"/>
            <pc:sldLayoutMk cId="2057877390" sldId="2147483746"/>
          </pc:sldLayoutMkLst>
        </pc:sldLayoutChg>
      </pc:sldMasterChg>
      <pc:sldMasterChg chg="del delSldLayout">
        <pc:chgData name="J Barker" userId="8227ee0e-fd3b-4e42-9476-b3edf034b415" providerId="ADAL" clId="{27173F4C-5DE2-453A-9D0F-25FC48AB9727}" dt="2019-09-10T12:49:37.215" v="1768" actId="2696"/>
        <pc:sldMasterMkLst>
          <pc:docMk/>
          <pc:sldMasterMk cId="1821684018" sldId="2147483759"/>
        </pc:sldMasterMkLst>
        <pc:sldLayoutChg chg="del">
          <pc:chgData name="J Barker" userId="8227ee0e-fd3b-4e42-9476-b3edf034b415" providerId="ADAL" clId="{27173F4C-5DE2-453A-9D0F-25FC48AB9727}" dt="2019-09-10T12:49:37.200" v="1757" actId="2696"/>
          <pc:sldLayoutMkLst>
            <pc:docMk/>
            <pc:sldMasterMk cId="1821684018" sldId="2147483759"/>
            <pc:sldLayoutMk cId="1859616325" sldId="2147483760"/>
          </pc:sldLayoutMkLst>
        </pc:sldLayoutChg>
        <pc:sldLayoutChg chg="del">
          <pc:chgData name="J Barker" userId="8227ee0e-fd3b-4e42-9476-b3edf034b415" providerId="ADAL" clId="{27173F4C-5DE2-453A-9D0F-25FC48AB9727}" dt="2019-09-10T12:49:37.200" v="1758" actId="2696"/>
          <pc:sldLayoutMkLst>
            <pc:docMk/>
            <pc:sldMasterMk cId="1821684018" sldId="2147483759"/>
            <pc:sldLayoutMk cId="3674367728" sldId="2147483761"/>
          </pc:sldLayoutMkLst>
        </pc:sldLayoutChg>
        <pc:sldLayoutChg chg="del">
          <pc:chgData name="J Barker" userId="8227ee0e-fd3b-4e42-9476-b3edf034b415" providerId="ADAL" clId="{27173F4C-5DE2-453A-9D0F-25FC48AB9727}" dt="2019-09-10T12:49:37.200" v="1759" actId="2696"/>
          <pc:sldLayoutMkLst>
            <pc:docMk/>
            <pc:sldMasterMk cId="1821684018" sldId="2147483759"/>
            <pc:sldLayoutMk cId="3688473885" sldId="2147483762"/>
          </pc:sldLayoutMkLst>
        </pc:sldLayoutChg>
        <pc:sldLayoutChg chg="del">
          <pc:chgData name="J Barker" userId="8227ee0e-fd3b-4e42-9476-b3edf034b415" providerId="ADAL" clId="{27173F4C-5DE2-453A-9D0F-25FC48AB9727}" dt="2019-09-10T12:49:37.210" v="1760" actId="2696"/>
          <pc:sldLayoutMkLst>
            <pc:docMk/>
            <pc:sldMasterMk cId="1821684018" sldId="2147483759"/>
            <pc:sldLayoutMk cId="4056785625" sldId="2147483763"/>
          </pc:sldLayoutMkLst>
        </pc:sldLayoutChg>
        <pc:sldLayoutChg chg="del">
          <pc:chgData name="J Barker" userId="8227ee0e-fd3b-4e42-9476-b3edf034b415" providerId="ADAL" clId="{27173F4C-5DE2-453A-9D0F-25FC48AB9727}" dt="2019-09-10T12:49:37.210" v="1761" actId="2696"/>
          <pc:sldLayoutMkLst>
            <pc:docMk/>
            <pc:sldMasterMk cId="1821684018" sldId="2147483759"/>
            <pc:sldLayoutMk cId="151484218" sldId="2147483764"/>
          </pc:sldLayoutMkLst>
        </pc:sldLayoutChg>
        <pc:sldLayoutChg chg="del">
          <pc:chgData name="J Barker" userId="8227ee0e-fd3b-4e42-9476-b3edf034b415" providerId="ADAL" clId="{27173F4C-5DE2-453A-9D0F-25FC48AB9727}" dt="2019-09-10T12:49:37.210" v="1762" actId="2696"/>
          <pc:sldLayoutMkLst>
            <pc:docMk/>
            <pc:sldMasterMk cId="1821684018" sldId="2147483759"/>
            <pc:sldLayoutMk cId="2478558297" sldId="2147483765"/>
          </pc:sldLayoutMkLst>
        </pc:sldLayoutChg>
        <pc:sldLayoutChg chg="del">
          <pc:chgData name="J Barker" userId="8227ee0e-fd3b-4e42-9476-b3edf034b415" providerId="ADAL" clId="{27173F4C-5DE2-453A-9D0F-25FC48AB9727}" dt="2019-09-10T12:49:37.210" v="1763" actId="2696"/>
          <pc:sldLayoutMkLst>
            <pc:docMk/>
            <pc:sldMasterMk cId="1821684018" sldId="2147483759"/>
            <pc:sldLayoutMk cId="158189986" sldId="2147483766"/>
          </pc:sldLayoutMkLst>
        </pc:sldLayoutChg>
        <pc:sldLayoutChg chg="del">
          <pc:chgData name="J Barker" userId="8227ee0e-fd3b-4e42-9476-b3edf034b415" providerId="ADAL" clId="{27173F4C-5DE2-453A-9D0F-25FC48AB9727}" dt="2019-09-10T12:49:37.210" v="1764" actId="2696"/>
          <pc:sldLayoutMkLst>
            <pc:docMk/>
            <pc:sldMasterMk cId="1821684018" sldId="2147483759"/>
            <pc:sldLayoutMk cId="3751547025" sldId="2147483767"/>
          </pc:sldLayoutMkLst>
        </pc:sldLayoutChg>
        <pc:sldLayoutChg chg="del">
          <pc:chgData name="J Barker" userId="8227ee0e-fd3b-4e42-9476-b3edf034b415" providerId="ADAL" clId="{27173F4C-5DE2-453A-9D0F-25FC48AB9727}" dt="2019-09-10T12:49:37.210" v="1765" actId="2696"/>
          <pc:sldLayoutMkLst>
            <pc:docMk/>
            <pc:sldMasterMk cId="1821684018" sldId="2147483759"/>
            <pc:sldLayoutMk cId="403673035" sldId="2147483768"/>
          </pc:sldLayoutMkLst>
        </pc:sldLayoutChg>
        <pc:sldLayoutChg chg="del">
          <pc:chgData name="J Barker" userId="8227ee0e-fd3b-4e42-9476-b3edf034b415" providerId="ADAL" clId="{27173F4C-5DE2-453A-9D0F-25FC48AB9727}" dt="2019-09-10T12:49:37.215" v="1766" actId="2696"/>
          <pc:sldLayoutMkLst>
            <pc:docMk/>
            <pc:sldMasterMk cId="1821684018" sldId="2147483759"/>
            <pc:sldLayoutMk cId="1282969831" sldId="2147483769"/>
          </pc:sldLayoutMkLst>
        </pc:sldLayoutChg>
        <pc:sldLayoutChg chg="del">
          <pc:chgData name="J Barker" userId="8227ee0e-fd3b-4e42-9476-b3edf034b415" providerId="ADAL" clId="{27173F4C-5DE2-453A-9D0F-25FC48AB9727}" dt="2019-09-10T12:49:37.215" v="1767" actId="2696"/>
          <pc:sldLayoutMkLst>
            <pc:docMk/>
            <pc:sldMasterMk cId="1821684018" sldId="2147483759"/>
            <pc:sldLayoutMk cId="1382801768" sldId="2147483770"/>
          </pc:sldLayoutMkLst>
        </pc:sldLayoutChg>
      </pc:sldMasterChg>
    </pc:docChg>
  </pc:docChgLst>
  <pc:docChgLst>
    <pc:chgData name="J Barker" userId="8227ee0e-fd3b-4e42-9476-b3edf034b415" providerId="ADAL" clId="{0C5D75BB-E957-4D99-9E7F-FAD768973B0D}"/>
  </pc:docChgLst>
  <pc:docChgLst>
    <pc:chgData name="J Barker" userId="8227ee0e-fd3b-4e42-9476-b3edf034b415" providerId="ADAL" clId="{C460742D-87C0-4957-B8BA-AB568F531741}"/>
  </pc:docChgLst>
  <pc:docChgLst>
    <pc:chgData name="J Barker" userId="8227ee0e-fd3b-4e42-9476-b3edf034b415" providerId="ADAL" clId="{893A5A65-189A-462B-9404-9C5E26BF7B87}"/>
  </pc:docChgLst>
  <pc:docChgLst>
    <pc:chgData name="J Barker" userId="8227ee0e-fd3b-4e42-9476-b3edf034b415" providerId="ADAL" clId="{B73A2F80-F6A5-40EC-8875-AAC22C1CFAEA}"/>
  </pc:docChgLst>
  <pc:docChgLst>
    <pc:chgData name="J Barker" userId="8227ee0e-fd3b-4e42-9476-b3edf034b415" providerId="ADAL" clId="{414F8623-167E-4A15-B882-108BC73BC27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10/09/2019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FFD2B-15C8-49AE-92FD-BAC914F6A16F}"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EXAMPLE SCREENSHOT ONLY:</a:t>
            </a:r>
          </a:p>
          <a:p>
            <a:pPr eaLnBrk="1" hangingPunct="1"/>
            <a:r>
              <a:rPr lang="en-GB" altLang="en-US" sz="1200" dirty="0">
                <a:latin typeface="Arial" panose="020B0604020202020204" pitchFamily="34" charset="0"/>
              </a:rPr>
              <a:t>IN SCHOOL ONLY </a:t>
            </a:r>
            <a:r>
              <a:rPr lang="en-GB" altLang="en-US" dirty="0">
                <a:latin typeface="Arial" panose="020B0604020202020204" pitchFamily="34" charset="0"/>
              </a:rPr>
              <a:t>Run </a:t>
            </a:r>
            <a:r>
              <a:rPr lang="en-GB" altLang="en-US" i="1" dirty="0">
                <a:latin typeface="Arial" panose="020B0604020202020204" pitchFamily="34" charset="0"/>
              </a:rPr>
              <a:t>Sunflower for Science</a:t>
            </a:r>
            <a:r>
              <a:rPr lang="en-GB" altLang="en-US" dirty="0">
                <a:latin typeface="Arial" panose="020B0604020202020204" pitchFamily="34" charset="0"/>
              </a:rPr>
              <a:t> as external application &amp; choose ‘Earth in Space </a:t>
            </a:r>
            <a:r>
              <a:rPr lang="en-GB" altLang="en-US" dirty="0">
                <a:latin typeface="Arial" panose="020B0604020202020204" pitchFamily="34" charset="0"/>
                <a:sym typeface="Wingdings" panose="05000000000000000000" pitchFamily="2" charset="2"/>
              </a:rPr>
              <a:t> Examples  Solar System</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90822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1.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26DC9A5-1754-401F-BEAB-2DEAA7133AA6}" type="slidenum">
              <a:rPr lang="en-GB" altLang="en-US"/>
              <a:pPr/>
              <a:t>‹#›</a:t>
            </a:fld>
            <a:endParaRPr lang="en-GB" altLang="en-US"/>
          </a:p>
        </p:txBody>
      </p:sp>
    </p:spTree>
    <p:extLst>
      <p:ext uri="{BB962C8B-B14F-4D97-AF65-F5344CB8AC3E}">
        <p14:creationId xmlns:p14="http://schemas.microsoft.com/office/powerpoint/2010/main" val="22493235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7EF1AE4-9860-4942-B4CB-D2B9FC1BFAF7}" type="slidenum">
              <a:rPr lang="en-GB" altLang="en-US"/>
              <a:pPr/>
              <a:t>‹#›</a:t>
            </a:fld>
            <a:endParaRPr lang="en-GB" altLang="en-US"/>
          </a:p>
        </p:txBody>
      </p:sp>
    </p:spTree>
    <p:extLst>
      <p:ext uri="{BB962C8B-B14F-4D97-AF65-F5344CB8AC3E}">
        <p14:creationId xmlns:p14="http://schemas.microsoft.com/office/powerpoint/2010/main" val="1200109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AC12D2-E0A9-448F-8574-B9DCD571BBD4}" type="slidenum">
              <a:rPr lang="en-US" altLang="en-US"/>
              <a:pPr/>
              <a:t>‹#›</a:t>
            </a:fld>
            <a:endParaRPr lang="en-US" altLang="en-US"/>
          </a:p>
        </p:txBody>
      </p:sp>
    </p:spTree>
    <p:extLst>
      <p:ext uri="{BB962C8B-B14F-4D97-AF65-F5344CB8AC3E}">
        <p14:creationId xmlns:p14="http://schemas.microsoft.com/office/powerpoint/2010/main" val="7715825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968274-2AA5-4656-8BF3-CC7FD251CDED}" type="slidenum">
              <a:rPr lang="en-US" altLang="en-US"/>
              <a:pPr/>
              <a:t>‹#›</a:t>
            </a:fld>
            <a:endParaRPr lang="en-US" altLang="en-US"/>
          </a:p>
        </p:txBody>
      </p:sp>
    </p:spTree>
    <p:extLst>
      <p:ext uri="{BB962C8B-B14F-4D97-AF65-F5344CB8AC3E}">
        <p14:creationId xmlns:p14="http://schemas.microsoft.com/office/powerpoint/2010/main" val="40642035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B0E9EC-9CBF-429F-B75E-DB2651E5EB6C}" type="slidenum">
              <a:rPr lang="en-US" altLang="en-US"/>
              <a:pPr/>
              <a:t>‹#›</a:t>
            </a:fld>
            <a:endParaRPr lang="en-US" altLang="en-US"/>
          </a:p>
        </p:txBody>
      </p:sp>
    </p:spTree>
    <p:extLst>
      <p:ext uri="{BB962C8B-B14F-4D97-AF65-F5344CB8AC3E}">
        <p14:creationId xmlns:p14="http://schemas.microsoft.com/office/powerpoint/2010/main" val="665310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1AFAA7-A1BE-41DD-8FA9-3E73AD3821C4}" type="slidenum">
              <a:rPr lang="en-US" altLang="en-US"/>
              <a:pPr/>
              <a:t>‹#›</a:t>
            </a:fld>
            <a:endParaRPr lang="en-US" altLang="en-US"/>
          </a:p>
        </p:txBody>
      </p:sp>
    </p:spTree>
    <p:extLst>
      <p:ext uri="{BB962C8B-B14F-4D97-AF65-F5344CB8AC3E}">
        <p14:creationId xmlns:p14="http://schemas.microsoft.com/office/powerpoint/2010/main" val="2221937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2016E6-794B-4931-80FE-1D34665687DF}" type="slidenum">
              <a:rPr lang="en-US" altLang="en-US"/>
              <a:pPr/>
              <a:t>‹#›</a:t>
            </a:fld>
            <a:endParaRPr lang="en-US" altLang="en-US"/>
          </a:p>
        </p:txBody>
      </p:sp>
    </p:spTree>
    <p:extLst>
      <p:ext uri="{BB962C8B-B14F-4D97-AF65-F5344CB8AC3E}">
        <p14:creationId xmlns:p14="http://schemas.microsoft.com/office/powerpoint/2010/main" val="16177743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F2D7D9A-61B8-4639-A211-88EBFFDF97A4}" type="slidenum">
              <a:rPr lang="en-US" altLang="en-US"/>
              <a:pPr/>
              <a:t>‹#›</a:t>
            </a:fld>
            <a:endParaRPr lang="en-US" altLang="en-US"/>
          </a:p>
        </p:txBody>
      </p:sp>
    </p:spTree>
    <p:extLst>
      <p:ext uri="{BB962C8B-B14F-4D97-AF65-F5344CB8AC3E}">
        <p14:creationId xmlns:p14="http://schemas.microsoft.com/office/powerpoint/2010/main" val="1692014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05989C8-004B-4BB2-A5AA-7FCF82CD1B0A}" type="slidenum">
              <a:rPr lang="en-US" altLang="en-US"/>
              <a:pPr/>
              <a:t>‹#›</a:t>
            </a:fld>
            <a:endParaRPr lang="en-US" altLang="en-US"/>
          </a:p>
        </p:txBody>
      </p:sp>
    </p:spTree>
    <p:extLst>
      <p:ext uri="{BB962C8B-B14F-4D97-AF65-F5344CB8AC3E}">
        <p14:creationId xmlns:p14="http://schemas.microsoft.com/office/powerpoint/2010/main" val="3917290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FA9A28B-E980-4735-BF38-41E65F44F0CE}" type="slidenum">
              <a:rPr lang="en-US" altLang="en-US"/>
              <a:pPr/>
              <a:t>‹#›</a:t>
            </a:fld>
            <a:endParaRPr lang="en-US" altLang="en-US"/>
          </a:p>
        </p:txBody>
      </p:sp>
    </p:spTree>
    <p:extLst>
      <p:ext uri="{BB962C8B-B14F-4D97-AF65-F5344CB8AC3E}">
        <p14:creationId xmlns:p14="http://schemas.microsoft.com/office/powerpoint/2010/main" val="419038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651DB03-4468-4C2F-A09A-23D6C5982DFA}" type="slidenum">
              <a:rPr lang="en-US" altLang="en-US"/>
              <a:pPr/>
              <a:t>‹#›</a:t>
            </a:fld>
            <a:endParaRPr lang="en-US" altLang="en-US"/>
          </a:p>
        </p:txBody>
      </p:sp>
    </p:spTree>
    <p:extLst>
      <p:ext uri="{BB962C8B-B14F-4D97-AF65-F5344CB8AC3E}">
        <p14:creationId xmlns:p14="http://schemas.microsoft.com/office/powerpoint/2010/main" val="26820457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DE17BB-1871-44D2-A24E-3E9CBC55DEC8}" type="slidenum">
              <a:rPr lang="en-US" altLang="en-US"/>
              <a:pPr/>
              <a:t>‹#›</a:t>
            </a:fld>
            <a:endParaRPr lang="en-US" altLang="en-US"/>
          </a:p>
        </p:txBody>
      </p:sp>
    </p:spTree>
    <p:extLst>
      <p:ext uri="{BB962C8B-B14F-4D97-AF65-F5344CB8AC3E}">
        <p14:creationId xmlns:p14="http://schemas.microsoft.com/office/powerpoint/2010/main" val="40957871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3CF4A9-E00F-448D-AC2B-5630BB938E45}" type="slidenum">
              <a:rPr lang="en-US" altLang="en-US"/>
              <a:pPr/>
              <a:t>‹#›</a:t>
            </a:fld>
            <a:endParaRPr lang="en-US" altLang="en-US"/>
          </a:p>
        </p:txBody>
      </p:sp>
    </p:spTree>
    <p:extLst>
      <p:ext uri="{BB962C8B-B14F-4D97-AF65-F5344CB8AC3E}">
        <p14:creationId xmlns:p14="http://schemas.microsoft.com/office/powerpoint/2010/main" val="28418671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39217E5F-1C63-410C-A6DB-597072273C8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E53E90BE-6AFC-4E8B-BB73-55EB634D42C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AC8BF6E-C4EF-4F70-8101-204B853FEC44}"/>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8La</a:t>
            </a:r>
            <a:endParaRPr lang="en-GB" altLang="en-US" sz="1013">
              <a:latin typeface="Arial Black" panose="020B0A040201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9638D22F-2BFA-47F6-AE38-F20AEA5E7854}"/>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21556717"/>
      </p:ext>
    </p:extLst>
  </p:cSld>
  <p:clrMapOvr>
    <a:masterClrMapping/>
  </p:clrMapOvr>
  <p:transition>
    <p:sndAc>
      <p:stSnd>
        <p:snd r:embed="rId1" name="click.wav"/>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E50B2A8D-A067-4651-B812-A52176C41082}"/>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2451258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09619669-2C71-42D6-9B5B-E1B20CDE2B00}"/>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9125657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546EE886-DFEF-43A0-87E4-C1AC1CDDC33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4422294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04B8B91A-0100-440D-8E20-C50534688B9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58044174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78D90BA4-C672-47EB-A2AF-81590A1660D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211932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1F1FC47E-F711-4C2E-B0AB-D034252E92A9}"/>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502486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FCD5D3E-BA5D-4AC7-8E36-CF66134FB59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3833290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36F902EA-397C-4E8F-A50F-996BAB5BFDB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15097450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11C6F8F7-414F-42BD-BEDA-4389811929D5}"/>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83681963"/>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BC0D4FFB-8A2D-4CC0-8F6C-BA1BA1C35A02}"/>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8679282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97D229C1-6A3A-4520-A9CC-1D5C8A5B2682}"/>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2287238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6DD323FD-BBC3-4344-937F-8BE1373AF9C0}"/>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9888489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9B32894F-12D3-4486-90DF-D36D90CB0B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500CDD57-68B7-4B04-A39E-28DC57CD63C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5FBD475-1CA1-474B-88FD-64A9791CC0F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8Jd</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8BD56432-35DE-46C9-9DA5-B5BB8F887DB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Literacy</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D7D8552B-8497-4888-90A4-49BC35546F3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45223558"/>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F87534AA-EA7A-45C5-AF95-BDF7C78194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E214E6D9-537C-4D74-B095-203BA2A50C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19F9314-6053-42BC-89AA-DD06DAB2A30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7Ib</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4C8D3F25-30F4-4D60-BEA6-FC017FB802F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Energy transfers and stores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6908BED-580B-4EA2-9B8B-12E1F784A126}"/>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2231310"/>
      </p:ext>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69A75CA1-3B8A-4BE1-8CF3-6B4C60004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1E3B9C6-8F4E-46E4-9BA7-8CF3A927303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AC4BA9C7-F497-49FE-94D3-BDC575422DB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Arial" charset="0"/>
              </a:rPr>
              <a:t>8La</a:t>
            </a:r>
            <a:endParaRPr lang="en-GB" sz="1013">
              <a:latin typeface="Arial Black" pitchFamily="34" charset="0"/>
              <a:cs typeface="Arial" charset="0"/>
            </a:endParaRPr>
          </a:p>
        </p:txBody>
      </p:sp>
      <p:sp>
        <p:nvSpPr>
          <p:cNvPr id="7" name="Text Box 14">
            <a:extLst>
              <a:ext uri="{FF2B5EF4-FFF2-40B4-BE49-F238E27FC236}">
                <a16:creationId xmlns:a16="http://schemas.microsoft.com/office/drawing/2014/main" id="{5FAD2A43-21F2-493E-9E26-0E0F172323E6}"/>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a:solidFill>
                  <a:schemeClr val="bg1"/>
                </a:solidFill>
                <a:latin typeface="Arial" charset="0"/>
                <a:cs typeface="Arial" charset="0"/>
              </a:rPr>
              <a:t>Gathering the evidence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2ED30977-1569-4089-AD2B-5FD7F428D79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232637"/>
      </p:ext>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69A75CA1-3B8A-4BE1-8CF3-6B4C6000409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1E3B9C6-8F4E-46E4-9BA7-8CF3A927303C}"/>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AC4BA9C7-F497-49FE-94D3-BDC575422DB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Arial" charset="0"/>
              </a:rPr>
              <a:t>8La</a:t>
            </a:r>
            <a:endParaRPr lang="en-GB" sz="1013">
              <a:latin typeface="Arial Black" pitchFamily="34" charset="0"/>
              <a:cs typeface="Arial" charset="0"/>
            </a:endParaRPr>
          </a:p>
        </p:txBody>
      </p:sp>
      <p:sp>
        <p:nvSpPr>
          <p:cNvPr id="7" name="Text Box 14">
            <a:extLst>
              <a:ext uri="{FF2B5EF4-FFF2-40B4-BE49-F238E27FC236}">
                <a16:creationId xmlns:a16="http://schemas.microsoft.com/office/drawing/2014/main" id="{5FAD2A43-21F2-493E-9E26-0E0F172323E6}"/>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a:solidFill>
                  <a:schemeClr val="bg1"/>
                </a:solidFill>
                <a:latin typeface="Arial" charset="0"/>
                <a:cs typeface="Arial" charset="0"/>
              </a:rPr>
              <a:t>Gathering the evidence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2ED30977-1569-4089-AD2B-5FD7F428D79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88330224"/>
      </p:ext>
    </p:extLst>
  </p:cSld>
  <p:clrMapOvr>
    <a:masterClrMapping/>
  </p:clrMapOvr>
  <p:transition>
    <p:sndAc>
      <p:stSnd>
        <p:snd r:embed="rId1" name="click.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DB6E5D3-1FCA-41CD-9130-683F22C3BE91}" type="slidenum">
              <a:rPr lang="en-GB" altLang="en-US"/>
              <a:pPr/>
              <a:t>‹#›</a:t>
            </a:fld>
            <a:endParaRPr lang="en-GB" altLang="en-US"/>
          </a:p>
        </p:txBody>
      </p:sp>
    </p:spTree>
    <p:extLst>
      <p:ext uri="{BB962C8B-B14F-4D97-AF65-F5344CB8AC3E}">
        <p14:creationId xmlns:p14="http://schemas.microsoft.com/office/powerpoint/2010/main" val="463330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D11E743-F48B-4708-90D1-9C5CD560D33B}" type="slidenum">
              <a:rPr lang="en-GB" altLang="en-US"/>
              <a:pPr/>
              <a:t>‹#›</a:t>
            </a:fld>
            <a:endParaRPr lang="en-GB" altLang="en-US"/>
          </a:p>
        </p:txBody>
      </p:sp>
    </p:spTree>
    <p:extLst>
      <p:ext uri="{BB962C8B-B14F-4D97-AF65-F5344CB8AC3E}">
        <p14:creationId xmlns:p14="http://schemas.microsoft.com/office/powerpoint/2010/main" val="2658331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3837A65-A3FC-4911-96FC-5EA6F11DBFC1}" type="slidenum">
              <a:rPr lang="en-GB" altLang="en-US"/>
              <a:pPr/>
              <a:t>‹#›</a:t>
            </a:fld>
            <a:endParaRPr lang="en-GB" altLang="en-US"/>
          </a:p>
        </p:txBody>
      </p:sp>
    </p:spTree>
    <p:extLst>
      <p:ext uri="{BB962C8B-B14F-4D97-AF65-F5344CB8AC3E}">
        <p14:creationId xmlns:p14="http://schemas.microsoft.com/office/powerpoint/2010/main" val="725352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8645D9E-65A2-45D5-B09F-C2BFF98644CA}" type="slidenum">
              <a:rPr lang="en-GB" altLang="en-US"/>
              <a:pPr/>
              <a:t>‹#›</a:t>
            </a:fld>
            <a:endParaRPr lang="en-GB" altLang="en-US"/>
          </a:p>
        </p:txBody>
      </p:sp>
    </p:spTree>
    <p:extLst>
      <p:ext uri="{BB962C8B-B14F-4D97-AF65-F5344CB8AC3E}">
        <p14:creationId xmlns:p14="http://schemas.microsoft.com/office/powerpoint/2010/main" val="23321551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9045C48-ABF1-4C9A-B81E-03214774B2D6}" type="slidenum">
              <a:rPr lang="en-GB" altLang="en-US"/>
              <a:pPr/>
              <a:t>‹#›</a:t>
            </a:fld>
            <a:endParaRPr lang="en-GB" altLang="en-US"/>
          </a:p>
        </p:txBody>
      </p:sp>
    </p:spTree>
    <p:extLst>
      <p:ext uri="{BB962C8B-B14F-4D97-AF65-F5344CB8AC3E}">
        <p14:creationId xmlns:p14="http://schemas.microsoft.com/office/powerpoint/2010/main" val="10026308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92425D76-0A6F-4BE6-8A39-34DF53D7E1BB}" type="slidenum">
              <a:rPr lang="en-GB" altLang="en-US"/>
              <a:pPr/>
              <a:t>‹#›</a:t>
            </a:fld>
            <a:endParaRPr lang="en-GB" altLang="en-US"/>
          </a:p>
        </p:txBody>
      </p:sp>
    </p:spTree>
    <p:extLst>
      <p:ext uri="{BB962C8B-B14F-4D97-AF65-F5344CB8AC3E}">
        <p14:creationId xmlns:p14="http://schemas.microsoft.com/office/powerpoint/2010/main" val="13458371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331D24FD-00EC-4809-A03F-528E6445725D}" type="slidenum">
              <a:rPr lang="en-GB" altLang="en-US"/>
              <a:pPr/>
              <a:t>‹#›</a:t>
            </a:fld>
            <a:endParaRPr lang="en-GB" altLang="en-US"/>
          </a:p>
        </p:txBody>
      </p:sp>
    </p:spTree>
    <p:extLst>
      <p:ext uri="{BB962C8B-B14F-4D97-AF65-F5344CB8AC3E}">
        <p14:creationId xmlns:p14="http://schemas.microsoft.com/office/powerpoint/2010/main" val="15180342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96E9B18-6A4D-4322-BC21-68411B339BC7}" type="slidenum">
              <a:rPr lang="en-GB" altLang="en-US"/>
              <a:pPr/>
              <a:t>‹#›</a:t>
            </a:fld>
            <a:endParaRPr lang="en-GB" altLang="en-US"/>
          </a:p>
        </p:txBody>
      </p:sp>
    </p:spTree>
    <p:extLst>
      <p:ext uri="{BB962C8B-B14F-4D97-AF65-F5344CB8AC3E}">
        <p14:creationId xmlns:p14="http://schemas.microsoft.com/office/powerpoint/2010/main" val="41455061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474113C-4B55-4FAB-8B9F-514CE1E8C7BE}" type="slidenum">
              <a:rPr lang="en-GB" altLang="en-US"/>
              <a:pPr/>
              <a:t>‹#›</a:t>
            </a:fld>
            <a:endParaRPr lang="en-GB" altLang="en-US"/>
          </a:p>
        </p:txBody>
      </p:sp>
    </p:spTree>
    <p:extLst>
      <p:ext uri="{BB962C8B-B14F-4D97-AF65-F5344CB8AC3E}">
        <p14:creationId xmlns:p14="http://schemas.microsoft.com/office/powerpoint/2010/main" val="367696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9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4.xml"/><Relationship Id="rId1" Type="http://schemas.openxmlformats.org/officeDocument/2006/relationships/slideLayout" Target="../slideLayouts/slideLayout11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5.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9.jpe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7.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6.jpg"/><Relationship Id="rId2" Type="http://schemas.openxmlformats.org/officeDocument/2006/relationships/slideLayout" Target="../slideLayouts/slideLayout60.xml"/><Relationship Id="rId16"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7.jp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6.jpg"/><Relationship Id="rId2" Type="http://schemas.openxmlformats.org/officeDocument/2006/relationships/slideLayout" Target="../slideLayouts/slideLayout74.xml"/><Relationship Id="rId16"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8.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10/09/2019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B56D054-4C35-40D9-B8BE-D8E51521280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92EFF83D-2738-4B35-A916-8608126DE49C}"/>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92AD53A0-2673-4007-AA44-6F8EE022DD6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54192289"/>
      </p:ext>
    </p:extLst>
  </p:cSld>
  <p:clrMap bg1="lt1" tx1="dk1" bg2="lt2" tx2="dk2" accent1="accent1" accent2="accent2" accent3="accent3" accent4="accent4" accent5="accent5" accent6="accent6" hlink="hlink" folHlink="folHlink"/>
  <p:sldLayoutIdLst>
    <p:sldLayoutId id="2147483806"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B56D054-4C35-40D9-B8BE-D8E51521280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92EFF83D-2738-4B35-A916-8608126DE49C}"/>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92AD53A0-2673-4007-AA44-6F8EE022DD6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300645853"/>
      </p:ext>
    </p:extLst>
  </p:cSld>
  <p:clrMap bg1="lt1" tx1="dk1" bg2="lt2" tx2="dk2" accent1="accent1" accent2="accent2" accent3="accent3" accent4="accent4" accent5="accent5" accent6="accent6" hlink="hlink" folHlink="folHlink"/>
  <p:sldLayoutIdLst>
    <p:sldLayoutId id="2147483808"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246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atin typeface="+mn-lt"/>
                <a:cs typeface="+mn-cs"/>
              </a:defRPr>
            </a:lvl1pPr>
          </a:lstStyle>
          <a:p>
            <a:pPr>
              <a:defRPr/>
            </a:pPr>
            <a:endParaRPr lang="en-GB"/>
          </a:p>
        </p:txBody>
      </p:sp>
      <p:sp>
        <p:nvSpPr>
          <p:cNvPr id="6246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atin typeface="+mn-lt"/>
                <a:cs typeface="+mn-cs"/>
              </a:defRPr>
            </a:lvl1pPr>
          </a:lstStyle>
          <a:p>
            <a:pPr>
              <a:defRPr/>
            </a:pPr>
            <a:endParaRPr lang="en-GB"/>
          </a:p>
        </p:txBody>
      </p:sp>
      <p:sp>
        <p:nvSpPr>
          <p:cNvPr id="6247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defRPr>
            </a:lvl1pPr>
          </a:lstStyle>
          <a:p>
            <a:fld id="{1262D107-77E5-4A84-8B54-0D9A8988D08F}" type="slidenum">
              <a:rPr lang="en-GB" altLang="en-US"/>
              <a:pPr/>
              <a:t>‹#›</a:t>
            </a:fld>
            <a:endParaRPr lang="en-GB" altLang="en-US"/>
          </a:p>
        </p:txBody>
      </p:sp>
    </p:spTree>
    <p:extLst>
      <p:ext uri="{BB962C8B-B14F-4D97-AF65-F5344CB8AC3E}">
        <p14:creationId xmlns:p14="http://schemas.microsoft.com/office/powerpoint/2010/main" val="326756149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799E7F79-3446-4E42-85D5-04A9022A0A4F}" type="slidenum">
              <a:rPr lang="en-US" altLang="en-US"/>
              <a:pPr/>
              <a:t>‹#›</a:t>
            </a:fld>
            <a:endParaRPr lang="en-US" altLang="en-US"/>
          </a:p>
        </p:txBody>
      </p:sp>
    </p:spTree>
    <p:extLst>
      <p:ext uri="{BB962C8B-B14F-4D97-AF65-F5344CB8AC3E}">
        <p14:creationId xmlns:p14="http://schemas.microsoft.com/office/powerpoint/2010/main" val="53823090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20DCF393-0586-40BE-BAE5-9536F9E03C95}"/>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B7C8E1CD-EBA9-4730-9EC2-0E80B1D7CFCB}"/>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7D9D9A15-6A21-4938-B8B1-F707AE12937B}"/>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849290681"/>
      </p:ext>
    </p:extLst>
  </p:cSld>
  <p:clrMap bg1="lt1" tx1="dk1" bg2="lt2" tx2="dk2" accent1="accent1" accent2="accent2" accent3="accent3" accent4="accent4" accent5="accent5" accent6="accent6" hlink="hlink" folHlink="folHlink"/>
  <p:sldLayoutIdLst>
    <p:sldLayoutId id="214748383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6736B6F2-7978-463B-A751-0AACBA88DA6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2BB8A702-6A0F-4B9B-8BD4-2C129DC66F0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2FE6974F-6992-45A7-A566-BBFC363B4026}"/>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F0A22B59-658C-45D0-899D-25B313CD1366}"/>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8La</a:t>
            </a:r>
            <a:endParaRPr lang="en-GB" altLang="en-US" sz="1013">
              <a:latin typeface="Arial Black" panose="020B0A04020102020204" pitchFamily="34" charset="0"/>
            </a:endParaRPr>
          </a:p>
        </p:txBody>
      </p:sp>
      <p:sp>
        <p:nvSpPr>
          <p:cNvPr id="54286" name="Text Box 14">
            <a:extLst>
              <a:ext uri="{FF2B5EF4-FFF2-40B4-BE49-F238E27FC236}">
                <a16:creationId xmlns:a16="http://schemas.microsoft.com/office/drawing/2014/main" id="{EE0F9827-3A8A-4EAF-8050-6559A73AF0F8}"/>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Gathering the evidence</a:t>
            </a:r>
          </a:p>
        </p:txBody>
      </p:sp>
      <p:sp>
        <p:nvSpPr>
          <p:cNvPr id="9" name="Text Placeholder 8">
            <a:extLst>
              <a:ext uri="{FF2B5EF4-FFF2-40B4-BE49-F238E27FC236}">
                <a16:creationId xmlns:a16="http://schemas.microsoft.com/office/drawing/2014/main" id="{6063A2FD-C9FE-4A7B-A9C0-22C5CDC22B49}"/>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6CA5FDA4-98C6-4574-BD28-BF4EE04F7645}"/>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410852425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D37BB045-DA2E-4C14-BA0A-9373726084F8}"/>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9934D433-6073-4ABD-8127-5016B9338D33}"/>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0B0F55F-8134-4935-AB6B-338325D99069}"/>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35222321"/>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932DBD7B-C258-4783-B8AA-DA40086FA9CA}"/>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D8537F22-AAF0-4749-87F2-753B7E21B722}"/>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8C1F1BC-1E1B-45D6-A8EE-612061BB7D47}"/>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66058978"/>
      </p:ext>
    </p:extLst>
  </p:cSld>
  <p:clrMap bg1="lt1" tx1="dk1" bg2="lt2" tx2="dk2" accent1="accent1" accent2="accent2" accent3="accent3" accent4="accent4" accent5="accent5" accent6="accent6" hlink="hlink" folHlink="folHlink"/>
  <p:sldLayoutIdLst>
    <p:sldLayoutId id="214748380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channel/UCevUL4wPdprao-yKOZ8GFNw" TargetMode="External"/><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earsonactivelearn.com/"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www.highamsparkschool.co.uk/" TargetMode="External"/><Relationship Id="rId4" Type="http://schemas.openxmlformats.org/officeDocument/2006/relationships/hyperlink" Target="https://highamspark.fireflycloud.net/" TargetMode="External"/><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theplanetstoday.com/index.html" TargetMode="Externa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theplanetstoday.com/astrology.html" TargetMode="Externa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doddlelearn.co.uk/app/teacher/launch-content/d5b11840-959e-44bf-9771-c25684793243" TargetMode="External"/><Relationship Id="rId1" Type="http://schemas.openxmlformats.org/officeDocument/2006/relationships/slideLayout" Target="../slideLayouts/slideLayout108.xml"/><Relationship Id="rId5" Type="http://schemas.openxmlformats.org/officeDocument/2006/relationships/image" Target="../media/image27.png"/><Relationship Id="rId4" Type="http://schemas.openxmlformats.org/officeDocument/2006/relationships/hyperlink" Target="https://highamspark.fireflycloud.net/science/dodd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doddlelearn.co.uk/app/teacher/launch-content/c7941ea9-dde0-4056-9204-691c82d259d1" TargetMode="External"/><Relationship Id="rId1" Type="http://schemas.openxmlformats.org/officeDocument/2006/relationships/slideLayout" Target="../slideLayouts/slideLayout108.xml"/><Relationship Id="rId5" Type="http://schemas.openxmlformats.org/officeDocument/2006/relationships/image" Target="../media/image27.png"/><Relationship Id="rId4" Type="http://schemas.openxmlformats.org/officeDocument/2006/relationships/hyperlink" Target="https://highamspark.fireflycloud.net/science/doddl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activeteachonline.com/default/player/video/id/389245/external/0" TargetMode="External"/><Relationship Id="rId1" Type="http://schemas.openxmlformats.org/officeDocument/2006/relationships/slideLayout" Target="../slideLayouts/slideLayout97.xml"/><Relationship Id="rId5" Type="http://schemas.openxmlformats.org/officeDocument/2006/relationships/image" Target="../media/image31.png"/><Relationship Id="rId4" Type="http://schemas.openxmlformats.org/officeDocument/2006/relationships/hyperlink" Target="http://www.activeteachonline.com/view" TargetMode="Externa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3.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whitevinyldesign.com/solarbeat/" TargetMode="Externa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AGU Planetary Sciences Section Home Page">
            <a:extLst>
              <a:ext uri="{FF2B5EF4-FFF2-40B4-BE49-F238E27FC236}">
                <a16:creationId xmlns:a16="http://schemas.microsoft.com/office/drawing/2014/main" id="{D8EBE208-DBAB-45C7-8608-B5857DED3088}"/>
              </a:ext>
            </a:extLst>
          </p:cNvPr>
          <p:cNvPicPr>
            <a:picLocks noChangeAspect="1" noChangeArrowheads="1"/>
          </p:cNvPicPr>
          <p:nvPr/>
        </p:nvPicPr>
        <p:blipFill rotWithShape="1">
          <a:blip r:embed="rId3">
            <a:lum bright="-36000" contrast="-24000"/>
            <a:extLst>
              <a:ext uri="{28A0092B-C50C-407E-A947-70E740481C1C}">
                <a14:useLocalDpi xmlns:a14="http://schemas.microsoft.com/office/drawing/2010/main" val="0"/>
              </a:ext>
            </a:extLst>
          </a:blip>
          <a:srcRect r="10045" b="25994"/>
          <a:stretch/>
        </p:blipFill>
        <p:spPr bwMode="auto">
          <a:xfrm>
            <a:off x="0" y="1"/>
            <a:ext cx="9271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26"/>
          <p:cNvSpPr>
            <a:spLocks noChangeArrowheads="1"/>
          </p:cNvSpPr>
          <p:nvPr/>
        </p:nvSpPr>
        <p:spPr bwMode="auto">
          <a:xfrm>
            <a:off x="3770713" y="2899419"/>
            <a:ext cx="5233776" cy="874223"/>
          </a:xfrm>
          <a:prstGeom prst="roundRect">
            <a:avLst>
              <a:gd name="adj" fmla="val 12510"/>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List the planets in order from the Sun in the back of your book. </a:t>
            </a:r>
            <a:endParaRPr lang="en-US" altLang="en-US" sz="2400" dirty="0">
              <a:solidFill>
                <a:schemeClr val="bg1"/>
              </a:solidFill>
            </a:endParaRPr>
          </a:p>
        </p:txBody>
      </p:sp>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chemeClr val="bg1"/>
                </a:solidFill>
                <a:latin typeface="Arial" panose="020B0604020202020204" pitchFamily="34" charset="0"/>
                <a:cs typeface="Arial" panose="020B0604020202020204" pitchFamily="34" charset="0"/>
              </a:rPr>
              <a:t>C/W</a:t>
            </a:r>
            <a:endParaRPr lang="en-US" sz="3000" u="sng" kern="0">
              <a:solidFill>
                <a:schemeClr val="bg1"/>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chemeClr val="bg1"/>
                </a:solidFill>
                <a:latin typeface="Arial" panose="020B0604020202020204" pitchFamily="34" charset="0"/>
                <a:cs typeface="Arial" panose="020B0604020202020204" pitchFamily="34" charset="0"/>
              </a:rPr>
              <a:pPr algn="r">
                <a:spcBef>
                  <a:spcPct val="50000"/>
                </a:spcBef>
                <a:defRPr/>
              </a:pPr>
              <a:t>10/09/2019</a:t>
            </a:fld>
            <a:endParaRPr lang="en-US" sz="3000" u="sng" kern="0">
              <a:solidFill>
                <a:schemeClr val="bg1"/>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306748" y="842176"/>
            <a:ext cx="7153151"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6600" u="sng" kern="0" dirty="0">
                <a:solidFill>
                  <a:schemeClr val="bg1"/>
                </a:solidFill>
                <a:latin typeface="Arial" panose="020B0604020202020204" pitchFamily="34" charset="0"/>
                <a:ea typeface="+mj-ea"/>
                <a:cs typeface="Arial" panose="020B0604020202020204" pitchFamily="34" charset="0"/>
              </a:rPr>
              <a:t>8La2 Models of the Solar System</a:t>
            </a:r>
          </a:p>
        </p:txBody>
      </p:sp>
      <p:pic>
        <p:nvPicPr>
          <p:cNvPr id="63490" name="Picture 2" descr="https://firefly.archbishoptemple.lancs.sch.uk/Templates/lib/core/login/images/school-log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70484" y="4716012"/>
            <a:ext cx="2845978" cy="327029"/>
          </a:xfrm>
          <a:prstGeom prst="rect">
            <a:avLst/>
          </a:prstGeom>
        </p:spPr>
      </p:pic>
      <p:pic>
        <p:nvPicPr>
          <p:cNvPr id="14" name="Picture 13" descr="yt-brand-standard-logo-95x40.png">
            <a:hlinkClick r:id="rId8"/>
          </p:cNvPr>
          <p:cNvPicPr>
            <a:picLocks noChangeAspect="1"/>
          </p:cNvPicPr>
          <p:nvPr/>
        </p:nvPicPr>
        <p:blipFill>
          <a:blip r:embed="rId9" cstate="print"/>
          <a:stretch>
            <a:fillRect/>
          </a:stretch>
        </p:blipFill>
        <p:spPr>
          <a:xfrm>
            <a:off x="2912822" y="4681824"/>
            <a:ext cx="857891" cy="361217"/>
          </a:xfrm>
          <a:prstGeom prst="rect">
            <a:avLst/>
          </a:prstGeom>
        </p:spPr>
      </p:pic>
      <p:pic>
        <p:nvPicPr>
          <p:cNvPr id="17" name="Picture 16">
            <a:hlinkClick r:id="rId10"/>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10" y="4681824"/>
            <a:ext cx="461676" cy="4616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86" y="0"/>
            <a:ext cx="7928428" cy="5143500"/>
          </a:xfrm>
          <a:prstGeom prst="rect">
            <a:avLst/>
          </a:prstGeom>
        </p:spPr>
      </p:pic>
    </p:spTree>
    <p:extLst>
      <p:ext uri="{BB962C8B-B14F-4D97-AF65-F5344CB8AC3E}">
        <p14:creationId xmlns:p14="http://schemas.microsoft.com/office/powerpoint/2010/main" val="225730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olar system diagram to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097" y="1172767"/>
            <a:ext cx="5067300" cy="36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4456510" y="795337"/>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Sun</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0" name="Text Box 6"/>
          <p:cNvSpPr txBox="1">
            <a:spLocks noChangeArrowheads="1"/>
          </p:cNvSpPr>
          <p:nvPr/>
        </p:nvSpPr>
        <p:spPr bwMode="auto">
          <a:xfrm>
            <a:off x="2944416" y="902494"/>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Mercury</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1" name="Text Box 7"/>
          <p:cNvSpPr txBox="1">
            <a:spLocks noChangeArrowheads="1"/>
          </p:cNvSpPr>
          <p:nvPr/>
        </p:nvSpPr>
        <p:spPr bwMode="auto">
          <a:xfrm>
            <a:off x="3484960" y="4413647"/>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Venus</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2" name="Text Box 8"/>
          <p:cNvSpPr txBox="1">
            <a:spLocks noChangeArrowheads="1"/>
          </p:cNvSpPr>
          <p:nvPr/>
        </p:nvSpPr>
        <p:spPr bwMode="auto">
          <a:xfrm>
            <a:off x="5698332" y="1010841"/>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Earth</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3" name="Text Box 9"/>
          <p:cNvSpPr txBox="1">
            <a:spLocks noChangeArrowheads="1"/>
          </p:cNvSpPr>
          <p:nvPr/>
        </p:nvSpPr>
        <p:spPr bwMode="auto">
          <a:xfrm>
            <a:off x="5968603" y="1658541"/>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Mars</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4" name="Text Box 10"/>
          <p:cNvSpPr txBox="1">
            <a:spLocks noChangeArrowheads="1"/>
          </p:cNvSpPr>
          <p:nvPr/>
        </p:nvSpPr>
        <p:spPr bwMode="auto">
          <a:xfrm>
            <a:off x="1972866" y="1226344"/>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Jupiter</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5" name="Text Box 11"/>
          <p:cNvSpPr txBox="1">
            <a:spLocks noChangeArrowheads="1"/>
          </p:cNvSpPr>
          <p:nvPr/>
        </p:nvSpPr>
        <p:spPr bwMode="auto">
          <a:xfrm>
            <a:off x="5806678" y="1334691"/>
            <a:ext cx="1241822"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025"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Saturn</a:t>
            </a:r>
            <a:endParaRPr kumimoji="0" lang="en-US" altLang="en-US" sz="2025"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6" name="Text Box 12"/>
          <p:cNvSpPr txBox="1">
            <a:spLocks noChangeArrowheads="1"/>
          </p:cNvSpPr>
          <p:nvPr/>
        </p:nvSpPr>
        <p:spPr bwMode="auto">
          <a:xfrm>
            <a:off x="5698332" y="4196953"/>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Uranus</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7" name="Text Box 13"/>
          <p:cNvSpPr txBox="1">
            <a:spLocks noChangeArrowheads="1"/>
          </p:cNvSpPr>
          <p:nvPr/>
        </p:nvSpPr>
        <p:spPr bwMode="auto">
          <a:xfrm>
            <a:off x="1918097" y="4305300"/>
            <a:ext cx="13501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Neptune</a:t>
            </a:r>
            <a:endParaRPr kumimoji="0" lang="en-US" altLang="en-US" sz="21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38" name="Text Box 14"/>
          <p:cNvSpPr txBox="1">
            <a:spLocks noChangeArrowheads="1"/>
          </p:cNvSpPr>
          <p:nvPr/>
        </p:nvSpPr>
        <p:spPr bwMode="auto">
          <a:xfrm>
            <a:off x="1649016" y="1766887"/>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GB"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rPr>
              <a:t>(Pluto)</a:t>
            </a:r>
            <a:endParaRPr kumimoji="0" lang="en-US" altLang="en-US" sz="2100" b="1" i="0" u="none" strike="noStrike" kern="120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7840" name="AutoShape 16"/>
          <p:cNvSpPr>
            <a:spLocks noChangeArrowheads="1"/>
          </p:cNvSpPr>
          <p:nvPr/>
        </p:nvSpPr>
        <p:spPr bwMode="auto">
          <a:xfrm>
            <a:off x="-106943" y="2709862"/>
            <a:ext cx="2489962" cy="1595438"/>
          </a:xfrm>
          <a:prstGeom prst="cloudCallout">
            <a:avLst>
              <a:gd name="adj1" fmla="val -41287"/>
              <a:gd name="adj2" fmla="val 81934"/>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Have humans always known the Solar system is like this?</a:t>
            </a:r>
          </a:p>
        </p:txBody>
      </p:sp>
      <p:sp>
        <p:nvSpPr>
          <p:cNvPr id="2" name="TextBox 1">
            <a:extLst>
              <a:ext uri="{FF2B5EF4-FFF2-40B4-BE49-F238E27FC236}">
                <a16:creationId xmlns:a16="http://schemas.microsoft.com/office/drawing/2014/main" id="{F7E1F85F-BBE3-4197-94D8-44421E6B29A5}"/>
              </a:ext>
            </a:extLst>
          </p:cNvPr>
          <p:cNvSpPr txBox="1"/>
          <p:nvPr/>
        </p:nvSpPr>
        <p:spPr>
          <a:xfrm>
            <a:off x="18439" y="65202"/>
            <a:ext cx="6499654" cy="523220"/>
          </a:xfrm>
          <a:prstGeom prst="rect">
            <a:avLst/>
          </a:prstGeom>
          <a:noFill/>
        </p:spPr>
        <p:txBody>
          <a:bodyPr wrap="square" rtlCol="0">
            <a:spAutoFit/>
          </a:bodyPr>
          <a:lstStyle/>
          <a:p>
            <a:r>
              <a:rPr lang="en-GB" sz="2800" u="sng" dirty="0"/>
              <a:t>Heliocentric model of Solar System</a:t>
            </a:r>
          </a:p>
        </p:txBody>
      </p:sp>
      <p:sp>
        <p:nvSpPr>
          <p:cNvPr id="18" name="AutoShape 16">
            <a:extLst>
              <a:ext uri="{FF2B5EF4-FFF2-40B4-BE49-F238E27FC236}">
                <a16:creationId xmlns:a16="http://schemas.microsoft.com/office/drawing/2014/main" id="{4681C69F-F863-44C7-8DB3-43E214963E07}"/>
              </a:ext>
            </a:extLst>
          </p:cNvPr>
          <p:cNvSpPr>
            <a:spLocks noChangeArrowheads="1"/>
          </p:cNvSpPr>
          <p:nvPr/>
        </p:nvSpPr>
        <p:spPr bwMode="auto">
          <a:xfrm>
            <a:off x="6884922" y="17890"/>
            <a:ext cx="2489962" cy="1595438"/>
          </a:xfrm>
          <a:prstGeom prst="cloudCallout">
            <a:avLst>
              <a:gd name="adj1" fmla="val 35137"/>
              <a:gd name="adj2" fmla="val 73802"/>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did we used to think was at the centre?</a:t>
            </a:r>
          </a:p>
        </p:txBody>
      </p:sp>
      <p:sp>
        <p:nvSpPr>
          <p:cNvPr id="19" name="AutoShape 16">
            <a:extLst>
              <a:ext uri="{FF2B5EF4-FFF2-40B4-BE49-F238E27FC236}">
                <a16:creationId xmlns:a16="http://schemas.microsoft.com/office/drawing/2014/main" id="{F346D5A4-5586-465B-B959-78E1EBFEAEFA}"/>
              </a:ext>
            </a:extLst>
          </p:cNvPr>
          <p:cNvSpPr>
            <a:spLocks noChangeArrowheads="1"/>
          </p:cNvSpPr>
          <p:nvPr/>
        </p:nvSpPr>
        <p:spPr bwMode="auto">
          <a:xfrm>
            <a:off x="6806591" y="2419290"/>
            <a:ext cx="2203846" cy="1380541"/>
          </a:xfrm>
          <a:prstGeom prst="cloudCallout">
            <a:avLst>
              <a:gd name="adj1" fmla="val 35137"/>
              <a:gd name="adj2" fmla="val 73802"/>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do we call this other model?</a:t>
            </a:r>
          </a:p>
        </p:txBody>
      </p:sp>
      <p:sp>
        <p:nvSpPr>
          <p:cNvPr id="20" name="AutoShape 20">
            <a:extLst>
              <a:ext uri="{FF2B5EF4-FFF2-40B4-BE49-F238E27FC236}">
                <a16:creationId xmlns:a16="http://schemas.microsoft.com/office/drawing/2014/main" id="{292627B0-7CF2-4448-A8F5-AAF85948A14F}"/>
              </a:ext>
            </a:extLst>
          </p:cNvPr>
          <p:cNvSpPr>
            <a:spLocks noChangeArrowheads="1"/>
          </p:cNvSpPr>
          <p:nvPr/>
        </p:nvSpPr>
        <p:spPr bwMode="auto">
          <a:xfrm>
            <a:off x="133563" y="722195"/>
            <a:ext cx="1405548" cy="1782266"/>
          </a:xfrm>
          <a:prstGeom prst="roundRect">
            <a:avLst>
              <a:gd name="adj" fmla="val 6658"/>
            </a:avLst>
          </a:prstGeom>
          <a:solidFill>
            <a:srgbClr val="0066FF"/>
          </a:solidFill>
          <a:ln w="25400">
            <a:noFill/>
            <a:round/>
            <a:headEnd/>
            <a:tailEnd/>
          </a:ln>
          <a:effectLst/>
        </p:spPr>
        <p:txBody>
          <a:bodyPr/>
          <a:lstStyle/>
          <a:p>
            <a:pPr>
              <a:defRPr/>
            </a:pPr>
            <a:r>
              <a:rPr lang="en-GB" sz="1800" kern="0" dirty="0">
                <a:solidFill>
                  <a:srgbClr val="FFFFFF"/>
                </a:solidFill>
                <a:latin typeface="Calibri" pitchFamily="34" charset="0"/>
                <a:cs typeface="Arial"/>
                <a:sym typeface="Wingdings"/>
              </a:rPr>
              <a:t>Use your diagram to describe the heliocentric model in words.</a:t>
            </a:r>
          </a:p>
          <a:p>
            <a:pPr marL="269081" indent="-269081">
              <a:defRPr/>
            </a:pPr>
            <a:r>
              <a:rPr lang="en-GB" sz="1800" kern="0" dirty="0">
                <a:solidFill>
                  <a:srgbClr val="FFFFFF"/>
                </a:solidFill>
                <a:latin typeface="Calibri" pitchFamily="34" charset="0"/>
                <a:cs typeface="Arial"/>
                <a:sym typeface="Wingdings"/>
              </a:rPr>
              <a:t>		</a:t>
            </a:r>
            <a:endParaRPr lang="en-GB" sz="1800" kern="0" dirty="0">
              <a:solidFill>
                <a:srgbClr val="FFFFFF"/>
              </a:solidFill>
              <a:latin typeface="Calibri" pitchFamily="34" charset="0"/>
              <a:cs typeface="Arial"/>
            </a:endParaRPr>
          </a:p>
        </p:txBody>
      </p:sp>
    </p:spTree>
    <p:extLst>
      <p:ext uri="{BB962C8B-B14F-4D97-AF65-F5344CB8AC3E}">
        <p14:creationId xmlns:p14="http://schemas.microsoft.com/office/powerpoint/2010/main" val="158013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0" name="AutoShape 16"/>
          <p:cNvSpPr>
            <a:spLocks noChangeArrowheads="1"/>
          </p:cNvSpPr>
          <p:nvPr/>
        </p:nvSpPr>
        <p:spPr bwMode="auto">
          <a:xfrm>
            <a:off x="143892" y="2658246"/>
            <a:ext cx="2489962" cy="1595438"/>
          </a:xfrm>
          <a:prstGeom prst="cloudCallout">
            <a:avLst>
              <a:gd name="adj1" fmla="val -41287"/>
              <a:gd name="adj2" fmla="val 81934"/>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Have humans always known the Solar system is like this?</a:t>
            </a:r>
          </a:p>
        </p:txBody>
      </p:sp>
      <p:sp>
        <p:nvSpPr>
          <p:cNvPr id="2" name="TextBox 1">
            <a:extLst>
              <a:ext uri="{FF2B5EF4-FFF2-40B4-BE49-F238E27FC236}">
                <a16:creationId xmlns:a16="http://schemas.microsoft.com/office/drawing/2014/main" id="{F7E1F85F-BBE3-4197-94D8-44421E6B29A5}"/>
              </a:ext>
            </a:extLst>
          </p:cNvPr>
          <p:cNvSpPr txBox="1"/>
          <p:nvPr/>
        </p:nvSpPr>
        <p:spPr>
          <a:xfrm>
            <a:off x="18439" y="65202"/>
            <a:ext cx="6499654"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srgbClr val="000000"/>
                </a:solidFill>
                <a:effectLst/>
                <a:uLnTx/>
                <a:uFillTx/>
                <a:latin typeface="Arial"/>
                <a:ea typeface="+mn-ea"/>
                <a:cs typeface="Arial"/>
              </a:rPr>
              <a:t>Heliocentric model of Solar System</a:t>
            </a:r>
          </a:p>
        </p:txBody>
      </p:sp>
      <p:sp>
        <p:nvSpPr>
          <p:cNvPr id="18" name="AutoShape 16">
            <a:extLst>
              <a:ext uri="{FF2B5EF4-FFF2-40B4-BE49-F238E27FC236}">
                <a16:creationId xmlns:a16="http://schemas.microsoft.com/office/drawing/2014/main" id="{4681C69F-F863-44C7-8DB3-43E214963E07}"/>
              </a:ext>
            </a:extLst>
          </p:cNvPr>
          <p:cNvSpPr>
            <a:spLocks noChangeArrowheads="1"/>
          </p:cNvSpPr>
          <p:nvPr/>
        </p:nvSpPr>
        <p:spPr bwMode="auto">
          <a:xfrm>
            <a:off x="3268266" y="2580181"/>
            <a:ext cx="2489962" cy="1595438"/>
          </a:xfrm>
          <a:prstGeom prst="cloudCallout">
            <a:avLst>
              <a:gd name="adj1" fmla="val 35137"/>
              <a:gd name="adj2" fmla="val 73802"/>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did we used to think was at the centre?</a:t>
            </a:r>
          </a:p>
        </p:txBody>
      </p:sp>
      <p:sp>
        <p:nvSpPr>
          <p:cNvPr id="19" name="AutoShape 16">
            <a:extLst>
              <a:ext uri="{FF2B5EF4-FFF2-40B4-BE49-F238E27FC236}">
                <a16:creationId xmlns:a16="http://schemas.microsoft.com/office/drawing/2014/main" id="{F346D5A4-5586-465B-B959-78E1EBFEAEFA}"/>
              </a:ext>
            </a:extLst>
          </p:cNvPr>
          <p:cNvSpPr>
            <a:spLocks noChangeArrowheads="1"/>
          </p:cNvSpPr>
          <p:nvPr/>
        </p:nvSpPr>
        <p:spPr bwMode="auto">
          <a:xfrm>
            <a:off x="6392640" y="2873143"/>
            <a:ext cx="2203846" cy="1380541"/>
          </a:xfrm>
          <a:prstGeom prst="cloudCallout">
            <a:avLst>
              <a:gd name="adj1" fmla="val 35137"/>
              <a:gd name="adj2" fmla="val 73802"/>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do we call this other model?</a:t>
            </a:r>
          </a:p>
        </p:txBody>
      </p:sp>
      <p:pic>
        <p:nvPicPr>
          <p:cNvPr id="3" name="Picture 2">
            <a:extLst>
              <a:ext uri="{FF2B5EF4-FFF2-40B4-BE49-F238E27FC236}">
                <a16:creationId xmlns:a16="http://schemas.microsoft.com/office/drawing/2014/main" id="{D24A195F-2E6E-41D2-87F7-4A3A1E9410B4}"/>
              </a:ext>
            </a:extLst>
          </p:cNvPr>
          <p:cNvPicPr>
            <a:picLocks noChangeAspect="1"/>
          </p:cNvPicPr>
          <p:nvPr/>
        </p:nvPicPr>
        <p:blipFill>
          <a:blip r:embed="rId2"/>
          <a:stretch>
            <a:fillRect/>
          </a:stretch>
        </p:blipFill>
        <p:spPr>
          <a:xfrm>
            <a:off x="5536278" y="-49107"/>
            <a:ext cx="3474159" cy="2620857"/>
          </a:xfrm>
          <a:prstGeom prst="rect">
            <a:avLst/>
          </a:prstGeom>
        </p:spPr>
      </p:pic>
      <p:sp>
        <p:nvSpPr>
          <p:cNvPr id="4" name="TextBox 3">
            <a:extLst>
              <a:ext uri="{FF2B5EF4-FFF2-40B4-BE49-F238E27FC236}">
                <a16:creationId xmlns:a16="http://schemas.microsoft.com/office/drawing/2014/main" id="{2EE0148A-F20C-414F-9D56-BC9E20A23798}"/>
              </a:ext>
            </a:extLst>
          </p:cNvPr>
          <p:cNvSpPr txBox="1"/>
          <p:nvPr/>
        </p:nvSpPr>
        <p:spPr>
          <a:xfrm>
            <a:off x="133563" y="705881"/>
            <a:ext cx="5297232" cy="1200329"/>
          </a:xfrm>
          <a:prstGeom prst="rect">
            <a:avLst/>
          </a:prstGeom>
          <a:noFill/>
        </p:spPr>
        <p:txBody>
          <a:bodyPr wrap="square" rtlCol="0">
            <a:spAutoFit/>
          </a:bodyPr>
          <a:lstStyle/>
          <a:p>
            <a:r>
              <a:rPr lang="en-GB" sz="2400" dirty="0">
                <a:solidFill>
                  <a:srgbClr val="009242"/>
                </a:solidFill>
              </a:rPr>
              <a:t>The Sun is at the centre of the Solar System, with the Earth and other planets orbiting it.</a:t>
            </a:r>
          </a:p>
        </p:txBody>
      </p:sp>
    </p:spTree>
    <p:extLst>
      <p:ext uri="{BB962C8B-B14F-4D97-AF65-F5344CB8AC3E}">
        <p14:creationId xmlns:p14="http://schemas.microsoft.com/office/powerpoint/2010/main" val="47703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AEFB58-B476-48FF-BEDC-9E05A5219C03}"/>
              </a:ext>
            </a:extLst>
          </p:cNvPr>
          <p:cNvSpPr txBox="1"/>
          <p:nvPr/>
        </p:nvSpPr>
        <p:spPr>
          <a:xfrm>
            <a:off x="18439" y="65202"/>
            <a:ext cx="3904830" cy="1692771"/>
          </a:xfrm>
          <a:prstGeom prst="rect">
            <a:avLst/>
          </a:prstGeom>
          <a:noFill/>
        </p:spPr>
        <p:txBody>
          <a:bodyPr wrap="square" rtlCol="0">
            <a:spAutoFit/>
          </a:bodyPr>
          <a:lstStyle/>
          <a:p>
            <a:r>
              <a:rPr lang="en-GB" sz="2800" u="sng" dirty="0"/>
              <a:t>Geocentric model</a:t>
            </a:r>
          </a:p>
          <a:p>
            <a:endParaRPr lang="en-GB" sz="2800" u="sng" dirty="0"/>
          </a:p>
          <a:p>
            <a:r>
              <a:rPr lang="en-GB" sz="2400" dirty="0"/>
              <a:t>Instead of the Sun, this model had…</a:t>
            </a:r>
          </a:p>
        </p:txBody>
      </p:sp>
      <p:pic>
        <p:nvPicPr>
          <p:cNvPr id="4" name="Picture 3">
            <a:extLst>
              <a:ext uri="{FF2B5EF4-FFF2-40B4-BE49-F238E27FC236}">
                <a16:creationId xmlns:a16="http://schemas.microsoft.com/office/drawing/2014/main" id="{5283BFAF-F59C-44CA-B5E3-5029317810F7}"/>
              </a:ext>
            </a:extLst>
          </p:cNvPr>
          <p:cNvPicPr>
            <a:picLocks noChangeAspect="1"/>
          </p:cNvPicPr>
          <p:nvPr/>
        </p:nvPicPr>
        <p:blipFill rotWithShape="1">
          <a:blip r:embed="rId2"/>
          <a:srcRect l="8093" r="8220"/>
          <a:stretch/>
        </p:blipFill>
        <p:spPr>
          <a:xfrm>
            <a:off x="3923269" y="0"/>
            <a:ext cx="5220731" cy="5143500"/>
          </a:xfrm>
          <a:prstGeom prst="rect">
            <a:avLst/>
          </a:prstGeom>
        </p:spPr>
      </p:pic>
      <p:sp>
        <p:nvSpPr>
          <p:cNvPr id="5" name="TextBox 4">
            <a:extLst>
              <a:ext uri="{FF2B5EF4-FFF2-40B4-BE49-F238E27FC236}">
                <a16:creationId xmlns:a16="http://schemas.microsoft.com/office/drawing/2014/main" id="{6A3E4C98-C02D-4FC9-9442-6CCF6E18F71E}"/>
              </a:ext>
            </a:extLst>
          </p:cNvPr>
          <p:cNvSpPr txBox="1"/>
          <p:nvPr/>
        </p:nvSpPr>
        <p:spPr>
          <a:xfrm>
            <a:off x="18439" y="1823175"/>
            <a:ext cx="3960109" cy="1200329"/>
          </a:xfrm>
          <a:prstGeom prst="rect">
            <a:avLst/>
          </a:prstGeom>
          <a:noFill/>
        </p:spPr>
        <p:txBody>
          <a:bodyPr wrap="square" rtlCol="0">
            <a:spAutoFit/>
          </a:bodyPr>
          <a:lstStyle/>
          <a:p>
            <a:r>
              <a:rPr lang="en-GB" sz="2400" dirty="0">
                <a:solidFill>
                  <a:srgbClr val="009242"/>
                </a:solidFill>
              </a:rPr>
              <a:t>the Earth at the centre, with the Moon, Sun and other planets orbiting it.</a:t>
            </a:r>
          </a:p>
        </p:txBody>
      </p:sp>
      <p:sp>
        <p:nvSpPr>
          <p:cNvPr id="6" name="AutoShape 16">
            <a:extLst>
              <a:ext uri="{FF2B5EF4-FFF2-40B4-BE49-F238E27FC236}">
                <a16:creationId xmlns:a16="http://schemas.microsoft.com/office/drawing/2014/main" id="{C6DC0854-C6B6-45CF-BF5A-8E14A4CF851F}"/>
              </a:ext>
            </a:extLst>
          </p:cNvPr>
          <p:cNvSpPr>
            <a:spLocks noChangeArrowheads="1"/>
          </p:cNvSpPr>
          <p:nvPr/>
        </p:nvSpPr>
        <p:spPr bwMode="auto">
          <a:xfrm>
            <a:off x="102947" y="3088706"/>
            <a:ext cx="2573642" cy="1723080"/>
          </a:xfrm>
          <a:prstGeom prst="cloudCallout">
            <a:avLst>
              <a:gd name="adj1" fmla="val -50173"/>
              <a:gd name="adj2" fmla="val 62556"/>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Why did people including scientists think this model was correct?</a:t>
            </a:r>
          </a:p>
        </p:txBody>
      </p:sp>
      <p:sp>
        <p:nvSpPr>
          <p:cNvPr id="7" name="AutoShape 16">
            <a:extLst>
              <a:ext uri="{FF2B5EF4-FFF2-40B4-BE49-F238E27FC236}">
                <a16:creationId xmlns:a16="http://schemas.microsoft.com/office/drawing/2014/main" id="{7B5F66E2-AAA0-4482-AD24-1AC1EB02F16B}"/>
              </a:ext>
            </a:extLst>
          </p:cNvPr>
          <p:cNvSpPr>
            <a:spLocks noChangeArrowheads="1"/>
          </p:cNvSpPr>
          <p:nvPr/>
        </p:nvSpPr>
        <p:spPr bwMode="auto">
          <a:xfrm>
            <a:off x="2676589" y="3731613"/>
            <a:ext cx="1668326" cy="1200329"/>
          </a:xfrm>
          <a:prstGeom prst="cloudCallout">
            <a:avLst>
              <a:gd name="adj1" fmla="val -55255"/>
              <a:gd name="adj2" fmla="val 63061"/>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Why did this change?</a:t>
            </a:r>
          </a:p>
        </p:txBody>
      </p:sp>
    </p:spTree>
    <p:extLst>
      <p:ext uri="{BB962C8B-B14F-4D97-AF65-F5344CB8AC3E}">
        <p14:creationId xmlns:p14="http://schemas.microsoft.com/office/powerpoint/2010/main" val="31326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36E60C-44B5-4926-BC9B-FD7262429553}"/>
              </a:ext>
            </a:extLst>
          </p:cNvPr>
          <p:cNvPicPr>
            <a:picLocks noChangeAspect="1"/>
          </p:cNvPicPr>
          <p:nvPr/>
        </p:nvPicPr>
        <p:blipFill>
          <a:blip r:embed="rId2"/>
          <a:stretch>
            <a:fillRect/>
          </a:stretch>
        </p:blipFill>
        <p:spPr>
          <a:xfrm>
            <a:off x="-1" y="-1"/>
            <a:ext cx="9137943" cy="3045981"/>
          </a:xfrm>
          <a:prstGeom prst="rect">
            <a:avLst/>
          </a:prstGeom>
        </p:spPr>
      </p:pic>
      <p:sp>
        <p:nvSpPr>
          <p:cNvPr id="3" name="TextBox 2">
            <a:extLst>
              <a:ext uri="{FF2B5EF4-FFF2-40B4-BE49-F238E27FC236}">
                <a16:creationId xmlns:a16="http://schemas.microsoft.com/office/drawing/2014/main" id="{0D73AA0F-D24B-496D-AA6F-542B9517D661}"/>
              </a:ext>
            </a:extLst>
          </p:cNvPr>
          <p:cNvSpPr txBox="1"/>
          <p:nvPr/>
        </p:nvSpPr>
        <p:spPr>
          <a:xfrm>
            <a:off x="5968410" y="3067246"/>
            <a:ext cx="4061637" cy="523220"/>
          </a:xfrm>
          <a:prstGeom prst="rect">
            <a:avLst/>
          </a:prstGeom>
          <a:noFill/>
        </p:spPr>
        <p:txBody>
          <a:bodyPr wrap="square" rtlCol="0">
            <a:spAutoFit/>
          </a:bodyPr>
          <a:lstStyle/>
          <a:p>
            <a:r>
              <a:rPr lang="en-GB" sz="2800" dirty="0">
                <a:solidFill>
                  <a:srgbClr val="FFFF00"/>
                </a:solidFill>
              </a:rPr>
              <a:t>Retrograde motion</a:t>
            </a:r>
          </a:p>
        </p:txBody>
      </p:sp>
    </p:spTree>
    <p:extLst>
      <p:ext uri="{BB962C8B-B14F-4D97-AF65-F5344CB8AC3E}">
        <p14:creationId xmlns:p14="http://schemas.microsoft.com/office/powerpoint/2010/main" val="198462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64" y="0"/>
            <a:ext cx="7911672" cy="5143500"/>
          </a:xfrm>
          <a:prstGeom prst="rect">
            <a:avLst/>
          </a:prstGeom>
        </p:spPr>
      </p:pic>
    </p:spTree>
    <p:extLst>
      <p:ext uri="{BB962C8B-B14F-4D97-AF65-F5344CB8AC3E}">
        <p14:creationId xmlns:p14="http://schemas.microsoft.com/office/powerpoint/2010/main" val="386038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9C1A5C75-31B5-465B-8127-0FF32BE9E9AD}"/>
              </a:ext>
            </a:extLst>
          </p:cNvPr>
          <p:cNvPicPr>
            <a:picLocks noChangeAspect="1"/>
          </p:cNvPicPr>
          <p:nvPr/>
        </p:nvPicPr>
        <p:blipFill rotWithShape="1">
          <a:blip r:embed="rId3"/>
          <a:srcRect l="2425" r="1392"/>
          <a:stretch/>
        </p:blipFill>
        <p:spPr>
          <a:xfrm>
            <a:off x="0" y="-1329"/>
            <a:ext cx="6346394" cy="3858603"/>
          </a:xfrm>
          <a:prstGeom prst="rect">
            <a:avLst/>
          </a:prstGeom>
        </p:spPr>
      </p:pic>
      <p:sp>
        <p:nvSpPr>
          <p:cNvPr id="3" name="AutoShape 20">
            <a:extLst>
              <a:ext uri="{FF2B5EF4-FFF2-40B4-BE49-F238E27FC236}">
                <a16:creationId xmlns:a16="http://schemas.microsoft.com/office/drawing/2014/main" id="{6CF578F6-CD36-4314-A0EE-57C1DE3FC32D}"/>
              </a:ext>
            </a:extLst>
          </p:cNvPr>
          <p:cNvSpPr>
            <a:spLocks noChangeArrowheads="1"/>
          </p:cNvSpPr>
          <p:nvPr/>
        </p:nvSpPr>
        <p:spPr bwMode="auto">
          <a:xfrm>
            <a:off x="6457507" y="201950"/>
            <a:ext cx="2550941" cy="2080506"/>
          </a:xfrm>
          <a:prstGeom prst="roundRect">
            <a:avLst>
              <a:gd name="adj" fmla="val 6959"/>
            </a:avLst>
          </a:prstGeom>
          <a:solidFill>
            <a:srgbClr val="0066FF"/>
          </a:solidFill>
          <a:ln w="25400">
            <a:noFill/>
            <a:round/>
            <a:headEnd/>
            <a:tailEnd/>
          </a:ln>
          <a:effectLst/>
        </p:spPr>
        <p:txBody>
          <a:bodyPr/>
          <a:lstStyle/>
          <a:p>
            <a:pPr marL="352425" marR="0" lvl="0" indent="-35242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panose="05000000000000000000" pitchFamily="2" charset="2"/>
              </a:rPr>
              <a:t>	</a:t>
            </a: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Teachers: Click image to run Doddle interactive.</a:t>
            </a:r>
          </a:p>
          <a:p>
            <a:pPr marL="352425" marR="0" lvl="0" indent="-35242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	Students: log in to Doddle &amp; search for</a:t>
            </a:r>
            <a:r>
              <a:rPr kumimoji="0" lang="en-GB" sz="1800" b="0" i="0" u="none" strike="noStrike" kern="0" cap="none" spc="0" normalizeH="0" noProof="0" dirty="0">
                <a:ln>
                  <a:noFill/>
                </a:ln>
                <a:solidFill>
                  <a:srgbClr val="FFFFFF"/>
                </a:solidFill>
                <a:effectLst/>
                <a:uLnTx/>
                <a:uFillTx/>
                <a:latin typeface="Calibri"/>
                <a:ea typeface="+mn-ea"/>
                <a:cs typeface="+mn-cs"/>
                <a:sym typeface="Wingdings"/>
              </a:rPr>
              <a:t> “Changing Ideas Solar System”</a:t>
            </a:r>
            <a:r>
              <a:rPr kumimoji="0" lang="en-GB" sz="1800" b="0" i="1" u="none" strike="noStrike" kern="0" cap="none" spc="0" normalizeH="0" baseline="0" noProof="0" dirty="0">
                <a:ln>
                  <a:noFill/>
                </a:ln>
                <a:solidFill>
                  <a:srgbClr val="FFFFFF"/>
                </a:solidFill>
                <a:effectLst/>
                <a:uLnTx/>
                <a:uFillTx/>
                <a:latin typeface="Calibri"/>
                <a:ea typeface="+mn-ea"/>
                <a:cs typeface="+mn-cs"/>
                <a:sym typeface="Wingdings"/>
              </a:rPr>
              <a:t>.</a:t>
            </a:r>
          </a:p>
        </p:txBody>
      </p:sp>
      <p:pic>
        <p:nvPicPr>
          <p:cNvPr id="4" name="Picture 3">
            <a:hlinkClick r:id="rId4"/>
            <a:extLst>
              <a:ext uri="{FF2B5EF4-FFF2-40B4-BE49-F238E27FC236}">
                <a16:creationId xmlns:a16="http://schemas.microsoft.com/office/drawing/2014/main" id="{2CA6ACC6-3A63-4D58-8206-300B2FFFFACB}"/>
              </a:ext>
            </a:extLst>
          </p:cNvPr>
          <p:cNvPicPr>
            <a:picLocks noChangeAspect="1"/>
          </p:cNvPicPr>
          <p:nvPr/>
        </p:nvPicPr>
        <p:blipFill>
          <a:blip r:embed="rId5"/>
          <a:stretch>
            <a:fillRect/>
          </a:stretch>
        </p:blipFill>
        <p:spPr>
          <a:xfrm>
            <a:off x="6512030" y="2331553"/>
            <a:ext cx="2441893" cy="1058984"/>
          </a:xfrm>
          <a:prstGeom prst="rect">
            <a:avLst/>
          </a:prstGeom>
        </p:spPr>
      </p:pic>
    </p:spTree>
    <p:extLst>
      <p:ext uri="{BB962C8B-B14F-4D97-AF65-F5344CB8AC3E}">
        <p14:creationId xmlns:p14="http://schemas.microsoft.com/office/powerpoint/2010/main" val="373266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0E681E0D-A5C3-40DB-9050-763B715A2A1D}"/>
              </a:ext>
            </a:extLst>
          </p:cNvPr>
          <p:cNvPicPr>
            <a:picLocks noChangeAspect="1"/>
          </p:cNvPicPr>
          <p:nvPr/>
        </p:nvPicPr>
        <p:blipFill>
          <a:blip r:embed="rId3"/>
          <a:stretch>
            <a:fillRect/>
          </a:stretch>
        </p:blipFill>
        <p:spPr>
          <a:xfrm>
            <a:off x="56707" y="56707"/>
            <a:ext cx="5976742" cy="3636335"/>
          </a:xfrm>
          <a:prstGeom prst="rect">
            <a:avLst/>
          </a:prstGeom>
        </p:spPr>
      </p:pic>
      <p:sp>
        <p:nvSpPr>
          <p:cNvPr id="3" name="AutoShape 20">
            <a:extLst>
              <a:ext uri="{FF2B5EF4-FFF2-40B4-BE49-F238E27FC236}">
                <a16:creationId xmlns:a16="http://schemas.microsoft.com/office/drawing/2014/main" id="{D65189B9-1735-4C6C-A633-BA172B0D73CC}"/>
              </a:ext>
            </a:extLst>
          </p:cNvPr>
          <p:cNvSpPr>
            <a:spLocks noChangeArrowheads="1"/>
          </p:cNvSpPr>
          <p:nvPr/>
        </p:nvSpPr>
        <p:spPr bwMode="auto">
          <a:xfrm>
            <a:off x="6457507" y="201950"/>
            <a:ext cx="2550941" cy="2080506"/>
          </a:xfrm>
          <a:prstGeom prst="roundRect">
            <a:avLst>
              <a:gd name="adj" fmla="val 6959"/>
            </a:avLst>
          </a:prstGeom>
          <a:solidFill>
            <a:srgbClr val="0066FF"/>
          </a:solidFill>
          <a:ln w="25400">
            <a:noFill/>
            <a:round/>
            <a:headEnd/>
            <a:tailEnd/>
          </a:ln>
          <a:effectLst/>
        </p:spPr>
        <p:txBody>
          <a:bodyPr/>
          <a:lstStyle/>
          <a:p>
            <a:pPr marL="352425" marR="0" lvl="0" indent="-35242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panose="05000000000000000000" pitchFamily="2" charset="2"/>
              </a:rPr>
              <a:t>	</a:t>
            </a: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Teachers: Click image to run Doddle interactive.</a:t>
            </a:r>
          </a:p>
          <a:p>
            <a:pPr marL="352425" marR="0" lvl="0" indent="-35242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ea typeface="+mn-ea"/>
                <a:cs typeface="+mn-cs"/>
                <a:sym typeface="Wingdings"/>
              </a:rPr>
              <a:t>	Students: log in to Doddle &amp; search for</a:t>
            </a:r>
            <a:r>
              <a:rPr kumimoji="0" lang="en-GB" sz="1800" b="0" i="0" u="none" strike="noStrike" kern="0" cap="none" spc="0" normalizeH="0" noProof="0" dirty="0">
                <a:ln>
                  <a:noFill/>
                </a:ln>
                <a:solidFill>
                  <a:srgbClr val="FFFFFF"/>
                </a:solidFill>
                <a:effectLst/>
                <a:uLnTx/>
                <a:uFillTx/>
                <a:latin typeface="Calibri"/>
                <a:ea typeface="+mn-ea"/>
                <a:cs typeface="+mn-cs"/>
                <a:sym typeface="Wingdings"/>
              </a:rPr>
              <a:t> “Solar System timeline”</a:t>
            </a:r>
            <a:r>
              <a:rPr kumimoji="0" lang="en-GB" sz="1800" b="0" i="1" u="none" strike="noStrike" kern="0" cap="none" spc="0" normalizeH="0" baseline="0" noProof="0" dirty="0">
                <a:ln>
                  <a:noFill/>
                </a:ln>
                <a:solidFill>
                  <a:srgbClr val="FFFFFF"/>
                </a:solidFill>
                <a:effectLst/>
                <a:uLnTx/>
                <a:uFillTx/>
                <a:latin typeface="Calibri"/>
                <a:ea typeface="+mn-ea"/>
                <a:cs typeface="+mn-cs"/>
                <a:sym typeface="Wingdings"/>
              </a:rPr>
              <a:t>.</a:t>
            </a:r>
          </a:p>
        </p:txBody>
      </p:sp>
      <p:pic>
        <p:nvPicPr>
          <p:cNvPr id="4" name="Picture 3">
            <a:hlinkClick r:id="rId4"/>
            <a:extLst>
              <a:ext uri="{FF2B5EF4-FFF2-40B4-BE49-F238E27FC236}">
                <a16:creationId xmlns:a16="http://schemas.microsoft.com/office/drawing/2014/main" id="{6CCFE2FE-E85B-4FD1-BD25-693A3BE18F15}"/>
              </a:ext>
            </a:extLst>
          </p:cNvPr>
          <p:cNvPicPr>
            <a:picLocks noChangeAspect="1"/>
          </p:cNvPicPr>
          <p:nvPr/>
        </p:nvPicPr>
        <p:blipFill>
          <a:blip r:embed="rId5"/>
          <a:stretch>
            <a:fillRect/>
          </a:stretch>
        </p:blipFill>
        <p:spPr>
          <a:xfrm>
            <a:off x="6512030" y="2331553"/>
            <a:ext cx="2441893" cy="1058984"/>
          </a:xfrm>
          <a:prstGeom prst="rect">
            <a:avLst/>
          </a:prstGeom>
        </p:spPr>
      </p:pic>
    </p:spTree>
    <p:extLst>
      <p:ext uri="{BB962C8B-B14F-4D97-AF65-F5344CB8AC3E}">
        <p14:creationId xmlns:p14="http://schemas.microsoft.com/office/powerpoint/2010/main" val="140813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F1A89-22D0-4248-86EE-2294B7DEF2AD}"/>
              </a:ext>
            </a:extLst>
          </p:cNvPr>
          <p:cNvPicPr>
            <a:picLocks noChangeAspect="1"/>
          </p:cNvPicPr>
          <p:nvPr/>
        </p:nvPicPr>
        <p:blipFill rotWithShape="1">
          <a:blip r:embed="rId2"/>
          <a:srcRect r="1517"/>
          <a:stretch/>
        </p:blipFill>
        <p:spPr>
          <a:xfrm>
            <a:off x="0" y="0"/>
            <a:ext cx="9144000" cy="5143500"/>
          </a:xfrm>
          <a:prstGeom prst="rect">
            <a:avLst/>
          </a:prstGeom>
        </p:spPr>
      </p:pic>
    </p:spTree>
    <p:extLst>
      <p:ext uri="{BB962C8B-B14F-4D97-AF65-F5344CB8AC3E}">
        <p14:creationId xmlns:p14="http://schemas.microsoft.com/office/powerpoint/2010/main" val="294928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E75F3D-35B0-47C7-86E4-E73995CA1DFC}"/>
              </a:ext>
            </a:extLst>
          </p:cNvPr>
          <p:cNvSpPr txBox="1"/>
          <p:nvPr/>
        </p:nvSpPr>
        <p:spPr>
          <a:xfrm>
            <a:off x="18439" y="65202"/>
            <a:ext cx="7684321" cy="830997"/>
          </a:xfrm>
          <a:prstGeom prst="rect">
            <a:avLst/>
          </a:prstGeom>
          <a:noFill/>
        </p:spPr>
        <p:txBody>
          <a:bodyPr wrap="square" rtlCol="0">
            <a:spAutoFit/>
          </a:bodyPr>
          <a:lstStyle/>
          <a:p>
            <a:r>
              <a:rPr lang="en-GB" sz="2400" u="sng" dirty="0"/>
              <a:t>Describe Kepler’s heliocentric model and explain why it is our current model of the Solar System (5 marks)</a:t>
            </a:r>
          </a:p>
        </p:txBody>
      </p:sp>
      <p:sp>
        <p:nvSpPr>
          <p:cNvPr id="3" name="TextBox 2">
            <a:extLst>
              <a:ext uri="{FF2B5EF4-FFF2-40B4-BE49-F238E27FC236}">
                <a16:creationId xmlns:a16="http://schemas.microsoft.com/office/drawing/2014/main" id="{632AAE99-2E54-4DE9-951F-D54472798827}"/>
              </a:ext>
            </a:extLst>
          </p:cNvPr>
          <p:cNvSpPr txBox="1"/>
          <p:nvPr/>
        </p:nvSpPr>
        <p:spPr>
          <a:xfrm>
            <a:off x="18440" y="954160"/>
            <a:ext cx="912556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9242"/>
                </a:solidFill>
              </a:rPr>
              <a:t>Kepler’s model has the Sun at the centre (1)</a:t>
            </a:r>
          </a:p>
          <a:p>
            <a:pPr marL="285750" indent="-285750">
              <a:buFont typeface="Arial" panose="020B0604020202020204" pitchFamily="34" charset="0"/>
              <a:buChar char="•"/>
            </a:pPr>
            <a:r>
              <a:rPr lang="en-GB" sz="2400" dirty="0">
                <a:solidFill>
                  <a:srgbClr val="009242"/>
                </a:solidFill>
              </a:rPr>
              <a:t>… with the planets moving around it in elliptical orbits. (1)</a:t>
            </a:r>
          </a:p>
          <a:p>
            <a:pPr marL="285750" indent="-285750">
              <a:buFont typeface="Arial" panose="020B0604020202020204" pitchFamily="34" charset="0"/>
              <a:buChar char="•"/>
            </a:pPr>
            <a:r>
              <a:rPr lang="en-GB" sz="2400" dirty="0">
                <a:solidFill>
                  <a:srgbClr val="009242"/>
                </a:solidFill>
              </a:rPr>
              <a:t>The geocentric model cannot easily explain observations of how the planets move across the sky (</a:t>
            </a:r>
            <a:r>
              <a:rPr lang="en-GB" sz="2400" dirty="0" err="1">
                <a:solidFill>
                  <a:srgbClr val="009242"/>
                </a:solidFill>
              </a:rPr>
              <a:t>eg</a:t>
            </a:r>
            <a:r>
              <a:rPr lang="en-GB" sz="2400" dirty="0">
                <a:solidFill>
                  <a:srgbClr val="009242"/>
                </a:solidFill>
              </a:rPr>
              <a:t> retrograde motion). (1)</a:t>
            </a:r>
          </a:p>
          <a:p>
            <a:pPr marL="285750" indent="-285750">
              <a:buFont typeface="Arial" panose="020B0604020202020204" pitchFamily="34" charset="0"/>
              <a:buChar char="•"/>
            </a:pPr>
            <a:r>
              <a:rPr lang="en-GB" sz="2400" dirty="0">
                <a:solidFill>
                  <a:srgbClr val="009242"/>
                </a:solidFill>
              </a:rPr>
              <a:t>… so the correct model must be heliocentric. (1)</a:t>
            </a:r>
          </a:p>
          <a:p>
            <a:pPr marL="285750" indent="-285750">
              <a:buFont typeface="Arial" panose="020B0604020202020204" pitchFamily="34" charset="0"/>
              <a:buChar char="•"/>
            </a:pPr>
            <a:r>
              <a:rPr lang="en-GB" sz="2400" dirty="0">
                <a:solidFill>
                  <a:srgbClr val="009242"/>
                </a:solidFill>
              </a:rPr>
              <a:t>Better telescopes have meant more accurate observations (1)</a:t>
            </a:r>
          </a:p>
          <a:p>
            <a:pPr marL="285750" indent="-285750">
              <a:buFont typeface="Arial" panose="020B0604020202020204" pitchFamily="34" charset="0"/>
              <a:buChar char="•"/>
            </a:pPr>
            <a:r>
              <a:rPr lang="en-GB" sz="2400" dirty="0">
                <a:solidFill>
                  <a:srgbClr val="009242"/>
                </a:solidFill>
              </a:rPr>
              <a:t>… only by assuming the planets move in ellipses can the model fit these observations. (1) </a:t>
            </a:r>
          </a:p>
        </p:txBody>
      </p:sp>
      <p:sp>
        <p:nvSpPr>
          <p:cNvPr id="4" name="AutoShape 16">
            <a:extLst>
              <a:ext uri="{FF2B5EF4-FFF2-40B4-BE49-F238E27FC236}">
                <a16:creationId xmlns:a16="http://schemas.microsoft.com/office/drawing/2014/main" id="{D58A2A1B-754A-443A-99F7-DE88692B3C3E}"/>
              </a:ext>
            </a:extLst>
          </p:cNvPr>
          <p:cNvSpPr>
            <a:spLocks noChangeArrowheads="1"/>
          </p:cNvSpPr>
          <p:nvPr/>
        </p:nvSpPr>
        <p:spPr bwMode="auto">
          <a:xfrm>
            <a:off x="6244854" y="3576970"/>
            <a:ext cx="2353339" cy="1566530"/>
          </a:xfrm>
          <a:prstGeom prst="cloudCallout">
            <a:avLst>
              <a:gd name="adj1" fmla="val 64728"/>
              <a:gd name="adj2" fmla="val 35744"/>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How else has technology improved our knowledge of the Solar System?</a:t>
            </a:r>
          </a:p>
        </p:txBody>
      </p:sp>
    </p:spTree>
    <p:extLst>
      <p:ext uri="{BB962C8B-B14F-4D97-AF65-F5344CB8AC3E}">
        <p14:creationId xmlns:p14="http://schemas.microsoft.com/office/powerpoint/2010/main" val="324171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512A5FBD-4398-49C0-BEDB-BCF3E13BDDD5}"/>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A884D66E-FF13-4861-B1E4-8BC39D1A4E81}"/>
              </a:ext>
            </a:extLst>
          </p:cNvPr>
          <p:cNvSpPr>
            <a:spLocks noGrp="1" noChangeArrowheads="1"/>
          </p:cNvSpPr>
          <p:nvPr>
            <p:ph idx="1"/>
          </p:nvPr>
        </p:nvSpPr>
        <p:spPr>
          <a:xfrm>
            <a:off x="278027" y="1383507"/>
            <a:ext cx="8557054" cy="3240881"/>
          </a:xfrm>
        </p:spPr>
        <p:txBody>
          <a:bodyPr/>
          <a:lstStyle/>
          <a:p>
            <a:pPr marL="403622" lvl="1" indent="-269081" eaLnBrk="1" hangingPunct="1">
              <a:buFont typeface="Arial" panose="020B0604020202020204" pitchFamily="34" charset="0"/>
              <a:buChar char="•"/>
            </a:pPr>
            <a:r>
              <a:rPr lang="en-GB" altLang="en-US" sz="2400" dirty="0">
                <a:solidFill>
                  <a:schemeClr val="bg1">
                    <a:lumMod val="75000"/>
                  </a:schemeClr>
                </a:solidFill>
                <a:latin typeface="Arial" panose="020B0604020202020204" pitchFamily="34" charset="0"/>
              </a:rPr>
              <a:t>Explain how we see the Moon. </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how the Earth, </a:t>
            </a:r>
            <a:r>
              <a:rPr lang="en-GB" altLang="en-US" sz="2400" dirty="0">
                <a:solidFill>
                  <a:schemeClr val="bg1">
                    <a:lumMod val="75000"/>
                  </a:schemeClr>
                </a:solidFill>
                <a:latin typeface="Arial" panose="020B0604020202020204" pitchFamily="34" charset="0"/>
              </a:rPr>
              <a:t>Moon</a:t>
            </a:r>
            <a:r>
              <a:rPr lang="en-GB" altLang="en-US" sz="2400" dirty="0">
                <a:latin typeface="Arial" panose="020B0604020202020204" pitchFamily="34" charset="0"/>
              </a:rPr>
              <a:t> and the planets move.</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the positions of the Earth and planets in the Solar System.</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some ways of investigating the planets.</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Compare the geocentric and heliocentric models of the Solar System.</a:t>
            </a:r>
          </a:p>
        </p:txBody>
      </p:sp>
      <p:sp>
        <p:nvSpPr>
          <p:cNvPr id="4099" name="Rectangle 5">
            <a:extLst>
              <a:ext uri="{FF2B5EF4-FFF2-40B4-BE49-F238E27FC236}">
                <a16:creationId xmlns:a16="http://schemas.microsoft.com/office/drawing/2014/main" id="{25415385-464A-4144-B907-57FB66607F2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2" name="TextBox 1">
            <a:extLst>
              <a:ext uri="{FF2B5EF4-FFF2-40B4-BE49-F238E27FC236}">
                <a16:creationId xmlns:a16="http://schemas.microsoft.com/office/drawing/2014/main" id="{3F996A9D-E9F5-4D5D-929B-4E8F7B82A975}"/>
              </a:ext>
            </a:extLst>
          </p:cNvPr>
          <p:cNvSpPr txBox="1"/>
          <p:nvPr/>
        </p:nvSpPr>
        <p:spPr>
          <a:xfrm>
            <a:off x="5135175" y="4378226"/>
            <a:ext cx="400882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8La1 The Moon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3E244-9613-4391-9387-046289074535}"/>
              </a:ext>
            </a:extLst>
          </p:cNvPr>
          <p:cNvSpPr txBox="1"/>
          <p:nvPr/>
        </p:nvSpPr>
        <p:spPr>
          <a:xfrm>
            <a:off x="134679" y="120502"/>
            <a:ext cx="3260651" cy="523220"/>
          </a:xfrm>
          <a:prstGeom prst="rect">
            <a:avLst/>
          </a:prstGeom>
          <a:noFill/>
        </p:spPr>
        <p:txBody>
          <a:bodyPr wrap="square" rtlCol="0">
            <a:spAutoFit/>
          </a:bodyPr>
          <a:lstStyle/>
          <a:p>
            <a:r>
              <a:rPr lang="en-GB" sz="2800" u="sng" dirty="0"/>
              <a:t>Use of technology</a:t>
            </a:r>
          </a:p>
        </p:txBody>
      </p:sp>
      <p:sp>
        <p:nvSpPr>
          <p:cNvPr id="3" name="AutoShape 20">
            <a:extLst>
              <a:ext uri="{FF2B5EF4-FFF2-40B4-BE49-F238E27FC236}">
                <a16:creationId xmlns:a16="http://schemas.microsoft.com/office/drawing/2014/main" id="{97E41467-6CE6-410E-8A3C-4F6D12B2791C}"/>
              </a:ext>
            </a:extLst>
          </p:cNvPr>
          <p:cNvSpPr>
            <a:spLocks noChangeArrowheads="1"/>
          </p:cNvSpPr>
          <p:nvPr/>
        </p:nvSpPr>
        <p:spPr bwMode="auto">
          <a:xfrm>
            <a:off x="3327968" y="120501"/>
            <a:ext cx="5681353" cy="1644503"/>
          </a:xfrm>
          <a:prstGeom prst="roundRect">
            <a:avLst>
              <a:gd name="adj" fmla="val 13342"/>
            </a:avLst>
          </a:prstGeom>
          <a:solidFill>
            <a:srgbClr val="0066FF"/>
          </a:solidFill>
          <a:ln w="25400">
            <a:noFill/>
            <a:round/>
            <a:headEnd/>
            <a:tailEnd/>
          </a:ln>
          <a:effectLst/>
        </p:spPr>
        <p:txBody>
          <a:bodyPr/>
          <a:lstStyle/>
          <a:p>
            <a:pPr marL="269081" indent="-269081">
              <a:buFont typeface="Wingdings" panose="05000000000000000000" pitchFamily="2" charset="2"/>
              <a:buChar char="!"/>
              <a:defRPr/>
            </a:pPr>
            <a:r>
              <a:rPr lang="en-GB" sz="2400" kern="0" dirty="0">
                <a:solidFill>
                  <a:srgbClr val="FFFFFF"/>
                </a:solidFill>
                <a:latin typeface="Calibri" pitchFamily="34" charset="0"/>
                <a:cs typeface="Arial"/>
                <a:sym typeface="Wingdings"/>
              </a:rPr>
              <a:t>From the next video, explain some of the ways technological developments have improved our knowledge of the Solar System.</a:t>
            </a:r>
          </a:p>
          <a:p>
            <a:pPr marL="269081" indent="-269081">
              <a:defRPr/>
            </a:pPr>
            <a:r>
              <a:rPr lang="en-GB" sz="1800" kern="0" dirty="0">
                <a:solidFill>
                  <a:srgbClr val="FFFFFF"/>
                </a:solidFill>
                <a:latin typeface="Calibri" pitchFamily="34" charset="0"/>
                <a:cs typeface="Arial"/>
                <a:sym typeface="Wingdings"/>
              </a:rPr>
              <a:t>		</a:t>
            </a:r>
            <a:endParaRPr lang="en-GB" sz="1800" kern="0" dirty="0">
              <a:solidFill>
                <a:srgbClr val="FFFFFF"/>
              </a:solidFill>
              <a:latin typeface="Calibri" pitchFamily="34" charset="0"/>
              <a:cs typeface="Arial"/>
            </a:endParaRPr>
          </a:p>
        </p:txBody>
      </p:sp>
      <p:sp>
        <p:nvSpPr>
          <p:cNvPr id="4" name="AutoShape 16">
            <a:extLst>
              <a:ext uri="{FF2B5EF4-FFF2-40B4-BE49-F238E27FC236}">
                <a16:creationId xmlns:a16="http://schemas.microsoft.com/office/drawing/2014/main" id="{9BC92448-5AE7-4913-93A4-48D578B35C55}"/>
              </a:ext>
            </a:extLst>
          </p:cNvPr>
          <p:cNvSpPr>
            <a:spLocks noChangeArrowheads="1"/>
          </p:cNvSpPr>
          <p:nvPr/>
        </p:nvSpPr>
        <p:spPr bwMode="auto">
          <a:xfrm>
            <a:off x="1183757" y="2138029"/>
            <a:ext cx="2856615" cy="1873989"/>
          </a:xfrm>
          <a:prstGeom prst="cloudCallout">
            <a:avLst>
              <a:gd name="adj1" fmla="val -57108"/>
              <a:gd name="adj2" fmla="val 65626"/>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is the technology?</a:t>
            </a:r>
          </a:p>
        </p:txBody>
      </p:sp>
      <p:sp>
        <p:nvSpPr>
          <p:cNvPr id="5" name="AutoShape 16">
            <a:extLst>
              <a:ext uri="{FF2B5EF4-FFF2-40B4-BE49-F238E27FC236}">
                <a16:creationId xmlns:a16="http://schemas.microsoft.com/office/drawing/2014/main" id="{BA06CD05-D6B3-497D-9FE0-275380901A87}"/>
              </a:ext>
            </a:extLst>
          </p:cNvPr>
          <p:cNvSpPr>
            <a:spLocks noChangeArrowheads="1"/>
          </p:cNvSpPr>
          <p:nvPr/>
        </p:nvSpPr>
        <p:spPr bwMode="auto">
          <a:xfrm>
            <a:off x="4816548" y="2077778"/>
            <a:ext cx="2856615" cy="1873989"/>
          </a:xfrm>
          <a:prstGeom prst="cloudCallout">
            <a:avLst>
              <a:gd name="adj1" fmla="val 41403"/>
              <a:gd name="adj2" fmla="val 75461"/>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has it allowed us to find out?</a:t>
            </a:r>
          </a:p>
        </p:txBody>
      </p:sp>
    </p:spTree>
    <p:extLst>
      <p:ext uri="{BB962C8B-B14F-4D97-AF65-F5344CB8AC3E}">
        <p14:creationId xmlns:p14="http://schemas.microsoft.com/office/powerpoint/2010/main" val="384338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D49F2BD3-7763-460D-AE34-D85C68435F0E}"/>
              </a:ext>
            </a:extLst>
          </p:cNvPr>
          <p:cNvPicPr>
            <a:picLocks noChangeAspect="1"/>
          </p:cNvPicPr>
          <p:nvPr/>
        </p:nvPicPr>
        <p:blipFill>
          <a:blip r:embed="rId3"/>
          <a:stretch>
            <a:fillRect/>
          </a:stretch>
        </p:blipFill>
        <p:spPr>
          <a:xfrm>
            <a:off x="457200" y="0"/>
            <a:ext cx="8229600" cy="4416620"/>
          </a:xfrm>
          <a:prstGeom prst="rect">
            <a:avLst/>
          </a:prstGeom>
        </p:spPr>
      </p:pic>
      <p:pic>
        <p:nvPicPr>
          <p:cNvPr id="3" name="Picture 2">
            <a:hlinkClick r:id="rId4"/>
            <a:extLst>
              <a:ext uri="{FF2B5EF4-FFF2-40B4-BE49-F238E27FC236}">
                <a16:creationId xmlns:a16="http://schemas.microsoft.com/office/drawing/2014/main" id="{59AB13C1-9B24-42FF-BD09-6590AD881C2F}"/>
              </a:ext>
            </a:extLst>
          </p:cNvPr>
          <p:cNvPicPr>
            <a:picLocks noChangeAspect="1"/>
          </p:cNvPicPr>
          <p:nvPr/>
        </p:nvPicPr>
        <p:blipFill>
          <a:blip r:embed="rId5"/>
          <a:stretch>
            <a:fillRect/>
          </a:stretch>
        </p:blipFill>
        <p:spPr>
          <a:xfrm>
            <a:off x="5575226" y="4490473"/>
            <a:ext cx="3568774" cy="653027"/>
          </a:xfrm>
          <a:prstGeom prst="rect">
            <a:avLst/>
          </a:prstGeom>
        </p:spPr>
      </p:pic>
      <p:sp>
        <p:nvSpPr>
          <p:cNvPr id="4" name="TextBox 3">
            <a:extLst>
              <a:ext uri="{FF2B5EF4-FFF2-40B4-BE49-F238E27FC236}">
                <a16:creationId xmlns:a16="http://schemas.microsoft.com/office/drawing/2014/main" id="{7CC8F649-10A4-40CF-BD39-B122B67B27F0}"/>
              </a:ext>
            </a:extLst>
          </p:cNvPr>
          <p:cNvSpPr txBox="1"/>
          <p:nvPr/>
        </p:nvSpPr>
        <p:spPr>
          <a:xfrm>
            <a:off x="4657282" y="4416620"/>
            <a:ext cx="1835888" cy="300082"/>
          </a:xfrm>
          <a:prstGeom prst="rect">
            <a:avLst/>
          </a:prstGeom>
          <a:noFill/>
        </p:spPr>
        <p:txBody>
          <a:bodyPr wrap="square" rtlCol="0">
            <a:spAutoFit/>
          </a:bodyPr>
          <a:lstStyle/>
          <a:p>
            <a:r>
              <a:rPr lang="en-GB" dirty="0">
                <a:solidFill>
                  <a:srgbClr val="FFFF00"/>
                </a:solidFill>
              </a:rPr>
              <a:t>Students:</a:t>
            </a:r>
          </a:p>
        </p:txBody>
      </p:sp>
    </p:spTree>
    <p:extLst>
      <p:ext uri="{BB962C8B-B14F-4D97-AF65-F5344CB8AC3E}">
        <p14:creationId xmlns:p14="http://schemas.microsoft.com/office/powerpoint/2010/main" val="71302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512A5FBD-4398-49C0-BEDB-BCF3E13BDDD5}"/>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A884D66E-FF13-4861-B1E4-8BC39D1A4E81}"/>
              </a:ext>
            </a:extLst>
          </p:cNvPr>
          <p:cNvSpPr>
            <a:spLocks noGrp="1" noChangeArrowheads="1"/>
          </p:cNvSpPr>
          <p:nvPr>
            <p:ph idx="1"/>
          </p:nvPr>
        </p:nvSpPr>
        <p:spPr>
          <a:xfrm>
            <a:off x="278027" y="1383507"/>
            <a:ext cx="8557054" cy="3240881"/>
          </a:xfrm>
        </p:spPr>
        <p:txBody>
          <a:bodyPr/>
          <a:lstStyle/>
          <a:p>
            <a:pPr marL="403622" lvl="1" indent="-269081" eaLnBrk="1" hangingPunct="1">
              <a:buFont typeface="Arial" panose="020B0604020202020204" pitchFamily="34" charset="0"/>
              <a:buChar char="•"/>
            </a:pPr>
            <a:r>
              <a:rPr lang="en-GB" altLang="en-US" sz="2400" dirty="0">
                <a:solidFill>
                  <a:schemeClr val="bg1">
                    <a:lumMod val="75000"/>
                  </a:schemeClr>
                </a:solidFill>
                <a:latin typeface="Arial" panose="020B0604020202020204" pitchFamily="34" charset="0"/>
              </a:rPr>
              <a:t>Explain how we see the Moon. </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how the Earth, </a:t>
            </a:r>
            <a:r>
              <a:rPr lang="en-GB" altLang="en-US" sz="2400" dirty="0">
                <a:solidFill>
                  <a:schemeClr val="bg1">
                    <a:lumMod val="75000"/>
                  </a:schemeClr>
                </a:solidFill>
                <a:latin typeface="Arial" panose="020B0604020202020204" pitchFamily="34" charset="0"/>
              </a:rPr>
              <a:t>Moon</a:t>
            </a:r>
            <a:r>
              <a:rPr lang="en-GB" altLang="en-US" sz="2400" dirty="0">
                <a:latin typeface="Arial" panose="020B0604020202020204" pitchFamily="34" charset="0"/>
              </a:rPr>
              <a:t> and the planets move.</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the positions of the Earth and planets in the Solar System.</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Describe some ways of investigating the planets.</a:t>
            </a:r>
          </a:p>
          <a:p>
            <a:pPr marL="403622" lvl="1" indent="-269081" eaLnBrk="1" hangingPunct="1">
              <a:buFont typeface="Arial" panose="020B0604020202020204" pitchFamily="34" charset="0"/>
              <a:buChar char="•"/>
            </a:pPr>
            <a:r>
              <a:rPr lang="en-GB" altLang="en-US" sz="2400" dirty="0">
                <a:latin typeface="Arial" panose="020B0604020202020204" pitchFamily="34" charset="0"/>
              </a:rPr>
              <a:t>Compare the geocentric and heliocentric models of the Solar System.</a:t>
            </a:r>
          </a:p>
        </p:txBody>
      </p:sp>
      <p:sp>
        <p:nvSpPr>
          <p:cNvPr id="4099" name="Rectangle 5">
            <a:extLst>
              <a:ext uri="{FF2B5EF4-FFF2-40B4-BE49-F238E27FC236}">
                <a16:creationId xmlns:a16="http://schemas.microsoft.com/office/drawing/2014/main" id="{25415385-464A-4144-B907-57FB66607F2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2" name="TextBox 1">
            <a:extLst>
              <a:ext uri="{FF2B5EF4-FFF2-40B4-BE49-F238E27FC236}">
                <a16:creationId xmlns:a16="http://schemas.microsoft.com/office/drawing/2014/main" id="{3F996A9D-E9F5-4D5D-929B-4E8F7B82A975}"/>
              </a:ext>
            </a:extLst>
          </p:cNvPr>
          <p:cNvSpPr txBox="1"/>
          <p:nvPr/>
        </p:nvSpPr>
        <p:spPr>
          <a:xfrm>
            <a:off x="5135175" y="4378226"/>
            <a:ext cx="400882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8La1 The Moon</a:t>
            </a:r>
          </a:p>
        </p:txBody>
      </p:sp>
    </p:spTree>
    <p:extLst>
      <p:ext uri="{BB962C8B-B14F-4D97-AF65-F5344CB8AC3E}">
        <p14:creationId xmlns:p14="http://schemas.microsoft.com/office/powerpoint/2010/main" val="1310336021"/>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7CB95001-1537-4EC6-BF72-CFEE7D2301EA}"/>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15290737-D930-405F-9215-EAC4D9A3FB6C}"/>
              </a:ext>
            </a:extLst>
          </p:cNvPr>
          <p:cNvSpPr>
            <a:spLocks noGrp="1" noChangeArrowheads="1"/>
          </p:cNvSpPr>
          <p:nvPr>
            <p:ph idx="4294967295"/>
          </p:nvPr>
        </p:nvSpPr>
        <p:spPr>
          <a:xfrm>
            <a:off x="395288" y="1383507"/>
            <a:ext cx="8390365" cy="2484835"/>
          </a:xfrm>
        </p:spPr>
        <p:txBody>
          <a:bodyPr/>
          <a:lstStyle/>
          <a:p>
            <a:pPr marL="403622" lvl="1" indent="-269081">
              <a:spcBef>
                <a:spcPct val="40000"/>
              </a:spcBef>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Use a model to explain why we see phases of the Moon.</a:t>
            </a:r>
          </a:p>
          <a:p>
            <a:pPr marL="403622" lvl="1" indent="-269081">
              <a:spcBef>
                <a:spcPct val="40000"/>
              </a:spcBef>
              <a:buFont typeface="Arial" panose="020B0604020202020204" pitchFamily="34" charset="0"/>
              <a:buChar char="•"/>
            </a:pPr>
            <a:r>
              <a:rPr lang="en-GB" altLang="en-US" sz="2400" dirty="0">
                <a:latin typeface="Arial" panose="020B0604020202020204" pitchFamily="34" charset="0"/>
              </a:rPr>
              <a:t>Explain how technological developments have increased our knowledge of the Solar System.</a:t>
            </a:r>
          </a:p>
          <a:p>
            <a:pPr marL="403622" lvl="1" indent="-269081">
              <a:spcBef>
                <a:spcPct val="40000"/>
              </a:spcBef>
              <a:buFont typeface="Arial" panose="020B0604020202020204" pitchFamily="34" charset="0"/>
              <a:buChar char="•"/>
            </a:pPr>
            <a:r>
              <a:rPr lang="en-GB" altLang="en-US" sz="2400" dirty="0">
                <a:latin typeface="Arial" panose="020B0604020202020204" pitchFamily="34" charset="0"/>
              </a:rPr>
              <a:t>Explain why the heliocentric model is our current model of the Solar System.</a:t>
            </a:r>
          </a:p>
        </p:txBody>
      </p:sp>
      <p:sp>
        <p:nvSpPr>
          <p:cNvPr id="5123" name="Rectangle 5">
            <a:extLst>
              <a:ext uri="{FF2B5EF4-FFF2-40B4-BE49-F238E27FC236}">
                <a16:creationId xmlns:a16="http://schemas.microsoft.com/office/drawing/2014/main" id="{8280EA8D-A929-4009-94A6-A9733E83A63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B7734E6A-68FC-4938-9281-C1ADC79F39AD}"/>
              </a:ext>
            </a:extLst>
          </p:cNvPr>
          <p:cNvSpPr txBox="1"/>
          <p:nvPr/>
        </p:nvSpPr>
        <p:spPr>
          <a:xfrm>
            <a:off x="5135175" y="4378226"/>
            <a:ext cx="400882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8La1 The Moon</a:t>
            </a:r>
          </a:p>
        </p:txBody>
      </p:sp>
    </p:spTree>
    <p:extLst>
      <p:ext uri="{BB962C8B-B14F-4D97-AF65-F5344CB8AC3E}">
        <p14:creationId xmlns:p14="http://schemas.microsoft.com/office/powerpoint/2010/main" val="661837751"/>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4F145339-E753-4858-BCAC-AB03C5A0239E}"/>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076D3F3C-E281-4CEE-A534-9B858FAF85C2}"/>
              </a:ext>
            </a:extLst>
          </p:cNvPr>
          <p:cNvSpPr>
            <a:spLocks noGrp="1" noChangeArrowheads="1"/>
          </p:cNvSpPr>
          <p:nvPr>
            <p:ph idx="4294967295"/>
          </p:nvPr>
        </p:nvSpPr>
        <p:spPr>
          <a:xfrm>
            <a:off x="0" y="1383506"/>
            <a:ext cx="9144000" cy="2268141"/>
          </a:xfrm>
        </p:spPr>
        <p:txBody>
          <a:bodyPr/>
          <a:lstStyle/>
          <a:p>
            <a:pPr marL="403622" lvl="1" indent="-269081">
              <a:spcBef>
                <a:spcPct val="40000"/>
              </a:spcBef>
              <a:buFont typeface="Arial" panose="020B0604020202020204" pitchFamily="34" charset="0"/>
              <a:buChar char="•"/>
            </a:pPr>
            <a:r>
              <a:rPr lang="en-GB" altLang="en-US" sz="2800" dirty="0">
                <a:solidFill>
                  <a:schemeClr val="bg1">
                    <a:lumMod val="65000"/>
                  </a:schemeClr>
                </a:solidFill>
                <a:latin typeface="Arial" panose="020B0604020202020204" pitchFamily="34" charset="0"/>
              </a:rPr>
              <a:t>Compare different theories for the origin of the Moon.</a:t>
            </a:r>
          </a:p>
          <a:p>
            <a:pPr marL="403622" lvl="1" indent="-269081">
              <a:spcBef>
                <a:spcPct val="40000"/>
              </a:spcBef>
              <a:buFont typeface="Arial" panose="020B0604020202020204" pitchFamily="34" charset="0"/>
              <a:buChar char="•"/>
            </a:pPr>
            <a:r>
              <a:rPr lang="en-GB" altLang="en-US" sz="2800" dirty="0">
                <a:solidFill>
                  <a:schemeClr val="bg1">
                    <a:lumMod val="65000"/>
                  </a:schemeClr>
                </a:solidFill>
                <a:latin typeface="Arial" panose="020B0604020202020204" pitchFamily="34" charset="0"/>
              </a:rPr>
              <a:t>Use a model to explain why we have partial and total solar eclipses.</a:t>
            </a:r>
          </a:p>
        </p:txBody>
      </p:sp>
      <p:sp>
        <p:nvSpPr>
          <p:cNvPr id="6147" name="Rectangle 5">
            <a:extLst>
              <a:ext uri="{FF2B5EF4-FFF2-40B4-BE49-F238E27FC236}">
                <a16:creationId xmlns:a16="http://schemas.microsoft.com/office/drawing/2014/main" id="{06454712-CE98-40A9-94E2-30FCD53C6AD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20D7E3C4-2765-42FA-8F51-EB86D67F9278}"/>
              </a:ext>
            </a:extLst>
          </p:cNvPr>
          <p:cNvSpPr txBox="1"/>
          <p:nvPr/>
        </p:nvSpPr>
        <p:spPr>
          <a:xfrm>
            <a:off x="6146463" y="4378226"/>
            <a:ext cx="2997537"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8La1 The Moon</a:t>
            </a:r>
          </a:p>
        </p:txBody>
      </p:sp>
    </p:spTree>
    <p:extLst>
      <p:ext uri="{BB962C8B-B14F-4D97-AF65-F5344CB8AC3E}">
        <p14:creationId xmlns:p14="http://schemas.microsoft.com/office/powerpoint/2010/main" val="3328919470"/>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E71AA7E1-ED8A-48FA-8577-C70B1657525C}"/>
              </a:ext>
            </a:extLst>
          </p:cNvPr>
          <p:cNvSpPr txBox="1"/>
          <p:nvPr/>
        </p:nvSpPr>
        <p:spPr>
          <a:xfrm>
            <a:off x="0" y="964019"/>
            <a:ext cx="9030586" cy="1569660"/>
          </a:xfrm>
          <a:prstGeom prst="rect">
            <a:avLst/>
          </a:prstGeom>
          <a:noFill/>
        </p:spPr>
        <p:txBody>
          <a:bodyPr wrap="square" rtlCol="0">
            <a:spAutoFit/>
          </a:bodyPr>
          <a:lstStyle/>
          <a:p>
            <a:pPr algn="ctr"/>
            <a:r>
              <a:rPr lang="en-GB" sz="9600" dirty="0">
                <a:solidFill>
                  <a:schemeClr val="bg1"/>
                </a:solidFill>
              </a:rPr>
              <a:t>geocentric</a:t>
            </a: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E71AA7E1-ED8A-48FA-8577-C70B1657525C}"/>
              </a:ext>
            </a:extLst>
          </p:cNvPr>
          <p:cNvSpPr txBox="1"/>
          <p:nvPr/>
        </p:nvSpPr>
        <p:spPr>
          <a:xfrm>
            <a:off x="0" y="964019"/>
            <a:ext cx="9030586" cy="1569660"/>
          </a:xfrm>
          <a:prstGeom prst="rect">
            <a:avLst/>
          </a:prstGeom>
          <a:noFill/>
        </p:spPr>
        <p:txBody>
          <a:bodyPr wrap="square" rtlCol="0">
            <a:spAutoFit/>
          </a:bodyPr>
          <a:lstStyle/>
          <a:p>
            <a:pPr algn="ctr"/>
            <a:r>
              <a:rPr lang="en-GB" sz="9600" dirty="0">
                <a:solidFill>
                  <a:schemeClr val="bg1"/>
                </a:solidFill>
              </a:rPr>
              <a:t>planets</a:t>
            </a:r>
          </a:p>
        </p:txBody>
      </p:sp>
    </p:spTree>
    <p:extLst>
      <p:ext uri="{BB962C8B-B14F-4D97-AF65-F5344CB8AC3E}">
        <p14:creationId xmlns:p14="http://schemas.microsoft.com/office/powerpoint/2010/main" val="34582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E71AA7E1-ED8A-48FA-8577-C70B1657525C}"/>
              </a:ext>
            </a:extLst>
          </p:cNvPr>
          <p:cNvSpPr txBox="1"/>
          <p:nvPr/>
        </p:nvSpPr>
        <p:spPr>
          <a:xfrm>
            <a:off x="0" y="964019"/>
            <a:ext cx="9030586" cy="1569660"/>
          </a:xfrm>
          <a:prstGeom prst="rect">
            <a:avLst/>
          </a:prstGeom>
          <a:noFill/>
        </p:spPr>
        <p:txBody>
          <a:bodyPr wrap="square" rtlCol="0">
            <a:spAutoFit/>
          </a:bodyPr>
          <a:lstStyle/>
          <a:p>
            <a:pPr algn="ctr"/>
            <a:r>
              <a:rPr lang="en-GB" sz="9600" dirty="0">
                <a:solidFill>
                  <a:schemeClr val="bg1"/>
                </a:solidFill>
              </a:rPr>
              <a:t>Sun</a:t>
            </a:r>
          </a:p>
        </p:txBody>
      </p:sp>
    </p:spTree>
    <p:extLst>
      <p:ext uri="{BB962C8B-B14F-4D97-AF65-F5344CB8AC3E}">
        <p14:creationId xmlns:p14="http://schemas.microsoft.com/office/powerpoint/2010/main" val="17330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E71AA7E1-ED8A-48FA-8577-C70B1657525C}"/>
              </a:ext>
            </a:extLst>
          </p:cNvPr>
          <p:cNvSpPr txBox="1"/>
          <p:nvPr/>
        </p:nvSpPr>
        <p:spPr>
          <a:xfrm>
            <a:off x="0" y="964019"/>
            <a:ext cx="9030586" cy="1569660"/>
          </a:xfrm>
          <a:prstGeom prst="rect">
            <a:avLst/>
          </a:prstGeom>
          <a:noFill/>
        </p:spPr>
        <p:txBody>
          <a:bodyPr wrap="square" rtlCol="0">
            <a:spAutoFit/>
          </a:bodyPr>
          <a:lstStyle/>
          <a:p>
            <a:pPr algn="ctr"/>
            <a:r>
              <a:rPr lang="en-GB" sz="9600" dirty="0">
                <a:solidFill>
                  <a:schemeClr val="bg1"/>
                </a:solidFill>
              </a:rPr>
              <a:t>heliocentric</a:t>
            </a:r>
          </a:p>
        </p:txBody>
      </p:sp>
    </p:spTree>
    <p:extLst>
      <p:ext uri="{BB962C8B-B14F-4D97-AF65-F5344CB8AC3E}">
        <p14:creationId xmlns:p14="http://schemas.microsoft.com/office/powerpoint/2010/main" val="5101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E71AA7E1-ED8A-48FA-8577-C70B1657525C}"/>
              </a:ext>
            </a:extLst>
          </p:cNvPr>
          <p:cNvSpPr txBox="1"/>
          <p:nvPr/>
        </p:nvSpPr>
        <p:spPr>
          <a:xfrm>
            <a:off x="0" y="964019"/>
            <a:ext cx="9030586"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ellipse</a:t>
            </a:r>
          </a:p>
        </p:txBody>
      </p:sp>
    </p:spTree>
    <p:extLst>
      <p:ext uri="{BB962C8B-B14F-4D97-AF65-F5344CB8AC3E}">
        <p14:creationId xmlns:p14="http://schemas.microsoft.com/office/powerpoint/2010/main" val="33335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7CB95001-1537-4EC6-BF72-CFEE7D2301EA}"/>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15290737-D930-405F-9215-EAC4D9A3FB6C}"/>
              </a:ext>
            </a:extLst>
          </p:cNvPr>
          <p:cNvSpPr>
            <a:spLocks noGrp="1" noChangeArrowheads="1"/>
          </p:cNvSpPr>
          <p:nvPr>
            <p:ph idx="4294967295"/>
          </p:nvPr>
        </p:nvSpPr>
        <p:spPr>
          <a:xfrm>
            <a:off x="395288" y="1383507"/>
            <a:ext cx="8390365" cy="2484835"/>
          </a:xfrm>
        </p:spPr>
        <p:txBody>
          <a:bodyPr/>
          <a:lstStyle/>
          <a:p>
            <a:pPr marL="403622" lvl="1" indent="-269081">
              <a:spcBef>
                <a:spcPct val="40000"/>
              </a:spcBef>
              <a:buFont typeface="Arial" panose="020B0604020202020204" pitchFamily="34" charset="0"/>
              <a:buChar char="•"/>
            </a:pPr>
            <a:r>
              <a:rPr lang="en-GB" altLang="en-US" sz="2400" dirty="0">
                <a:solidFill>
                  <a:schemeClr val="bg1">
                    <a:lumMod val="65000"/>
                  </a:schemeClr>
                </a:solidFill>
                <a:latin typeface="Arial" panose="020B0604020202020204" pitchFamily="34" charset="0"/>
              </a:rPr>
              <a:t>Use a model to explain why we see phases of the Moon.</a:t>
            </a:r>
          </a:p>
          <a:p>
            <a:pPr marL="403622" lvl="1" indent="-269081">
              <a:spcBef>
                <a:spcPct val="40000"/>
              </a:spcBef>
              <a:buFont typeface="Arial" panose="020B0604020202020204" pitchFamily="34" charset="0"/>
              <a:buChar char="•"/>
            </a:pPr>
            <a:r>
              <a:rPr lang="en-GB" altLang="en-US" sz="2400" dirty="0">
                <a:latin typeface="Arial" panose="020B0604020202020204" pitchFamily="34" charset="0"/>
              </a:rPr>
              <a:t>Explain how technological developments have increased our knowledge of the Solar System.</a:t>
            </a:r>
          </a:p>
          <a:p>
            <a:pPr marL="403622" lvl="1" indent="-269081">
              <a:spcBef>
                <a:spcPct val="40000"/>
              </a:spcBef>
              <a:buFont typeface="Arial" panose="020B0604020202020204" pitchFamily="34" charset="0"/>
              <a:buChar char="•"/>
            </a:pPr>
            <a:r>
              <a:rPr lang="en-GB" altLang="en-US" sz="2400" dirty="0">
                <a:latin typeface="Arial" panose="020B0604020202020204" pitchFamily="34" charset="0"/>
              </a:rPr>
              <a:t>Explain why the heliocentric model is our current model of the Solar System.</a:t>
            </a:r>
          </a:p>
        </p:txBody>
      </p:sp>
      <p:sp>
        <p:nvSpPr>
          <p:cNvPr id="5123" name="Rectangle 5">
            <a:extLst>
              <a:ext uri="{FF2B5EF4-FFF2-40B4-BE49-F238E27FC236}">
                <a16:creationId xmlns:a16="http://schemas.microsoft.com/office/drawing/2014/main" id="{8280EA8D-A929-4009-94A6-A9733E83A63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B7734E6A-68FC-4938-9281-C1ADC79F39AD}"/>
              </a:ext>
            </a:extLst>
          </p:cNvPr>
          <p:cNvSpPr txBox="1"/>
          <p:nvPr/>
        </p:nvSpPr>
        <p:spPr>
          <a:xfrm>
            <a:off x="5135175" y="4378226"/>
            <a:ext cx="400882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8La1 The Moon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0603AF26-221D-46BC-B866-BF052CA245E4}"/>
              </a:ext>
            </a:extLst>
          </p:cNvPr>
          <p:cNvSpPr>
            <a:spLocks noGrp="1"/>
          </p:cNvSpPr>
          <p:nvPr>
            <p:ph type="ctrTitle"/>
          </p:nvPr>
        </p:nvSpPr>
        <p:spPr>
          <a:xfrm>
            <a:off x="1656160" y="1600200"/>
            <a:ext cx="5829300" cy="1102519"/>
          </a:xfrm>
        </p:spPr>
        <p:txBody>
          <a:bodyPr/>
          <a:lstStyle/>
          <a:p>
            <a:r>
              <a:rPr lang="en-GB" altLang="en-US"/>
              <a:t>Thinking skills</a:t>
            </a:r>
          </a:p>
        </p:txBody>
      </p:sp>
      <p:sp>
        <p:nvSpPr>
          <p:cNvPr id="55298" name="Subtitle 10">
            <a:extLst>
              <a:ext uri="{FF2B5EF4-FFF2-40B4-BE49-F238E27FC236}">
                <a16:creationId xmlns:a16="http://schemas.microsoft.com/office/drawing/2014/main" id="{3DEA7C4B-1EBA-4C74-8929-13F25FECA312}"/>
              </a:ext>
            </a:extLst>
          </p:cNvPr>
          <p:cNvSpPr>
            <a:spLocks noGrp="1"/>
          </p:cNvSpPr>
          <p:nvPr>
            <p:ph type="subTitle" idx="1"/>
          </p:nvPr>
        </p:nvSpPr>
        <p:spPr/>
        <p:txBody>
          <a:bodyPr/>
          <a:lstStyle/>
          <a:p>
            <a:r>
              <a:rPr lang="en-GB" altLang="en-US"/>
              <a:t>Gathering the evidence</a:t>
            </a:r>
            <a:endParaRPr lang="en-US" altLang="en-US"/>
          </a:p>
        </p:txBody>
      </p:sp>
      <p:sp>
        <p:nvSpPr>
          <p:cNvPr id="55299" name="Rectangle 5">
            <a:extLst>
              <a:ext uri="{FF2B5EF4-FFF2-40B4-BE49-F238E27FC236}">
                <a16:creationId xmlns:a16="http://schemas.microsoft.com/office/drawing/2014/main" id="{6422DE74-D5C6-428B-B521-90E5DBB2578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E5C01CFB-0384-4714-BF50-24229789846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D29FEBC5-A3D5-4EAB-BD8D-04667F9CD96B}"/>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F39423BF-F97B-4B02-8553-6A95266FDD0C}"/>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25" name="Rectangle 4">
            <a:extLst>
              <a:ext uri="{FF2B5EF4-FFF2-40B4-BE49-F238E27FC236}">
                <a16:creationId xmlns:a16="http://schemas.microsoft.com/office/drawing/2014/main" id="{74AE3E03-4B97-40D8-8F38-5A2756372B91}"/>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60426" name="Content Placeholder 5">
            <a:extLst>
              <a:ext uri="{FF2B5EF4-FFF2-40B4-BE49-F238E27FC236}">
                <a16:creationId xmlns:a16="http://schemas.microsoft.com/office/drawing/2014/main" id="{FB1880FA-7760-483D-978A-CC70E10BCAAB}"/>
              </a:ext>
            </a:extLst>
          </p:cNvPr>
          <p:cNvSpPr>
            <a:spLocks/>
          </p:cNvSpPr>
          <p:nvPr/>
        </p:nvSpPr>
        <p:spPr bwMode="auto">
          <a:xfrm>
            <a:off x="1331119" y="1221581"/>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same side of the Earth should always face the Sun.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26">
                                            <p:txEl>
                                              <p:pRg st="0" end="0"/>
                                            </p:txEl>
                                          </p:spTgt>
                                        </p:tgtEl>
                                        <p:attrNameLst>
                                          <p:attrName>style.visibility</p:attrName>
                                        </p:attrNameLst>
                                      </p:cBhvr>
                                      <p:to>
                                        <p:strVal val="visible"/>
                                      </p:to>
                                    </p:set>
                                    <p:animEffect transition="in" filter="fade">
                                      <p:cBhvr>
                                        <p:cTn id="7" dur="500"/>
                                        <p:tgtEl>
                                          <p:spTgt spid="60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D7006EC2-5D10-4A0E-BEF4-1D384F722750}"/>
              </a:ext>
            </a:extLst>
          </p:cNvPr>
          <p:cNvSpPr>
            <a:spLocks/>
          </p:cNvSpPr>
          <p:nvPr/>
        </p:nvSpPr>
        <p:spPr bwMode="auto">
          <a:xfrm>
            <a:off x="1331119" y="1707356"/>
            <a:ext cx="6155531"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Solar power could be used all the time in that part of the world.</a:t>
            </a: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It might be difficult to sleep if it is always daylight. Some people would be in the dark all the time.</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How would this affect the weather? The same side of the Moon always faces the Earth.</a:t>
            </a:r>
          </a:p>
        </p:txBody>
      </p:sp>
      <p:sp>
        <p:nvSpPr>
          <p:cNvPr id="98307" name="Rectangle 5">
            <a:extLst>
              <a:ext uri="{FF2B5EF4-FFF2-40B4-BE49-F238E27FC236}">
                <a16:creationId xmlns:a16="http://schemas.microsoft.com/office/drawing/2014/main" id="{FD3EC472-F390-4313-B2CE-7A099E702F2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5370B5BE-AB31-4CAF-A18B-44E3D07BE05E}"/>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D4443E8F-37AA-46C4-BC21-A672456ACE27}"/>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8313" name="Rectangle 4">
            <a:extLst>
              <a:ext uri="{FF2B5EF4-FFF2-40B4-BE49-F238E27FC236}">
                <a16:creationId xmlns:a16="http://schemas.microsoft.com/office/drawing/2014/main" id="{E33F0C72-C04F-4C41-8BE5-4F9B7EB853D7}"/>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98320" name="Content Placeholder 5">
            <a:extLst>
              <a:ext uri="{FF2B5EF4-FFF2-40B4-BE49-F238E27FC236}">
                <a16:creationId xmlns:a16="http://schemas.microsoft.com/office/drawing/2014/main" id="{9D9396F9-1055-4CCE-B35B-7BABD4DF01D7}"/>
              </a:ext>
            </a:extLst>
          </p:cNvPr>
          <p:cNvSpPr>
            <a:spLocks/>
          </p:cNvSpPr>
          <p:nvPr/>
        </p:nvSpPr>
        <p:spPr bwMode="auto">
          <a:xfrm>
            <a:off x="1331119" y="1221581"/>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same side of the Earth should always face the Sun.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31758333-7F68-458C-B524-B433D136E206}"/>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9811" name="AutoShape 6">
            <a:hlinkClick r:id="rId2" action="ppaction://hlinksldjump" highlightClick="1"/>
            <a:extLst>
              <a:ext uri="{FF2B5EF4-FFF2-40B4-BE49-F238E27FC236}">
                <a16:creationId xmlns:a16="http://schemas.microsoft.com/office/drawing/2014/main" id="{9C0FB927-15FD-455A-81E1-C30AEBA30674}"/>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9812" name="AutoShape 6">
            <a:hlinkClick r:id="" action="ppaction://hlinkshowjump?jump=nextslide" highlightClick="1"/>
            <a:extLst>
              <a:ext uri="{FF2B5EF4-FFF2-40B4-BE49-F238E27FC236}">
                <a16:creationId xmlns:a16="http://schemas.microsoft.com/office/drawing/2014/main" id="{BE472019-1768-4EE3-9B13-D2B0D27DDB5F}"/>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9813" name="Rectangle 4">
            <a:extLst>
              <a:ext uri="{FF2B5EF4-FFF2-40B4-BE49-F238E27FC236}">
                <a16:creationId xmlns:a16="http://schemas.microsoft.com/office/drawing/2014/main" id="{11850DAC-7504-45EF-BD27-C7FFD29C5472}"/>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19814" name="Content Placeholder 5">
            <a:extLst>
              <a:ext uri="{FF2B5EF4-FFF2-40B4-BE49-F238E27FC236}">
                <a16:creationId xmlns:a16="http://schemas.microsoft.com/office/drawing/2014/main" id="{0641379E-5A4E-4A12-949A-16CD42543BBF}"/>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have more than one moon.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9814">
                                            <p:txEl>
                                              <p:pRg st="0" end="0"/>
                                            </p:txEl>
                                          </p:spTgt>
                                        </p:tgtEl>
                                        <p:attrNameLst>
                                          <p:attrName>style.visibility</p:attrName>
                                        </p:attrNameLst>
                                      </p:cBhvr>
                                      <p:to>
                                        <p:strVal val="visible"/>
                                      </p:to>
                                    </p:set>
                                    <p:animEffect transition="in" filter="fade">
                                      <p:cBhvr>
                                        <p:cTn id="7" dur="500"/>
                                        <p:tgtEl>
                                          <p:spTgt spid="119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C1358BED-A3CB-4D05-918F-E9D1F5D87ECB}"/>
              </a:ext>
            </a:extLst>
          </p:cNvPr>
          <p:cNvSpPr>
            <a:spLocks/>
          </p:cNvSpPr>
          <p:nvPr/>
        </p:nvSpPr>
        <p:spPr bwMode="auto">
          <a:xfrm>
            <a:off x="1331119" y="1707356"/>
            <a:ext cx="6265069"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It would not get as dark at night, because there would be two moons to provide light.</a:t>
            </a: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If it were brighter at night, we would not be able to see as many stars.</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Do other planets have more than one moon? Jupiter has four large moons (large enough to be spherical), and at least 45 much smaller moons.</a:t>
            </a:r>
          </a:p>
        </p:txBody>
      </p:sp>
      <p:sp>
        <p:nvSpPr>
          <p:cNvPr id="120835" name="Rectangle 5">
            <a:extLst>
              <a:ext uri="{FF2B5EF4-FFF2-40B4-BE49-F238E27FC236}">
                <a16:creationId xmlns:a16="http://schemas.microsoft.com/office/drawing/2014/main" id="{FA59EC8C-0CC6-4077-8B2B-196DD659081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0836" name="AutoShape 6">
            <a:hlinkClick r:id="" action="ppaction://hlinkshowjump?jump=nextslide" highlightClick="1"/>
            <a:extLst>
              <a:ext uri="{FF2B5EF4-FFF2-40B4-BE49-F238E27FC236}">
                <a16:creationId xmlns:a16="http://schemas.microsoft.com/office/drawing/2014/main" id="{C66A357D-8E79-4EA9-85D5-ECC6A8B48A14}"/>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20837" name="AutoShape 6">
            <a:hlinkClick r:id="" action="ppaction://noaction" highlightClick="1"/>
            <a:extLst>
              <a:ext uri="{FF2B5EF4-FFF2-40B4-BE49-F238E27FC236}">
                <a16:creationId xmlns:a16="http://schemas.microsoft.com/office/drawing/2014/main" id="{F2ABCC58-0911-46ED-9F7F-27D65C86A732}"/>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0838" name="Rectangle 4">
            <a:extLst>
              <a:ext uri="{FF2B5EF4-FFF2-40B4-BE49-F238E27FC236}">
                <a16:creationId xmlns:a16="http://schemas.microsoft.com/office/drawing/2014/main" id="{A57D3795-1C0C-41A8-98E3-F98A3335CBF7}"/>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20839" name="Content Placeholder 5">
            <a:extLst>
              <a:ext uri="{FF2B5EF4-FFF2-40B4-BE49-F238E27FC236}">
                <a16:creationId xmlns:a16="http://schemas.microsoft.com/office/drawing/2014/main" id="{C832F6DB-32D1-4F28-8FAC-E15EF617D5E9}"/>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have more than one moon.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83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20837"/>
                                        </p:tgtEl>
                                        <p:attrNameLst>
                                          <p:attrName>style.visibility</p:attrName>
                                        </p:attrNameLst>
                                      </p:cBhvr>
                                      <p:to>
                                        <p:strVal val="hidden"/>
                                      </p:to>
                                    </p:set>
                                  </p:childTnLst>
                                </p:cTn>
                              </p:par>
                            </p:childTnLst>
                          </p:cTn>
                        </p:par>
                      </p:childTnLst>
                    </p:cTn>
                  </p:par>
                </p:childTnLst>
              </p:cTn>
              <p:nextCondLst>
                <p:cond evt="onClick" delay="0">
                  <p:tgtEl>
                    <p:spTgt spid="120837"/>
                  </p:tgtEl>
                </p:cond>
              </p:nextCondLst>
            </p:seq>
          </p:childTnLst>
        </p:cTn>
      </p:par>
    </p:tnLst>
    <p:bldLst>
      <p:bldP spid="12083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F7A4D58D-B71E-45EC-943B-A9911DEADB1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7763" name="AutoShape 6">
            <a:hlinkClick r:id="rId2" action="ppaction://hlinksldjump" highlightClick="1"/>
            <a:extLst>
              <a:ext uri="{FF2B5EF4-FFF2-40B4-BE49-F238E27FC236}">
                <a16:creationId xmlns:a16="http://schemas.microsoft.com/office/drawing/2014/main" id="{09AF4275-B6A9-40E7-A648-6F585EE1D06D}"/>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7764" name="AutoShape 6">
            <a:hlinkClick r:id="" action="ppaction://hlinkshowjump?jump=nextslide" highlightClick="1"/>
            <a:extLst>
              <a:ext uri="{FF2B5EF4-FFF2-40B4-BE49-F238E27FC236}">
                <a16:creationId xmlns:a16="http://schemas.microsoft.com/office/drawing/2014/main" id="{774D6C47-ED2D-484B-8B64-5AD1E3531FCC}"/>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7765" name="Rectangle 4">
            <a:extLst>
              <a:ext uri="{FF2B5EF4-FFF2-40B4-BE49-F238E27FC236}">
                <a16:creationId xmlns:a16="http://schemas.microsoft.com/office/drawing/2014/main" id="{07B15105-67FB-4D21-8010-ECAC6B31DF4B}"/>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17766" name="Content Placeholder 5">
            <a:extLst>
              <a:ext uri="{FF2B5EF4-FFF2-40B4-BE49-F238E27FC236}">
                <a16:creationId xmlns:a16="http://schemas.microsoft.com/office/drawing/2014/main" id="{FD16E4A5-9DC8-4AD4-8FDF-F8E5FAC0E2D9}"/>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spin faster on its axis.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7766">
                                            <p:txEl>
                                              <p:pRg st="0" end="0"/>
                                            </p:txEl>
                                          </p:spTgt>
                                        </p:tgtEl>
                                        <p:attrNameLst>
                                          <p:attrName>style.visibility</p:attrName>
                                        </p:attrNameLst>
                                      </p:cBhvr>
                                      <p:to>
                                        <p:strVal val="visible"/>
                                      </p:to>
                                    </p:set>
                                    <p:animEffect transition="in" filter="fade">
                                      <p:cBhvr>
                                        <p:cTn id="7" dur="500"/>
                                        <p:tgtEl>
                                          <p:spTgt spid="1177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35A04FF2-80E3-4598-8BE5-C7248F09BCCF}"/>
              </a:ext>
            </a:extLst>
          </p:cNvPr>
          <p:cNvSpPr>
            <a:spLocks/>
          </p:cNvSpPr>
          <p:nvPr/>
        </p:nvSpPr>
        <p:spPr bwMode="auto">
          <a:xfrm>
            <a:off x="1331119" y="1707357"/>
            <a:ext cx="6155531" cy="29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Days would be shorter, so we would not have to go to school for as long each day.</a:t>
            </a: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There would be more days in a month/year, so we would have to go to school more often.</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Would we be able to go to sleep at the right times? Our bodies are used to 24 hour days, so how would we feel if the days were shorter? The Earth’s</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rotation is slowing down – about 600 million</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years ago a day was only 21 hours long and</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there were over 400 days in a year.</a:t>
            </a:r>
          </a:p>
        </p:txBody>
      </p:sp>
      <p:sp>
        <p:nvSpPr>
          <p:cNvPr id="118787" name="Rectangle 5">
            <a:extLst>
              <a:ext uri="{FF2B5EF4-FFF2-40B4-BE49-F238E27FC236}">
                <a16:creationId xmlns:a16="http://schemas.microsoft.com/office/drawing/2014/main" id="{D3138D53-332A-4C2A-9E8D-9611BA7E2C86}"/>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8788" name="AutoShape 6">
            <a:hlinkClick r:id="" action="ppaction://hlinkshowjump?jump=nextslide" highlightClick="1"/>
            <a:extLst>
              <a:ext uri="{FF2B5EF4-FFF2-40B4-BE49-F238E27FC236}">
                <a16:creationId xmlns:a16="http://schemas.microsoft.com/office/drawing/2014/main" id="{B8AF2FD4-A313-40FD-83E7-72EBAB68EA90}"/>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8789" name="AutoShape 6">
            <a:hlinkClick r:id="" action="ppaction://noaction" highlightClick="1"/>
            <a:extLst>
              <a:ext uri="{FF2B5EF4-FFF2-40B4-BE49-F238E27FC236}">
                <a16:creationId xmlns:a16="http://schemas.microsoft.com/office/drawing/2014/main" id="{6C06F921-C1CF-4331-A644-F7C74F806530}"/>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8790" name="Rectangle 4">
            <a:extLst>
              <a:ext uri="{FF2B5EF4-FFF2-40B4-BE49-F238E27FC236}">
                <a16:creationId xmlns:a16="http://schemas.microsoft.com/office/drawing/2014/main" id="{E56EB3E0-F660-480B-B200-2E39496AC954}"/>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118792" name="Content Placeholder 5">
            <a:extLst>
              <a:ext uri="{FF2B5EF4-FFF2-40B4-BE49-F238E27FC236}">
                <a16:creationId xmlns:a16="http://schemas.microsoft.com/office/drawing/2014/main" id="{FC42AFD9-4425-4063-A8ED-057DF2C7737D}"/>
              </a:ext>
            </a:extLst>
          </p:cNvPr>
          <p:cNvSpPr>
            <a:spLocks/>
          </p:cNvSpPr>
          <p:nvPr/>
        </p:nvSpPr>
        <p:spPr bwMode="auto">
          <a:xfrm>
            <a:off x="1331119"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The Earth should spin faster on its axis.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878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8789"/>
                                        </p:tgtEl>
                                        <p:attrNameLst>
                                          <p:attrName>style.visibility</p:attrName>
                                        </p:attrNameLst>
                                      </p:cBhvr>
                                      <p:to>
                                        <p:strVal val="hidden"/>
                                      </p:to>
                                    </p:set>
                                  </p:childTnLst>
                                </p:cTn>
                              </p:par>
                            </p:childTnLst>
                          </p:cTn>
                        </p:par>
                      </p:childTnLst>
                    </p:cTn>
                  </p:par>
                </p:childTnLst>
              </p:cTn>
              <p:nextCondLst>
                <p:cond evt="onClick" delay="0">
                  <p:tgtEl>
                    <p:spTgt spid="118789"/>
                  </p:tgtEl>
                </p:cond>
              </p:nextCondLst>
            </p:seq>
          </p:childTnLst>
        </p:cTn>
      </p:par>
    </p:tnLst>
    <p:bldLst>
      <p:bldP spid="11878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84F08988-E16A-4325-A7AB-61937928497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1859" name="AutoShape 6">
            <a:hlinkClick r:id="" action="ppaction://hlinkshowjump?jump=endshow" highlightClick="1"/>
            <a:extLst>
              <a:ext uri="{FF2B5EF4-FFF2-40B4-BE49-F238E27FC236}">
                <a16:creationId xmlns:a16="http://schemas.microsoft.com/office/drawing/2014/main" id="{83F64254-2ACE-4158-B695-0BCC06AE2110}"/>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21860" name="AutoShape 6">
            <a:hlinkClick r:id="" action="ppaction://hlinkshowjump?jump=nextslide" highlightClick="1"/>
            <a:extLst>
              <a:ext uri="{FF2B5EF4-FFF2-40B4-BE49-F238E27FC236}">
                <a16:creationId xmlns:a16="http://schemas.microsoft.com/office/drawing/2014/main" id="{61EFEF87-59BC-49FE-9B4F-C2E62AE8BB33}"/>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21861" name="Rectangle 4">
            <a:extLst>
              <a:ext uri="{FF2B5EF4-FFF2-40B4-BE49-F238E27FC236}">
                <a16:creationId xmlns:a16="http://schemas.microsoft.com/office/drawing/2014/main" id="{A904B4B4-C2A3-4EC0-9025-96457B534A11}"/>
              </a:ext>
            </a:extLst>
          </p:cNvPr>
          <p:cNvSpPr>
            <a:spLocks noChangeArrowheads="1"/>
          </p:cNvSpPr>
          <p:nvPr/>
        </p:nvSpPr>
        <p:spPr bwMode="auto">
          <a:xfrm>
            <a:off x="1331119" y="571500"/>
            <a:ext cx="617220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2100">
                <a:solidFill>
                  <a:srgbClr val="000000"/>
                </a:solidFill>
                <a:cs typeface="Arial" panose="020B0604020202020204" pitchFamily="34" charset="0"/>
              </a:rPr>
              <a:t>Which is the odd one out in this list?</a:t>
            </a:r>
          </a:p>
        </p:txBody>
      </p:sp>
      <p:sp>
        <p:nvSpPr>
          <p:cNvPr id="121862" name="Content Placeholder 5">
            <a:extLst>
              <a:ext uri="{FF2B5EF4-FFF2-40B4-BE49-F238E27FC236}">
                <a16:creationId xmlns:a16="http://schemas.microsoft.com/office/drawing/2014/main" id="{E8FB2CB2-E533-4D5B-BB04-1F43AA1DF5B6}"/>
              </a:ext>
            </a:extLst>
          </p:cNvPr>
          <p:cNvSpPr>
            <a:spLocks/>
          </p:cNvSpPr>
          <p:nvPr/>
        </p:nvSpPr>
        <p:spPr bwMode="auto">
          <a:xfrm>
            <a:off x="1331119" y="107870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2100">
                <a:cs typeface="Arial" panose="020B0604020202020204" pitchFamily="34" charset="0"/>
              </a:rPr>
              <a:t>Sun      Earth      Moon</a:t>
            </a:r>
            <a:endParaRPr lang="en-US" altLang="en-US" sz="2100">
              <a:cs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1862">
                                            <p:txEl>
                                              <p:pRg st="0" end="0"/>
                                            </p:txEl>
                                          </p:spTgt>
                                        </p:tgtEl>
                                        <p:attrNameLst>
                                          <p:attrName>style.visibility</p:attrName>
                                        </p:attrNameLst>
                                      </p:cBhvr>
                                      <p:to>
                                        <p:strVal val="visible"/>
                                      </p:to>
                                    </p:set>
                                    <p:animEffect transition="in" filter="fade">
                                      <p:cBhvr>
                                        <p:cTn id="7" dur="500"/>
                                        <p:tgtEl>
                                          <p:spTgt spid="121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FAE7729B-38A6-4504-8A9B-627A58112695}"/>
              </a:ext>
            </a:extLst>
          </p:cNvPr>
          <p:cNvSpPr>
            <a:spLocks/>
          </p:cNvSpPr>
          <p:nvPr/>
        </p:nvSpPr>
        <p:spPr bwMode="auto">
          <a:xfrm>
            <a:off x="1331119" y="1591866"/>
            <a:ext cx="6263879"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Sun is the only one that makes its own heat and light.</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Earth is the only one we can live on.</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Earth is the only one we cannot see the shape of.</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The Moon is the only one we could do without and still survive.</a:t>
            </a:r>
          </a:p>
        </p:txBody>
      </p:sp>
      <p:sp>
        <p:nvSpPr>
          <p:cNvPr id="122883" name="Rectangle 5">
            <a:extLst>
              <a:ext uri="{FF2B5EF4-FFF2-40B4-BE49-F238E27FC236}">
                <a16:creationId xmlns:a16="http://schemas.microsoft.com/office/drawing/2014/main" id="{85D4BF8B-3B2B-4F26-9743-85E080238726}"/>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2884" name="AutoShape 6">
            <a:hlinkClick r:id="" action="ppaction://hlinkshowjump?jump=endshow" highlightClick="1"/>
            <a:extLst>
              <a:ext uri="{FF2B5EF4-FFF2-40B4-BE49-F238E27FC236}">
                <a16:creationId xmlns:a16="http://schemas.microsoft.com/office/drawing/2014/main" id="{6A45F0A8-BC63-45DE-959C-C2981DC1EF76}"/>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22886" name="Rectangle 4">
            <a:extLst>
              <a:ext uri="{FF2B5EF4-FFF2-40B4-BE49-F238E27FC236}">
                <a16:creationId xmlns:a16="http://schemas.microsoft.com/office/drawing/2014/main" id="{692854E3-B397-4E24-A408-6836395ECF2A}"/>
              </a:ext>
            </a:extLst>
          </p:cNvPr>
          <p:cNvSpPr>
            <a:spLocks noChangeArrowheads="1"/>
          </p:cNvSpPr>
          <p:nvPr/>
        </p:nvSpPr>
        <p:spPr bwMode="auto">
          <a:xfrm>
            <a:off x="1331119" y="571500"/>
            <a:ext cx="617220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2100">
                <a:solidFill>
                  <a:srgbClr val="000000"/>
                </a:solidFill>
                <a:cs typeface="Arial" panose="020B0604020202020204" pitchFamily="34" charset="0"/>
              </a:rPr>
              <a:t>Which is the odd one out in this list?</a:t>
            </a:r>
          </a:p>
        </p:txBody>
      </p:sp>
      <p:sp>
        <p:nvSpPr>
          <p:cNvPr id="122888" name="AutoShape 6">
            <a:hlinkClick r:id="" action="ppaction://hlinkshowjump?jump=firstslide" highlightClick="1"/>
            <a:extLst>
              <a:ext uri="{FF2B5EF4-FFF2-40B4-BE49-F238E27FC236}">
                <a16:creationId xmlns:a16="http://schemas.microsoft.com/office/drawing/2014/main" id="{F6945EEF-79C0-4243-9813-A93DF63708CE}"/>
              </a:ext>
            </a:extLst>
          </p:cNvPr>
          <p:cNvSpPr>
            <a:spLocks noChangeArrowheads="1"/>
          </p:cNvSpPr>
          <p:nvPr/>
        </p:nvSpPr>
        <p:spPr bwMode="auto">
          <a:xfrm>
            <a:off x="1494235"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
        <p:nvSpPr>
          <p:cNvPr id="122889" name="Content Placeholder 5">
            <a:extLst>
              <a:ext uri="{FF2B5EF4-FFF2-40B4-BE49-F238E27FC236}">
                <a16:creationId xmlns:a16="http://schemas.microsoft.com/office/drawing/2014/main" id="{BEAEA078-1E20-4680-995C-05E3BFA496C8}"/>
              </a:ext>
            </a:extLst>
          </p:cNvPr>
          <p:cNvSpPr>
            <a:spLocks/>
          </p:cNvSpPr>
          <p:nvPr/>
        </p:nvSpPr>
        <p:spPr bwMode="auto">
          <a:xfrm>
            <a:off x="1331119" y="107870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2100">
                <a:cs typeface="Arial" panose="020B0604020202020204" pitchFamily="34" charset="0"/>
              </a:rPr>
              <a:t>Sun      Earth      Moon</a:t>
            </a:r>
            <a:endParaRPr lang="en-US" altLang="en-US" sz="2100">
              <a:cs typeface="Arial" panose="020B0604020202020204" pitchFamily="34" charset="0"/>
            </a:endParaRPr>
          </a:p>
        </p:txBody>
      </p:sp>
      <p:sp>
        <p:nvSpPr>
          <p:cNvPr id="122885" name="AutoShape 6">
            <a:hlinkClick r:id="" action="ppaction://noaction" highlightClick="1"/>
            <a:extLst>
              <a:ext uri="{FF2B5EF4-FFF2-40B4-BE49-F238E27FC236}">
                <a16:creationId xmlns:a16="http://schemas.microsoft.com/office/drawing/2014/main" id="{D2453A4B-0323-48CE-B187-4BF594CC2BA9}"/>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28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500"/>
                                        <p:tgtEl>
                                          <p:spTgt spid="61443">
                                            <p:txEl>
                                              <p:pRg st="3" end="3"/>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2288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2888"/>
                                        </p:tgtEl>
                                        <p:attrNameLst>
                                          <p:attrName>style.visibility</p:attrName>
                                        </p:attrNameLst>
                                      </p:cBhvr>
                                      <p:to>
                                        <p:strVal val="visible"/>
                                      </p:to>
                                    </p:set>
                                    <p:animEffect transition="in" filter="fade">
                                      <p:cBhvr>
                                        <p:cTn id="28" dur="500"/>
                                        <p:tgtEl>
                                          <p:spTgt spid="122888"/>
                                        </p:tgtEl>
                                      </p:cBhvr>
                                    </p:animEffect>
                                  </p:childTnLst>
                                </p:cTn>
                              </p:par>
                            </p:childTnLst>
                          </p:cTn>
                        </p:par>
                      </p:childTnLst>
                    </p:cTn>
                  </p:par>
                </p:childTnLst>
              </p:cTn>
              <p:nextCondLst>
                <p:cond evt="onClick" delay="0">
                  <p:tgtEl>
                    <p:spTgt spid="122885"/>
                  </p:tgtEl>
                </p:cond>
              </p:nextCondLst>
            </p:seq>
          </p:childTnLst>
        </p:cTn>
      </p:par>
    </p:tnLst>
    <p:bldLst>
      <p:bldP spid="122888" grpId="0" animBg="1"/>
      <p:bldP spid="12288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4F145339-E753-4858-BCAC-AB03C5A0239E}"/>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076D3F3C-E281-4CEE-A534-9B858FAF85C2}"/>
              </a:ext>
            </a:extLst>
          </p:cNvPr>
          <p:cNvSpPr>
            <a:spLocks noGrp="1" noChangeArrowheads="1"/>
          </p:cNvSpPr>
          <p:nvPr>
            <p:ph idx="4294967295"/>
          </p:nvPr>
        </p:nvSpPr>
        <p:spPr>
          <a:xfrm>
            <a:off x="0" y="1383506"/>
            <a:ext cx="9144000" cy="2268141"/>
          </a:xfrm>
        </p:spPr>
        <p:txBody>
          <a:bodyPr/>
          <a:lstStyle/>
          <a:p>
            <a:pPr marL="403622" lvl="1" indent="-269081">
              <a:spcBef>
                <a:spcPct val="40000"/>
              </a:spcBef>
              <a:buFont typeface="Arial" panose="020B0604020202020204" pitchFamily="34" charset="0"/>
              <a:buChar char="•"/>
            </a:pPr>
            <a:r>
              <a:rPr lang="en-GB" altLang="en-US" sz="2800" dirty="0">
                <a:solidFill>
                  <a:schemeClr val="bg1">
                    <a:lumMod val="65000"/>
                  </a:schemeClr>
                </a:solidFill>
                <a:latin typeface="Arial" panose="020B0604020202020204" pitchFamily="34" charset="0"/>
              </a:rPr>
              <a:t>Compare different theories for the origin of the Moon.</a:t>
            </a:r>
          </a:p>
          <a:p>
            <a:pPr marL="403622" lvl="1" indent="-269081">
              <a:spcBef>
                <a:spcPct val="40000"/>
              </a:spcBef>
              <a:buFont typeface="Arial" panose="020B0604020202020204" pitchFamily="34" charset="0"/>
              <a:buChar char="•"/>
            </a:pPr>
            <a:r>
              <a:rPr lang="en-GB" altLang="en-US" sz="2800" dirty="0">
                <a:solidFill>
                  <a:schemeClr val="bg1">
                    <a:lumMod val="65000"/>
                  </a:schemeClr>
                </a:solidFill>
                <a:latin typeface="Arial" panose="020B0604020202020204" pitchFamily="34" charset="0"/>
              </a:rPr>
              <a:t>Use a model to explain why we have partial and total solar eclipses.</a:t>
            </a:r>
          </a:p>
        </p:txBody>
      </p:sp>
      <p:sp>
        <p:nvSpPr>
          <p:cNvPr id="6147" name="Rectangle 5">
            <a:extLst>
              <a:ext uri="{FF2B5EF4-FFF2-40B4-BE49-F238E27FC236}">
                <a16:creationId xmlns:a16="http://schemas.microsoft.com/office/drawing/2014/main" id="{06454712-CE98-40A9-94E2-30FCD53C6AD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
        <p:nvSpPr>
          <p:cNvPr id="5" name="TextBox 4">
            <a:extLst>
              <a:ext uri="{FF2B5EF4-FFF2-40B4-BE49-F238E27FC236}">
                <a16:creationId xmlns:a16="http://schemas.microsoft.com/office/drawing/2014/main" id="{20D7E3C4-2765-42FA-8F51-EB86D67F9278}"/>
              </a:ext>
            </a:extLst>
          </p:cNvPr>
          <p:cNvSpPr txBox="1"/>
          <p:nvPr/>
        </p:nvSpPr>
        <p:spPr>
          <a:xfrm>
            <a:off x="6146463" y="4378226"/>
            <a:ext cx="2997537"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65000"/>
                  </a:srgbClr>
                </a:solidFill>
                <a:effectLst/>
                <a:uLnTx/>
                <a:uFillTx/>
                <a:latin typeface="+mn-lt"/>
                <a:ea typeface="+mn-ea"/>
                <a:cs typeface="+mn-cs"/>
              </a:rPr>
              <a:t>See 8La1 The Moon</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26">
            <a:extLst>
              <a:ext uri="{FF2B5EF4-FFF2-40B4-BE49-F238E27FC236}">
                <a16:creationId xmlns:a16="http://schemas.microsoft.com/office/drawing/2014/main" id="{F9901728-51E8-4324-84A3-5BED6BDECFDC}"/>
              </a:ext>
            </a:extLst>
          </p:cNvPr>
          <p:cNvSpPr>
            <a:spLocks/>
          </p:cNvSpPr>
          <p:nvPr/>
        </p:nvSpPr>
        <p:spPr bwMode="auto">
          <a:xfrm flipV="1">
            <a:off x="160044" y="552240"/>
            <a:ext cx="865187" cy="3492500"/>
          </a:xfrm>
          <a:custGeom>
            <a:avLst/>
            <a:gdLst>
              <a:gd name="T0" fmla="*/ 345754 w 21600"/>
              <a:gd name="T1" fmla="*/ 0 h 39835"/>
              <a:gd name="T2" fmla="*/ 323324 w 21600"/>
              <a:gd name="T3" fmla="*/ 3492500 h 39835"/>
              <a:gd name="T4" fmla="*/ 0 w 21600"/>
              <a:gd name="T5" fmla="*/ 1735948 h 39835"/>
              <a:gd name="T6" fmla="*/ 0 60000 65536"/>
              <a:gd name="T7" fmla="*/ 0 60000 65536"/>
              <a:gd name="T8" fmla="*/ 0 60000 65536"/>
              <a:gd name="T9" fmla="*/ 0 w 21600"/>
              <a:gd name="T10" fmla="*/ 0 h 39835"/>
              <a:gd name="T11" fmla="*/ 21600 w 21600"/>
              <a:gd name="T12" fmla="*/ 39835 h 39835"/>
            </a:gdLst>
            <a:ahLst/>
            <a:cxnLst>
              <a:cxn ang="T6">
                <a:pos x="T0" y="T1"/>
              </a:cxn>
              <a:cxn ang="T7">
                <a:pos x="T2" y="T3"/>
              </a:cxn>
              <a:cxn ang="T8">
                <a:pos x="T4" y="T5"/>
              </a:cxn>
            </a:cxnLst>
            <a:rect l="T9" t="T10" r="T11" b="T12"/>
            <a:pathLst>
              <a:path w="21600" h="39835" fill="none" extrusionOk="0">
                <a:moveTo>
                  <a:pt x="8632" y="-1"/>
                </a:moveTo>
                <a:cubicBezTo>
                  <a:pt x="16507" y="3433"/>
                  <a:pt x="21600" y="11208"/>
                  <a:pt x="21600" y="19800"/>
                </a:cubicBezTo>
                <a:cubicBezTo>
                  <a:pt x="21600" y="28612"/>
                  <a:pt x="16246" y="36541"/>
                  <a:pt x="8072" y="39835"/>
                </a:cubicBezTo>
              </a:path>
              <a:path w="21600" h="39835" stroke="0" extrusionOk="0">
                <a:moveTo>
                  <a:pt x="8632" y="-1"/>
                </a:moveTo>
                <a:cubicBezTo>
                  <a:pt x="16507" y="3433"/>
                  <a:pt x="21600" y="11208"/>
                  <a:pt x="21600" y="19800"/>
                </a:cubicBezTo>
                <a:cubicBezTo>
                  <a:pt x="21600" y="28612"/>
                  <a:pt x="16246" y="36541"/>
                  <a:pt x="8072" y="39835"/>
                </a:cubicBezTo>
                <a:lnTo>
                  <a:pt x="0" y="198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6" name="Oval 28">
            <a:extLst>
              <a:ext uri="{FF2B5EF4-FFF2-40B4-BE49-F238E27FC236}">
                <a16:creationId xmlns:a16="http://schemas.microsoft.com/office/drawing/2014/main" id="{F6594FA2-A5E6-4669-9EAB-EE9EC3DE022E}"/>
              </a:ext>
            </a:extLst>
          </p:cNvPr>
          <p:cNvSpPr>
            <a:spLocks noChangeArrowheads="1"/>
          </p:cNvSpPr>
          <p:nvPr/>
        </p:nvSpPr>
        <p:spPr bwMode="auto">
          <a:xfrm>
            <a:off x="1168106" y="2281028"/>
            <a:ext cx="142875" cy="1428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7" name="Oval 29">
            <a:extLst>
              <a:ext uri="{FF2B5EF4-FFF2-40B4-BE49-F238E27FC236}">
                <a16:creationId xmlns:a16="http://schemas.microsoft.com/office/drawing/2014/main" id="{56C85B49-0317-42C8-88A9-B7D903AE0E63}"/>
              </a:ext>
            </a:extLst>
          </p:cNvPr>
          <p:cNvSpPr>
            <a:spLocks noChangeArrowheads="1"/>
          </p:cNvSpPr>
          <p:nvPr/>
        </p:nvSpPr>
        <p:spPr bwMode="auto">
          <a:xfrm>
            <a:off x="1457031" y="2208003"/>
            <a:ext cx="287338" cy="2873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8" name="Oval 30">
            <a:extLst>
              <a:ext uri="{FF2B5EF4-FFF2-40B4-BE49-F238E27FC236}">
                <a16:creationId xmlns:a16="http://schemas.microsoft.com/office/drawing/2014/main" id="{B36C51CF-B986-4679-8F9B-84EF12623479}"/>
              </a:ext>
            </a:extLst>
          </p:cNvPr>
          <p:cNvSpPr>
            <a:spLocks noChangeArrowheads="1"/>
          </p:cNvSpPr>
          <p:nvPr/>
        </p:nvSpPr>
        <p:spPr bwMode="auto">
          <a:xfrm>
            <a:off x="1888831" y="2208003"/>
            <a:ext cx="288925" cy="2873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9" name="Oval 31">
            <a:extLst>
              <a:ext uri="{FF2B5EF4-FFF2-40B4-BE49-F238E27FC236}">
                <a16:creationId xmlns:a16="http://schemas.microsoft.com/office/drawing/2014/main" id="{8A029403-60B8-4444-BEE4-1DFF02ADCBC3}"/>
              </a:ext>
            </a:extLst>
          </p:cNvPr>
          <p:cNvSpPr>
            <a:spLocks noChangeArrowheads="1"/>
          </p:cNvSpPr>
          <p:nvPr/>
        </p:nvSpPr>
        <p:spPr bwMode="auto">
          <a:xfrm>
            <a:off x="2320631" y="2244515"/>
            <a:ext cx="215900" cy="2159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10" name="Oval 32">
            <a:extLst>
              <a:ext uri="{FF2B5EF4-FFF2-40B4-BE49-F238E27FC236}">
                <a16:creationId xmlns:a16="http://schemas.microsoft.com/office/drawing/2014/main" id="{E0BE4876-A776-4139-8E3A-B0F6024FB7CF}"/>
              </a:ext>
            </a:extLst>
          </p:cNvPr>
          <p:cNvSpPr>
            <a:spLocks noChangeArrowheads="1"/>
          </p:cNvSpPr>
          <p:nvPr/>
        </p:nvSpPr>
        <p:spPr bwMode="auto">
          <a:xfrm>
            <a:off x="3257256" y="1776203"/>
            <a:ext cx="1079500" cy="10810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11" name="Oval 33">
            <a:extLst>
              <a:ext uri="{FF2B5EF4-FFF2-40B4-BE49-F238E27FC236}">
                <a16:creationId xmlns:a16="http://schemas.microsoft.com/office/drawing/2014/main" id="{0F3FA166-5D7C-4DA7-A90C-0125BBEE02A2}"/>
              </a:ext>
            </a:extLst>
          </p:cNvPr>
          <p:cNvSpPr>
            <a:spLocks noChangeArrowheads="1"/>
          </p:cNvSpPr>
          <p:nvPr/>
        </p:nvSpPr>
        <p:spPr bwMode="auto">
          <a:xfrm>
            <a:off x="4841581" y="1992103"/>
            <a:ext cx="792163" cy="79216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12" name="Oval 34">
            <a:extLst>
              <a:ext uri="{FF2B5EF4-FFF2-40B4-BE49-F238E27FC236}">
                <a16:creationId xmlns:a16="http://schemas.microsoft.com/office/drawing/2014/main" id="{F8FEAE16-F355-4653-836B-878F9828BFCE}"/>
              </a:ext>
            </a:extLst>
          </p:cNvPr>
          <p:cNvSpPr>
            <a:spLocks noChangeArrowheads="1"/>
          </p:cNvSpPr>
          <p:nvPr/>
        </p:nvSpPr>
        <p:spPr bwMode="auto">
          <a:xfrm>
            <a:off x="5992519" y="2065128"/>
            <a:ext cx="576262" cy="57626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13" name="Oval 35">
            <a:extLst>
              <a:ext uri="{FF2B5EF4-FFF2-40B4-BE49-F238E27FC236}">
                <a16:creationId xmlns:a16="http://schemas.microsoft.com/office/drawing/2014/main" id="{633E190B-3D0F-48B8-9A45-A4EEBDE565B0}"/>
              </a:ext>
            </a:extLst>
          </p:cNvPr>
          <p:cNvSpPr>
            <a:spLocks noChangeArrowheads="1"/>
          </p:cNvSpPr>
          <p:nvPr/>
        </p:nvSpPr>
        <p:spPr bwMode="auto">
          <a:xfrm>
            <a:off x="6857706" y="1992103"/>
            <a:ext cx="719138" cy="7207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17" name="Line 40">
            <a:extLst>
              <a:ext uri="{FF2B5EF4-FFF2-40B4-BE49-F238E27FC236}">
                <a16:creationId xmlns:a16="http://schemas.microsoft.com/office/drawing/2014/main" id="{EB263638-7F12-47EC-BD06-53281E41B4B2}"/>
              </a:ext>
            </a:extLst>
          </p:cNvPr>
          <p:cNvSpPr>
            <a:spLocks noChangeShapeType="1"/>
          </p:cNvSpPr>
          <p:nvPr/>
        </p:nvSpPr>
        <p:spPr bwMode="auto">
          <a:xfrm>
            <a:off x="1096669" y="623678"/>
            <a:ext cx="144462" cy="1584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18" name="Line 41">
            <a:extLst>
              <a:ext uri="{FF2B5EF4-FFF2-40B4-BE49-F238E27FC236}">
                <a16:creationId xmlns:a16="http://schemas.microsoft.com/office/drawing/2014/main" id="{D833FF0C-2E7B-4589-914F-230E5628AFBF}"/>
              </a:ext>
            </a:extLst>
          </p:cNvPr>
          <p:cNvSpPr>
            <a:spLocks noChangeShapeType="1"/>
          </p:cNvSpPr>
          <p:nvPr/>
        </p:nvSpPr>
        <p:spPr bwMode="auto">
          <a:xfrm flipH="1">
            <a:off x="1168106" y="2568365"/>
            <a:ext cx="431800" cy="1584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20" name="Line 43">
            <a:extLst>
              <a:ext uri="{FF2B5EF4-FFF2-40B4-BE49-F238E27FC236}">
                <a16:creationId xmlns:a16="http://schemas.microsoft.com/office/drawing/2014/main" id="{24A038B7-7A25-4E17-9A39-113CEBF04081}"/>
              </a:ext>
            </a:extLst>
          </p:cNvPr>
          <p:cNvSpPr>
            <a:spLocks noChangeShapeType="1"/>
          </p:cNvSpPr>
          <p:nvPr/>
        </p:nvSpPr>
        <p:spPr bwMode="auto">
          <a:xfrm flipV="1">
            <a:off x="2033294" y="1272965"/>
            <a:ext cx="71437" cy="86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22" name="Line 45">
            <a:extLst>
              <a:ext uri="{FF2B5EF4-FFF2-40B4-BE49-F238E27FC236}">
                <a16:creationId xmlns:a16="http://schemas.microsoft.com/office/drawing/2014/main" id="{2FCB592B-8E3B-4A6C-B2EC-6CA16D7EB6D6}"/>
              </a:ext>
            </a:extLst>
          </p:cNvPr>
          <p:cNvSpPr>
            <a:spLocks noChangeShapeType="1"/>
          </p:cNvSpPr>
          <p:nvPr/>
        </p:nvSpPr>
        <p:spPr bwMode="auto">
          <a:xfrm>
            <a:off x="2465094" y="2496928"/>
            <a:ext cx="71437" cy="1008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27" name="AutoShape 52">
            <a:extLst>
              <a:ext uri="{FF2B5EF4-FFF2-40B4-BE49-F238E27FC236}">
                <a16:creationId xmlns:a16="http://schemas.microsoft.com/office/drawing/2014/main" id="{DA670ABA-E4DF-4125-9381-5879966A3552}"/>
              </a:ext>
            </a:extLst>
          </p:cNvPr>
          <p:cNvSpPr>
            <a:spLocks noChangeArrowheads="1"/>
          </p:cNvSpPr>
          <p:nvPr/>
        </p:nvSpPr>
        <p:spPr bwMode="auto">
          <a:xfrm>
            <a:off x="5997075" y="3419502"/>
            <a:ext cx="2516187" cy="1582738"/>
          </a:xfrm>
          <a:prstGeom prst="cloudCallout">
            <a:avLst>
              <a:gd name="adj1" fmla="val 65963"/>
              <a:gd name="adj2" fmla="val -70463"/>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is missing?</a:t>
            </a:r>
          </a:p>
        </p:txBody>
      </p:sp>
      <p:sp>
        <p:nvSpPr>
          <p:cNvPr id="32" name="AutoShape 20">
            <a:extLst>
              <a:ext uri="{FF2B5EF4-FFF2-40B4-BE49-F238E27FC236}">
                <a16:creationId xmlns:a16="http://schemas.microsoft.com/office/drawing/2014/main" id="{2A1FE8C6-F7F1-45CD-9620-AB38AEBBF81B}"/>
              </a:ext>
            </a:extLst>
          </p:cNvPr>
          <p:cNvSpPr>
            <a:spLocks noChangeArrowheads="1"/>
          </p:cNvSpPr>
          <p:nvPr/>
        </p:nvSpPr>
        <p:spPr bwMode="auto">
          <a:xfrm>
            <a:off x="2423656" y="60925"/>
            <a:ext cx="6560300" cy="920751"/>
          </a:xfrm>
          <a:prstGeom prst="roundRect">
            <a:avLst>
              <a:gd name="adj" fmla="val 13342"/>
            </a:avLst>
          </a:prstGeom>
          <a:solidFill>
            <a:srgbClr val="0066FF"/>
          </a:solidFill>
          <a:ln w="25400">
            <a:noFill/>
            <a:round/>
            <a:headEnd/>
            <a:tailEnd/>
          </a:ln>
          <a:effectLst/>
        </p:spPr>
        <p:txBody>
          <a:bodyPr/>
          <a:lstStyle/>
          <a:p>
            <a:pPr marL="358775" marR="0" lvl="0" indent="-358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Wingdings"/>
              </a:rPr>
              <a:t>Label the planets on your diagram.</a:t>
            </a:r>
          </a:p>
          <a:p>
            <a:pPr marL="358775" marR="0" lvl="0" indent="-358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2000" kern="0" dirty="0">
                <a:solidFill>
                  <a:schemeClr val="bg1"/>
                </a:solidFill>
                <a:latin typeface="Arial" panose="020B0604020202020204" pitchFamily="34" charset="0"/>
                <a:cs typeface="Arial" panose="020B0604020202020204" pitchFamily="34" charset="0"/>
                <a:sym typeface="Wingdings"/>
              </a:rPr>
              <a:t>Add a (silly) phrase to help you remember the order. </a:t>
            </a:r>
            <a:endParaRPr kumimoji="0" lang="en-GB" sz="20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Wingdings"/>
            </a:endParaRPr>
          </a:p>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sym typeface="Wingdings"/>
              </a:rPr>
              <a:t>		</a:t>
            </a:r>
            <a:endParaRPr kumimoji="0" lang="en-GB" sz="2400" b="0" i="0" u="none" strike="noStrike" kern="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endParaRPr>
          </a:p>
        </p:txBody>
      </p:sp>
      <p:sp>
        <p:nvSpPr>
          <p:cNvPr id="33" name="AutoShape 52">
            <a:extLst>
              <a:ext uri="{FF2B5EF4-FFF2-40B4-BE49-F238E27FC236}">
                <a16:creationId xmlns:a16="http://schemas.microsoft.com/office/drawing/2014/main" id="{FB6E51A2-65B5-43F5-A030-71AA13C25108}"/>
              </a:ext>
            </a:extLst>
          </p:cNvPr>
          <p:cNvSpPr>
            <a:spLocks noChangeArrowheads="1"/>
          </p:cNvSpPr>
          <p:nvPr/>
        </p:nvSpPr>
        <p:spPr bwMode="auto">
          <a:xfrm>
            <a:off x="2588765" y="3419502"/>
            <a:ext cx="2516187" cy="1582738"/>
          </a:xfrm>
          <a:prstGeom prst="cloudCallout">
            <a:avLst>
              <a:gd name="adj1" fmla="val -61831"/>
              <a:gd name="adj2" fmla="val 51970"/>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Are the planets actually arranged like this?</a:t>
            </a:r>
          </a:p>
        </p:txBody>
      </p:sp>
    </p:spTree>
    <p:extLst>
      <p:ext uri="{BB962C8B-B14F-4D97-AF65-F5344CB8AC3E}">
        <p14:creationId xmlns:p14="http://schemas.microsoft.com/office/powerpoint/2010/main" val="401446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26">
            <a:extLst>
              <a:ext uri="{FF2B5EF4-FFF2-40B4-BE49-F238E27FC236}">
                <a16:creationId xmlns:a16="http://schemas.microsoft.com/office/drawing/2014/main" id="{F9901728-51E8-4324-84A3-5BED6BDECFDC}"/>
              </a:ext>
            </a:extLst>
          </p:cNvPr>
          <p:cNvSpPr>
            <a:spLocks/>
          </p:cNvSpPr>
          <p:nvPr/>
        </p:nvSpPr>
        <p:spPr bwMode="auto">
          <a:xfrm flipV="1">
            <a:off x="160044" y="552240"/>
            <a:ext cx="865187" cy="3492500"/>
          </a:xfrm>
          <a:custGeom>
            <a:avLst/>
            <a:gdLst>
              <a:gd name="T0" fmla="*/ 345754 w 21600"/>
              <a:gd name="T1" fmla="*/ 0 h 39835"/>
              <a:gd name="T2" fmla="*/ 323324 w 21600"/>
              <a:gd name="T3" fmla="*/ 3492500 h 39835"/>
              <a:gd name="T4" fmla="*/ 0 w 21600"/>
              <a:gd name="T5" fmla="*/ 1735948 h 39835"/>
              <a:gd name="T6" fmla="*/ 0 60000 65536"/>
              <a:gd name="T7" fmla="*/ 0 60000 65536"/>
              <a:gd name="T8" fmla="*/ 0 60000 65536"/>
              <a:gd name="T9" fmla="*/ 0 w 21600"/>
              <a:gd name="T10" fmla="*/ 0 h 39835"/>
              <a:gd name="T11" fmla="*/ 21600 w 21600"/>
              <a:gd name="T12" fmla="*/ 39835 h 39835"/>
            </a:gdLst>
            <a:ahLst/>
            <a:cxnLst>
              <a:cxn ang="T6">
                <a:pos x="T0" y="T1"/>
              </a:cxn>
              <a:cxn ang="T7">
                <a:pos x="T2" y="T3"/>
              </a:cxn>
              <a:cxn ang="T8">
                <a:pos x="T4" y="T5"/>
              </a:cxn>
            </a:cxnLst>
            <a:rect l="T9" t="T10" r="T11" b="T12"/>
            <a:pathLst>
              <a:path w="21600" h="39835" fill="none" extrusionOk="0">
                <a:moveTo>
                  <a:pt x="8632" y="-1"/>
                </a:moveTo>
                <a:cubicBezTo>
                  <a:pt x="16507" y="3433"/>
                  <a:pt x="21600" y="11208"/>
                  <a:pt x="21600" y="19800"/>
                </a:cubicBezTo>
                <a:cubicBezTo>
                  <a:pt x="21600" y="28612"/>
                  <a:pt x="16246" y="36541"/>
                  <a:pt x="8072" y="39835"/>
                </a:cubicBezTo>
              </a:path>
              <a:path w="21600" h="39835" stroke="0" extrusionOk="0">
                <a:moveTo>
                  <a:pt x="8632" y="-1"/>
                </a:moveTo>
                <a:cubicBezTo>
                  <a:pt x="16507" y="3433"/>
                  <a:pt x="21600" y="11208"/>
                  <a:pt x="21600" y="19800"/>
                </a:cubicBezTo>
                <a:cubicBezTo>
                  <a:pt x="21600" y="28612"/>
                  <a:pt x="16246" y="36541"/>
                  <a:pt x="8072" y="39835"/>
                </a:cubicBezTo>
                <a:lnTo>
                  <a:pt x="0" y="198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6" name="Oval 28">
            <a:extLst>
              <a:ext uri="{FF2B5EF4-FFF2-40B4-BE49-F238E27FC236}">
                <a16:creationId xmlns:a16="http://schemas.microsoft.com/office/drawing/2014/main" id="{F6594FA2-A5E6-4669-9EAB-EE9EC3DE022E}"/>
              </a:ext>
            </a:extLst>
          </p:cNvPr>
          <p:cNvSpPr>
            <a:spLocks noChangeArrowheads="1"/>
          </p:cNvSpPr>
          <p:nvPr/>
        </p:nvSpPr>
        <p:spPr bwMode="auto">
          <a:xfrm>
            <a:off x="1168106" y="2281028"/>
            <a:ext cx="142875" cy="1428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7" name="Oval 29">
            <a:extLst>
              <a:ext uri="{FF2B5EF4-FFF2-40B4-BE49-F238E27FC236}">
                <a16:creationId xmlns:a16="http://schemas.microsoft.com/office/drawing/2014/main" id="{56C85B49-0317-42C8-88A9-B7D903AE0E63}"/>
              </a:ext>
            </a:extLst>
          </p:cNvPr>
          <p:cNvSpPr>
            <a:spLocks noChangeArrowheads="1"/>
          </p:cNvSpPr>
          <p:nvPr/>
        </p:nvSpPr>
        <p:spPr bwMode="auto">
          <a:xfrm>
            <a:off x="1457031" y="2208003"/>
            <a:ext cx="287338" cy="2873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8" name="Oval 30">
            <a:extLst>
              <a:ext uri="{FF2B5EF4-FFF2-40B4-BE49-F238E27FC236}">
                <a16:creationId xmlns:a16="http://schemas.microsoft.com/office/drawing/2014/main" id="{B36C51CF-B986-4679-8F9B-84EF12623479}"/>
              </a:ext>
            </a:extLst>
          </p:cNvPr>
          <p:cNvSpPr>
            <a:spLocks noChangeArrowheads="1"/>
          </p:cNvSpPr>
          <p:nvPr/>
        </p:nvSpPr>
        <p:spPr bwMode="auto">
          <a:xfrm>
            <a:off x="1888831" y="2208003"/>
            <a:ext cx="288925" cy="2873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9" name="Oval 31">
            <a:extLst>
              <a:ext uri="{FF2B5EF4-FFF2-40B4-BE49-F238E27FC236}">
                <a16:creationId xmlns:a16="http://schemas.microsoft.com/office/drawing/2014/main" id="{8A029403-60B8-4444-BEE4-1DFF02ADCBC3}"/>
              </a:ext>
            </a:extLst>
          </p:cNvPr>
          <p:cNvSpPr>
            <a:spLocks noChangeArrowheads="1"/>
          </p:cNvSpPr>
          <p:nvPr/>
        </p:nvSpPr>
        <p:spPr bwMode="auto">
          <a:xfrm>
            <a:off x="2320631" y="2244515"/>
            <a:ext cx="215900" cy="2159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0" name="Oval 32">
            <a:extLst>
              <a:ext uri="{FF2B5EF4-FFF2-40B4-BE49-F238E27FC236}">
                <a16:creationId xmlns:a16="http://schemas.microsoft.com/office/drawing/2014/main" id="{E0BE4876-A776-4139-8E3A-B0F6024FB7CF}"/>
              </a:ext>
            </a:extLst>
          </p:cNvPr>
          <p:cNvSpPr>
            <a:spLocks noChangeArrowheads="1"/>
          </p:cNvSpPr>
          <p:nvPr/>
        </p:nvSpPr>
        <p:spPr bwMode="auto">
          <a:xfrm>
            <a:off x="3257256" y="1776203"/>
            <a:ext cx="1079500" cy="10810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1" name="Oval 33">
            <a:extLst>
              <a:ext uri="{FF2B5EF4-FFF2-40B4-BE49-F238E27FC236}">
                <a16:creationId xmlns:a16="http://schemas.microsoft.com/office/drawing/2014/main" id="{0F3FA166-5D7C-4DA7-A90C-0125BBEE02A2}"/>
              </a:ext>
            </a:extLst>
          </p:cNvPr>
          <p:cNvSpPr>
            <a:spLocks noChangeArrowheads="1"/>
          </p:cNvSpPr>
          <p:nvPr/>
        </p:nvSpPr>
        <p:spPr bwMode="auto">
          <a:xfrm>
            <a:off x="4841581" y="1992103"/>
            <a:ext cx="792163" cy="79216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2" name="Oval 34">
            <a:extLst>
              <a:ext uri="{FF2B5EF4-FFF2-40B4-BE49-F238E27FC236}">
                <a16:creationId xmlns:a16="http://schemas.microsoft.com/office/drawing/2014/main" id="{F8FEAE16-F355-4653-836B-878F9828BFCE}"/>
              </a:ext>
            </a:extLst>
          </p:cNvPr>
          <p:cNvSpPr>
            <a:spLocks noChangeArrowheads="1"/>
          </p:cNvSpPr>
          <p:nvPr/>
        </p:nvSpPr>
        <p:spPr bwMode="auto">
          <a:xfrm>
            <a:off x="5992519" y="2065128"/>
            <a:ext cx="576262" cy="57626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3" name="Oval 35">
            <a:extLst>
              <a:ext uri="{FF2B5EF4-FFF2-40B4-BE49-F238E27FC236}">
                <a16:creationId xmlns:a16="http://schemas.microsoft.com/office/drawing/2014/main" id="{633E190B-3D0F-48B8-9A45-A4EEBDE565B0}"/>
              </a:ext>
            </a:extLst>
          </p:cNvPr>
          <p:cNvSpPr>
            <a:spLocks noChangeArrowheads="1"/>
          </p:cNvSpPr>
          <p:nvPr/>
        </p:nvSpPr>
        <p:spPr bwMode="auto">
          <a:xfrm>
            <a:off x="6857706" y="1992103"/>
            <a:ext cx="719138" cy="7207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4" name="Text Box 37">
            <a:extLst>
              <a:ext uri="{FF2B5EF4-FFF2-40B4-BE49-F238E27FC236}">
                <a16:creationId xmlns:a16="http://schemas.microsoft.com/office/drawing/2014/main" id="{2FFAAF12-E02C-49A9-9ABE-5FC9EAB59250}"/>
              </a:ext>
            </a:extLst>
          </p:cNvPr>
          <p:cNvSpPr txBox="1">
            <a:spLocks noChangeArrowheads="1"/>
          </p:cNvSpPr>
          <p:nvPr/>
        </p:nvSpPr>
        <p:spPr bwMode="auto">
          <a:xfrm rot="-5400000">
            <a:off x="-227307" y="2057191"/>
            <a:ext cx="1655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rPr>
              <a:t>Sun</a:t>
            </a:r>
            <a:endParaRPr kumimoji="0" lang="en-US"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5" name="Text Box 38">
            <a:extLst>
              <a:ext uri="{FF2B5EF4-FFF2-40B4-BE49-F238E27FC236}">
                <a16:creationId xmlns:a16="http://schemas.microsoft.com/office/drawing/2014/main" id="{B891FCE6-235E-4860-A62B-6ABAEE59A76A}"/>
              </a:ext>
            </a:extLst>
          </p:cNvPr>
          <p:cNvSpPr txBox="1">
            <a:spLocks noChangeArrowheads="1"/>
          </p:cNvSpPr>
          <p:nvPr/>
        </p:nvSpPr>
        <p:spPr bwMode="auto">
          <a:xfrm>
            <a:off x="341019" y="-24022"/>
            <a:ext cx="1655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rPr>
              <a:t>Mercury</a:t>
            </a:r>
            <a:endParaRPr kumimoji="0" lang="en-US"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6" name="Text Box 39">
            <a:extLst>
              <a:ext uri="{FF2B5EF4-FFF2-40B4-BE49-F238E27FC236}">
                <a16:creationId xmlns:a16="http://schemas.microsoft.com/office/drawing/2014/main" id="{86ACBB6E-3DF8-4C3A-B37A-3972B219700A}"/>
              </a:ext>
            </a:extLst>
          </p:cNvPr>
          <p:cNvSpPr txBox="1">
            <a:spLocks noChangeArrowheads="1"/>
          </p:cNvSpPr>
          <p:nvPr/>
        </p:nvSpPr>
        <p:spPr bwMode="auto">
          <a:xfrm>
            <a:off x="448969" y="3716126"/>
            <a:ext cx="1655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rPr>
              <a:t>Venus</a:t>
            </a:r>
            <a:endParaRPr kumimoji="0" lang="en-US" altLang="en-US" sz="2800" b="1"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endParaRPr>
          </a:p>
        </p:txBody>
      </p:sp>
      <p:sp>
        <p:nvSpPr>
          <p:cNvPr id="17" name="Line 40">
            <a:extLst>
              <a:ext uri="{FF2B5EF4-FFF2-40B4-BE49-F238E27FC236}">
                <a16:creationId xmlns:a16="http://schemas.microsoft.com/office/drawing/2014/main" id="{EB263638-7F12-47EC-BD06-53281E41B4B2}"/>
              </a:ext>
            </a:extLst>
          </p:cNvPr>
          <p:cNvSpPr>
            <a:spLocks noChangeShapeType="1"/>
          </p:cNvSpPr>
          <p:nvPr/>
        </p:nvSpPr>
        <p:spPr bwMode="auto">
          <a:xfrm>
            <a:off x="1096669" y="623678"/>
            <a:ext cx="144462" cy="1584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8" name="Line 41">
            <a:extLst>
              <a:ext uri="{FF2B5EF4-FFF2-40B4-BE49-F238E27FC236}">
                <a16:creationId xmlns:a16="http://schemas.microsoft.com/office/drawing/2014/main" id="{D833FF0C-2E7B-4589-914F-230E5628AFBF}"/>
              </a:ext>
            </a:extLst>
          </p:cNvPr>
          <p:cNvSpPr>
            <a:spLocks noChangeShapeType="1"/>
          </p:cNvSpPr>
          <p:nvPr/>
        </p:nvSpPr>
        <p:spPr bwMode="auto">
          <a:xfrm flipH="1">
            <a:off x="1293518" y="2568365"/>
            <a:ext cx="306388" cy="1192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19" name="Text Box 42">
            <a:extLst>
              <a:ext uri="{FF2B5EF4-FFF2-40B4-BE49-F238E27FC236}">
                <a16:creationId xmlns:a16="http://schemas.microsoft.com/office/drawing/2014/main" id="{6CADF598-3B42-4EDD-A2F2-FFDF3808297E}"/>
              </a:ext>
            </a:extLst>
          </p:cNvPr>
          <p:cNvSpPr txBox="1">
            <a:spLocks noChangeArrowheads="1"/>
          </p:cNvSpPr>
          <p:nvPr/>
        </p:nvSpPr>
        <p:spPr bwMode="auto">
          <a:xfrm>
            <a:off x="1312569" y="623678"/>
            <a:ext cx="1655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rPr>
              <a:t>Earth</a:t>
            </a:r>
            <a:endParaRPr kumimoji="0" lang="en-US"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0" name="Line 43">
            <a:extLst>
              <a:ext uri="{FF2B5EF4-FFF2-40B4-BE49-F238E27FC236}">
                <a16:creationId xmlns:a16="http://schemas.microsoft.com/office/drawing/2014/main" id="{24A038B7-7A25-4E17-9A39-113CEBF04081}"/>
              </a:ext>
            </a:extLst>
          </p:cNvPr>
          <p:cNvSpPr>
            <a:spLocks noChangeShapeType="1"/>
          </p:cNvSpPr>
          <p:nvPr/>
        </p:nvSpPr>
        <p:spPr bwMode="auto">
          <a:xfrm flipV="1">
            <a:off x="2033294" y="1272965"/>
            <a:ext cx="71437" cy="86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1" name="Text Box 44">
            <a:extLst>
              <a:ext uri="{FF2B5EF4-FFF2-40B4-BE49-F238E27FC236}">
                <a16:creationId xmlns:a16="http://schemas.microsoft.com/office/drawing/2014/main" id="{326F3CF9-C64C-4F25-BEFE-265A9D744EF2}"/>
              </a:ext>
            </a:extLst>
          </p:cNvPr>
          <p:cNvSpPr txBox="1">
            <a:spLocks noChangeArrowheads="1"/>
          </p:cNvSpPr>
          <p:nvPr/>
        </p:nvSpPr>
        <p:spPr bwMode="auto">
          <a:xfrm>
            <a:off x="1847556" y="3491783"/>
            <a:ext cx="1655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rPr>
              <a:t>Mars</a:t>
            </a:r>
            <a:endParaRPr kumimoji="0" lang="en-US" altLang="en-US" sz="2800" b="1"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endParaRPr>
          </a:p>
        </p:txBody>
      </p:sp>
      <p:sp>
        <p:nvSpPr>
          <p:cNvPr id="22" name="Line 45">
            <a:extLst>
              <a:ext uri="{FF2B5EF4-FFF2-40B4-BE49-F238E27FC236}">
                <a16:creationId xmlns:a16="http://schemas.microsoft.com/office/drawing/2014/main" id="{2FCB592B-8E3B-4A6C-B2EC-6CA16D7EB6D6}"/>
              </a:ext>
            </a:extLst>
          </p:cNvPr>
          <p:cNvSpPr>
            <a:spLocks noChangeShapeType="1"/>
          </p:cNvSpPr>
          <p:nvPr/>
        </p:nvSpPr>
        <p:spPr bwMode="auto">
          <a:xfrm>
            <a:off x="2465094" y="2496928"/>
            <a:ext cx="71437" cy="1008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3" name="Text Box 46">
            <a:extLst>
              <a:ext uri="{FF2B5EF4-FFF2-40B4-BE49-F238E27FC236}">
                <a16:creationId xmlns:a16="http://schemas.microsoft.com/office/drawing/2014/main" id="{2ADC46EC-163A-4F9D-950F-ED465FD4137E}"/>
              </a:ext>
            </a:extLst>
          </p:cNvPr>
          <p:cNvSpPr txBox="1">
            <a:spLocks noChangeArrowheads="1"/>
          </p:cNvSpPr>
          <p:nvPr/>
        </p:nvSpPr>
        <p:spPr bwMode="auto">
          <a:xfrm>
            <a:off x="3041356" y="1272965"/>
            <a:ext cx="1655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rPr>
              <a:t>Jupiter</a:t>
            </a:r>
            <a:endParaRPr kumimoji="0" lang="en-US"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4" name="Text Box 47">
            <a:extLst>
              <a:ext uri="{FF2B5EF4-FFF2-40B4-BE49-F238E27FC236}">
                <a16:creationId xmlns:a16="http://schemas.microsoft.com/office/drawing/2014/main" id="{133BAD08-6461-4D5D-9908-70F14592A2B3}"/>
              </a:ext>
            </a:extLst>
          </p:cNvPr>
          <p:cNvSpPr txBox="1">
            <a:spLocks noChangeArrowheads="1"/>
          </p:cNvSpPr>
          <p:nvPr/>
        </p:nvSpPr>
        <p:spPr bwMode="auto">
          <a:xfrm>
            <a:off x="4408194" y="2712828"/>
            <a:ext cx="1655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rPr>
              <a:t>Saturn</a:t>
            </a:r>
            <a:endParaRPr kumimoji="0" lang="en-US"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5" name="Text Box 48">
            <a:extLst>
              <a:ext uri="{FF2B5EF4-FFF2-40B4-BE49-F238E27FC236}">
                <a16:creationId xmlns:a16="http://schemas.microsoft.com/office/drawing/2014/main" id="{2B3B1B06-0C94-4EBF-8987-E33F843FC408}"/>
              </a:ext>
            </a:extLst>
          </p:cNvPr>
          <p:cNvSpPr txBox="1">
            <a:spLocks noChangeArrowheads="1"/>
          </p:cNvSpPr>
          <p:nvPr/>
        </p:nvSpPr>
        <p:spPr bwMode="auto">
          <a:xfrm>
            <a:off x="5489281" y="1560303"/>
            <a:ext cx="1655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rPr>
              <a:t>Uranus</a:t>
            </a:r>
            <a:endParaRPr kumimoji="0" lang="en-US"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6" name="Text Box 49">
            <a:extLst>
              <a:ext uri="{FF2B5EF4-FFF2-40B4-BE49-F238E27FC236}">
                <a16:creationId xmlns:a16="http://schemas.microsoft.com/office/drawing/2014/main" id="{1CFFDFF5-3917-46EA-84FD-33FD1F6CF15E}"/>
              </a:ext>
            </a:extLst>
          </p:cNvPr>
          <p:cNvSpPr txBox="1">
            <a:spLocks noChangeArrowheads="1"/>
          </p:cNvSpPr>
          <p:nvPr/>
        </p:nvSpPr>
        <p:spPr bwMode="auto">
          <a:xfrm>
            <a:off x="6352881" y="2712828"/>
            <a:ext cx="1655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rPr>
              <a:t>Neptune</a:t>
            </a:r>
            <a:endParaRPr kumimoji="0" lang="en-US" altLang="en-US" sz="2800" b="1"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7" name="AutoShape 52">
            <a:extLst>
              <a:ext uri="{FF2B5EF4-FFF2-40B4-BE49-F238E27FC236}">
                <a16:creationId xmlns:a16="http://schemas.microsoft.com/office/drawing/2014/main" id="{DA670ABA-E4DF-4125-9381-5879966A3552}"/>
              </a:ext>
            </a:extLst>
          </p:cNvPr>
          <p:cNvSpPr>
            <a:spLocks noChangeArrowheads="1"/>
          </p:cNvSpPr>
          <p:nvPr/>
        </p:nvSpPr>
        <p:spPr bwMode="auto">
          <a:xfrm>
            <a:off x="5997075" y="3419502"/>
            <a:ext cx="2516187" cy="1582738"/>
          </a:xfrm>
          <a:prstGeom prst="cloudCallout">
            <a:avLst>
              <a:gd name="adj1" fmla="val 65963"/>
              <a:gd name="adj2" fmla="val -70463"/>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r>
              <a:rPr lang="en-GB" altLang="en-US" kern="0" dirty="0">
                <a:solidFill>
                  <a:sysClr val="windowText" lastClr="000000"/>
                </a:solidFill>
                <a:latin typeface="Arial" panose="020B0604020202020204" pitchFamily="34" charset="0"/>
                <a:cs typeface="Arial" panose="020B0604020202020204" pitchFamily="34" charset="0"/>
              </a:rPr>
              <a:t>What is missing?</a:t>
            </a:r>
          </a:p>
        </p:txBody>
      </p:sp>
      <p:sp>
        <p:nvSpPr>
          <p:cNvPr id="28" name="AutoShape 54">
            <a:extLst>
              <a:ext uri="{FF2B5EF4-FFF2-40B4-BE49-F238E27FC236}">
                <a16:creationId xmlns:a16="http://schemas.microsoft.com/office/drawing/2014/main" id="{96EBF378-FA0D-43F8-809F-78EAF37A2B57}"/>
              </a:ext>
            </a:extLst>
          </p:cNvPr>
          <p:cNvSpPr>
            <a:spLocks/>
          </p:cNvSpPr>
          <p:nvPr/>
        </p:nvSpPr>
        <p:spPr bwMode="auto">
          <a:xfrm rot="-5400000">
            <a:off x="1735535" y="3161297"/>
            <a:ext cx="280987" cy="2390775"/>
          </a:xfrm>
          <a:prstGeom prst="leftBrace">
            <a:avLst>
              <a:gd name="adj1" fmla="val 70904"/>
              <a:gd name="adj2" fmla="val 50000"/>
            </a:avLst>
          </a:prstGeom>
          <a:noFill/>
          <a:ln w="28575">
            <a:solidFill>
              <a:srgbClr val="00924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29" name="AutoShape 55">
            <a:extLst>
              <a:ext uri="{FF2B5EF4-FFF2-40B4-BE49-F238E27FC236}">
                <a16:creationId xmlns:a16="http://schemas.microsoft.com/office/drawing/2014/main" id="{B41728C9-6C68-4FAC-B408-434A5E0FA7A0}"/>
              </a:ext>
            </a:extLst>
          </p:cNvPr>
          <p:cNvSpPr>
            <a:spLocks/>
          </p:cNvSpPr>
          <p:nvPr/>
        </p:nvSpPr>
        <p:spPr bwMode="auto">
          <a:xfrm rot="5400000">
            <a:off x="5404350" y="-1313378"/>
            <a:ext cx="525463" cy="4689475"/>
          </a:xfrm>
          <a:prstGeom prst="leftBrace">
            <a:avLst>
              <a:gd name="adj1" fmla="val 74371"/>
              <a:gd name="adj2" fmla="val 50134"/>
            </a:avLst>
          </a:prstGeom>
          <a:noFill/>
          <a:ln w="28575">
            <a:solidFill>
              <a:srgbClr val="00924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a:ln>
                <a:noFill/>
              </a:ln>
              <a:solidFill>
                <a:srgbClr val="009242"/>
              </a:solidFill>
              <a:effectLst/>
              <a:uLnTx/>
              <a:uFillTx/>
              <a:latin typeface="Arial" panose="020B0604020202020204" pitchFamily="34" charset="0"/>
              <a:cs typeface="Arial" panose="020B0604020202020204" pitchFamily="34" charset="0"/>
            </a:endParaRPr>
          </a:p>
        </p:txBody>
      </p:sp>
      <p:sp>
        <p:nvSpPr>
          <p:cNvPr id="30" name="Text Box 56">
            <a:extLst>
              <a:ext uri="{FF2B5EF4-FFF2-40B4-BE49-F238E27FC236}">
                <a16:creationId xmlns:a16="http://schemas.microsoft.com/office/drawing/2014/main" id="{E0797AD1-1E3D-4F54-8578-59545EBD7B4C}"/>
              </a:ext>
            </a:extLst>
          </p:cNvPr>
          <p:cNvSpPr txBox="1">
            <a:spLocks noChangeArrowheads="1"/>
          </p:cNvSpPr>
          <p:nvPr/>
        </p:nvSpPr>
        <p:spPr bwMode="auto">
          <a:xfrm>
            <a:off x="484836" y="4521167"/>
            <a:ext cx="268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400" b="0"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rPr>
              <a:t>Inner planets</a:t>
            </a:r>
            <a:endParaRPr kumimoji="0" lang="en-US" altLang="en-US" sz="2400" b="0"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endParaRPr>
          </a:p>
        </p:txBody>
      </p:sp>
      <p:sp>
        <p:nvSpPr>
          <p:cNvPr id="31" name="Text Box 57">
            <a:extLst>
              <a:ext uri="{FF2B5EF4-FFF2-40B4-BE49-F238E27FC236}">
                <a16:creationId xmlns:a16="http://schemas.microsoft.com/office/drawing/2014/main" id="{8CB7BF15-5743-4AE0-8EC1-40D4954C3F22}"/>
              </a:ext>
            </a:extLst>
          </p:cNvPr>
          <p:cNvSpPr txBox="1">
            <a:spLocks noChangeArrowheads="1"/>
          </p:cNvSpPr>
          <p:nvPr/>
        </p:nvSpPr>
        <p:spPr bwMode="auto">
          <a:xfrm>
            <a:off x="4355440" y="240113"/>
            <a:ext cx="268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2400" b="0"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rPr>
              <a:t>Outer planets</a:t>
            </a:r>
            <a:endParaRPr kumimoji="0" lang="en-US" altLang="en-US" sz="2400" b="0" i="0" u="none" strike="noStrike" kern="0" cap="none" spc="0" normalizeH="0" baseline="0" noProof="0" dirty="0">
              <a:ln>
                <a:noFill/>
              </a:ln>
              <a:solidFill>
                <a:srgbClr val="00924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8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3000"/>
                                        <p:tgtEl>
                                          <p:spTgt spid="28"/>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3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1" grpId="0"/>
      <p:bldP spid="23" grpId="0"/>
      <p:bldP spid="24" grpId="0"/>
      <p:bldP spid="25" grpId="0"/>
      <p:bldP spid="26" grpId="0"/>
      <p:bldP spid="28" grpId="0" animBg="1"/>
      <p:bldP spid="29"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r="17587" b="3465"/>
          <a:stretch>
            <a:fillRect/>
          </a:stretch>
        </p:blipFill>
        <p:spPr bwMode="auto">
          <a:xfrm>
            <a:off x="0" y="0"/>
            <a:ext cx="6135291" cy="449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t="7083" r="72884" b="-2083"/>
          <a:stretch>
            <a:fillRect/>
          </a:stretch>
        </p:blipFill>
        <p:spPr bwMode="auto">
          <a:xfrm>
            <a:off x="8727056" y="93835"/>
            <a:ext cx="32385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0" y="4577070"/>
            <a:ext cx="6858000"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fontAlgn="base" hangingPunct="1">
              <a:spcBef>
                <a:spcPct val="30000"/>
              </a:spcBef>
              <a:spcAft>
                <a:spcPct val="0"/>
              </a:spcAft>
            </a:pPr>
            <a:r>
              <a:rPr lang="en-GB" altLang="en-US" sz="900" dirty="0">
                <a:solidFill>
                  <a:srgbClr val="000000"/>
                </a:solidFill>
                <a:latin typeface="Arial" panose="020B0604020202020204" pitchFamily="34" charset="0"/>
                <a:cs typeface="Arial"/>
              </a:rPr>
              <a:t>EXAMPLE SCREENSHOT ONLY:</a:t>
            </a:r>
          </a:p>
          <a:p>
            <a:pPr eaLnBrk="1" fontAlgn="base" hangingPunct="1">
              <a:spcBef>
                <a:spcPct val="30000"/>
              </a:spcBef>
              <a:spcAft>
                <a:spcPct val="0"/>
              </a:spcAft>
            </a:pPr>
            <a:r>
              <a:rPr lang="en-GB" altLang="en-US" sz="900" dirty="0">
                <a:solidFill>
                  <a:srgbClr val="000000"/>
                </a:solidFill>
                <a:latin typeface="Arial" panose="020B0604020202020204" pitchFamily="34" charset="0"/>
                <a:cs typeface="Arial"/>
              </a:rPr>
              <a:t>IN SCHOOL ONLY Run </a:t>
            </a:r>
            <a:r>
              <a:rPr lang="en-GB" altLang="en-US" sz="900" i="1" dirty="0">
                <a:solidFill>
                  <a:srgbClr val="000000"/>
                </a:solidFill>
                <a:latin typeface="Arial" panose="020B0604020202020204" pitchFamily="34" charset="0"/>
                <a:cs typeface="Arial"/>
              </a:rPr>
              <a:t>Sunflower for Science</a:t>
            </a:r>
            <a:r>
              <a:rPr lang="en-GB" altLang="en-US" sz="900" dirty="0">
                <a:solidFill>
                  <a:srgbClr val="000000"/>
                </a:solidFill>
                <a:latin typeface="Arial" panose="020B0604020202020204" pitchFamily="34" charset="0"/>
                <a:cs typeface="Arial"/>
              </a:rPr>
              <a:t> as external application &amp; choose ‘Earth in Space </a:t>
            </a:r>
            <a:r>
              <a:rPr lang="en-GB" altLang="en-US" sz="900" dirty="0">
                <a:solidFill>
                  <a:srgbClr val="000000"/>
                </a:solidFill>
                <a:latin typeface="Arial" panose="020B0604020202020204" pitchFamily="34" charset="0"/>
                <a:cs typeface="Arial"/>
                <a:sym typeface="Wingdings" panose="05000000000000000000" pitchFamily="2" charset="2"/>
              </a:rPr>
              <a:t> Examples  Solar System</a:t>
            </a:r>
            <a:r>
              <a:rPr lang="en-GB" altLang="en-US" sz="900" dirty="0">
                <a:solidFill>
                  <a:srgbClr val="000000"/>
                </a:solidFill>
                <a:latin typeface="Arial" panose="020B0604020202020204" pitchFamily="34" charset="0"/>
                <a:cs typeface="Arial"/>
              </a:rPr>
              <a:t>’.</a:t>
            </a:r>
          </a:p>
        </p:txBody>
      </p:sp>
      <p:sp>
        <p:nvSpPr>
          <p:cNvPr id="12293" name="AutoShape 5"/>
          <p:cNvSpPr>
            <a:spLocks noChangeArrowheads="1"/>
          </p:cNvSpPr>
          <p:nvPr/>
        </p:nvSpPr>
        <p:spPr bwMode="auto">
          <a:xfrm>
            <a:off x="5559029" y="1471773"/>
            <a:ext cx="3584971" cy="2493170"/>
          </a:xfrm>
          <a:prstGeom prst="cloudCallout">
            <a:avLst>
              <a:gd name="adj1" fmla="val 44467"/>
              <a:gd name="adj2" fmla="val 84239"/>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r>
              <a:rPr lang="en-GB" altLang="en-US" kern="0">
                <a:solidFill>
                  <a:sysClr val="windowText" lastClr="000000"/>
                </a:solidFill>
                <a:latin typeface="Arial" panose="020B0604020202020204" pitchFamily="34" charset="0"/>
                <a:cs typeface="Arial" panose="020B0604020202020204" pitchFamily="34" charset="0"/>
              </a:rPr>
              <a:t>What does this animation show that isn’t on our diagram?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F23"/>
        </a:solidFill>
        <a:effectLst/>
      </p:bgPr>
    </p:bg>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2800A0AD-1437-4422-8F3B-DF30C4BAEB82}"/>
              </a:ext>
            </a:extLst>
          </p:cNvPr>
          <p:cNvPicPr>
            <a:picLocks noChangeAspect="1"/>
          </p:cNvPicPr>
          <p:nvPr/>
        </p:nvPicPr>
        <p:blipFill>
          <a:blip r:embed="rId3"/>
          <a:stretch>
            <a:fillRect/>
          </a:stretch>
        </p:blipFill>
        <p:spPr>
          <a:xfrm>
            <a:off x="369994" y="0"/>
            <a:ext cx="8404012" cy="5143500"/>
          </a:xfrm>
          <a:prstGeom prst="rect">
            <a:avLst/>
          </a:prstGeom>
        </p:spPr>
      </p:pic>
      <p:sp>
        <p:nvSpPr>
          <p:cNvPr id="3" name="AutoShape 20">
            <a:extLst>
              <a:ext uri="{FF2B5EF4-FFF2-40B4-BE49-F238E27FC236}">
                <a16:creationId xmlns:a16="http://schemas.microsoft.com/office/drawing/2014/main" id="{E9FB0FCB-CB74-4AF1-A209-DA713E453BB5}"/>
              </a:ext>
            </a:extLst>
          </p:cNvPr>
          <p:cNvSpPr>
            <a:spLocks noChangeArrowheads="1"/>
          </p:cNvSpPr>
          <p:nvPr/>
        </p:nvSpPr>
        <p:spPr bwMode="auto">
          <a:xfrm>
            <a:off x="194909" y="896534"/>
            <a:ext cx="2363993" cy="726703"/>
          </a:xfrm>
          <a:prstGeom prst="roundRect">
            <a:avLst>
              <a:gd name="adj" fmla="val 13342"/>
            </a:avLst>
          </a:prstGeom>
          <a:solidFill>
            <a:srgbClr val="0066FF"/>
          </a:solidFill>
          <a:ln w="25400">
            <a:noFill/>
            <a:round/>
            <a:headEnd/>
            <a:tailEnd/>
          </a:ln>
          <a:effectLst/>
        </p:spPr>
        <p:txBody>
          <a:bodyPr/>
          <a:lstStyle/>
          <a:p>
            <a:pPr marL="269081" indent="-269081">
              <a:buFont typeface="Wingdings" panose="05000000000000000000" pitchFamily="2" charset="2"/>
              <a:buChar char="!"/>
              <a:defRPr/>
            </a:pPr>
            <a:r>
              <a:rPr lang="en-GB" sz="1800" kern="0" dirty="0">
                <a:solidFill>
                  <a:srgbClr val="FFFFFF"/>
                </a:solidFill>
                <a:latin typeface="Calibri" pitchFamily="34" charset="0"/>
                <a:cs typeface="Arial"/>
                <a:sym typeface="Wingdings"/>
              </a:rPr>
              <a:t>Click image to play “</a:t>
            </a:r>
            <a:r>
              <a:rPr lang="en-GB" sz="1800" kern="0" dirty="0" err="1">
                <a:solidFill>
                  <a:srgbClr val="FFFFFF"/>
                </a:solidFill>
                <a:latin typeface="Calibri" pitchFamily="34" charset="0"/>
                <a:cs typeface="Arial"/>
                <a:sym typeface="Wingdings"/>
              </a:rPr>
              <a:t>Solarbeat</a:t>
            </a:r>
            <a:r>
              <a:rPr lang="en-GB" sz="1800" kern="0" dirty="0">
                <a:solidFill>
                  <a:srgbClr val="FFFFFF"/>
                </a:solidFill>
                <a:latin typeface="Calibri" pitchFamily="34" charset="0"/>
                <a:cs typeface="Arial"/>
                <a:sym typeface="Wingdings"/>
              </a:rPr>
              <a:t>”.</a:t>
            </a:r>
          </a:p>
          <a:p>
            <a:pPr marL="269081" indent="-269081">
              <a:defRPr/>
            </a:pPr>
            <a:r>
              <a:rPr lang="en-GB" sz="1800" kern="0" dirty="0">
                <a:solidFill>
                  <a:srgbClr val="FFFFFF"/>
                </a:solidFill>
                <a:latin typeface="Calibri" pitchFamily="34" charset="0"/>
                <a:cs typeface="Arial"/>
                <a:sym typeface="Wingdings"/>
              </a:rPr>
              <a:t>		</a:t>
            </a:r>
            <a:endParaRPr lang="en-GB" sz="1800" kern="0" dirty="0">
              <a:solidFill>
                <a:srgbClr val="FFFFFF"/>
              </a:solidFill>
              <a:latin typeface="Calibri" pitchFamily="34" charset="0"/>
              <a:cs typeface="Arial"/>
            </a:endParaRPr>
          </a:p>
        </p:txBody>
      </p:sp>
    </p:spTree>
    <p:extLst>
      <p:ext uri="{BB962C8B-B14F-4D97-AF65-F5344CB8AC3E}">
        <p14:creationId xmlns:p14="http://schemas.microsoft.com/office/powerpoint/2010/main" val="361254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olar system diagram to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097" y="1172767"/>
            <a:ext cx="5067300" cy="36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4456510" y="795337"/>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Sun</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30" name="Text Box 6"/>
          <p:cNvSpPr txBox="1">
            <a:spLocks noChangeArrowheads="1"/>
          </p:cNvSpPr>
          <p:nvPr/>
        </p:nvSpPr>
        <p:spPr bwMode="auto">
          <a:xfrm>
            <a:off x="2944416" y="902494"/>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Mercury</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31" name="Text Box 7"/>
          <p:cNvSpPr txBox="1">
            <a:spLocks noChangeArrowheads="1"/>
          </p:cNvSpPr>
          <p:nvPr/>
        </p:nvSpPr>
        <p:spPr bwMode="auto">
          <a:xfrm>
            <a:off x="3484960" y="4413647"/>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Venus</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32" name="Text Box 8"/>
          <p:cNvSpPr txBox="1">
            <a:spLocks noChangeArrowheads="1"/>
          </p:cNvSpPr>
          <p:nvPr/>
        </p:nvSpPr>
        <p:spPr bwMode="auto">
          <a:xfrm>
            <a:off x="5698332" y="1010841"/>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Earth</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33" name="Text Box 9"/>
          <p:cNvSpPr txBox="1">
            <a:spLocks noChangeArrowheads="1"/>
          </p:cNvSpPr>
          <p:nvPr/>
        </p:nvSpPr>
        <p:spPr bwMode="auto">
          <a:xfrm>
            <a:off x="5968603" y="1658541"/>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Mars</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34" name="Text Box 10"/>
          <p:cNvSpPr txBox="1">
            <a:spLocks noChangeArrowheads="1"/>
          </p:cNvSpPr>
          <p:nvPr/>
        </p:nvSpPr>
        <p:spPr bwMode="auto">
          <a:xfrm>
            <a:off x="1972866" y="1226344"/>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Jupiter</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35" name="Text Box 11"/>
          <p:cNvSpPr txBox="1">
            <a:spLocks noChangeArrowheads="1"/>
          </p:cNvSpPr>
          <p:nvPr/>
        </p:nvSpPr>
        <p:spPr bwMode="auto">
          <a:xfrm>
            <a:off x="5806678" y="1334691"/>
            <a:ext cx="1241822"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025" b="1">
                <a:solidFill>
                  <a:srgbClr val="009242"/>
                </a:solidFill>
                <a:latin typeface="Arial" panose="020B0604020202020204" pitchFamily="34" charset="0"/>
                <a:cs typeface="Arial" panose="020B0604020202020204" pitchFamily="34" charset="0"/>
              </a:rPr>
              <a:t>Saturn</a:t>
            </a:r>
            <a:endParaRPr lang="en-US" altLang="en-US" sz="2025" b="1">
              <a:solidFill>
                <a:srgbClr val="009242"/>
              </a:solidFill>
              <a:latin typeface="Arial" panose="020B0604020202020204" pitchFamily="34" charset="0"/>
              <a:cs typeface="Arial" panose="020B0604020202020204" pitchFamily="34" charset="0"/>
            </a:endParaRPr>
          </a:p>
        </p:txBody>
      </p:sp>
      <p:sp>
        <p:nvSpPr>
          <p:cNvPr id="77836" name="Text Box 12"/>
          <p:cNvSpPr txBox="1">
            <a:spLocks noChangeArrowheads="1"/>
          </p:cNvSpPr>
          <p:nvPr/>
        </p:nvSpPr>
        <p:spPr bwMode="auto">
          <a:xfrm>
            <a:off x="5698332" y="4196953"/>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Uranus</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37" name="Text Box 13"/>
          <p:cNvSpPr txBox="1">
            <a:spLocks noChangeArrowheads="1"/>
          </p:cNvSpPr>
          <p:nvPr/>
        </p:nvSpPr>
        <p:spPr bwMode="auto">
          <a:xfrm>
            <a:off x="1918097" y="4305300"/>
            <a:ext cx="13501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dirty="0">
                <a:solidFill>
                  <a:srgbClr val="009242"/>
                </a:solidFill>
                <a:latin typeface="Arial" panose="020B0604020202020204" pitchFamily="34" charset="0"/>
                <a:cs typeface="Arial" panose="020B0604020202020204" pitchFamily="34" charset="0"/>
              </a:rPr>
              <a:t>Neptune</a:t>
            </a:r>
            <a:endParaRPr lang="en-US" altLang="en-US" sz="2100" b="1" dirty="0">
              <a:solidFill>
                <a:srgbClr val="009242"/>
              </a:solidFill>
              <a:latin typeface="Arial" panose="020B0604020202020204" pitchFamily="34" charset="0"/>
              <a:cs typeface="Arial" panose="020B0604020202020204" pitchFamily="34" charset="0"/>
            </a:endParaRPr>
          </a:p>
        </p:txBody>
      </p:sp>
      <p:sp>
        <p:nvSpPr>
          <p:cNvPr id="77838" name="Text Box 14"/>
          <p:cNvSpPr txBox="1">
            <a:spLocks noChangeArrowheads="1"/>
          </p:cNvSpPr>
          <p:nvPr/>
        </p:nvSpPr>
        <p:spPr bwMode="auto">
          <a:xfrm>
            <a:off x="1649016" y="1766887"/>
            <a:ext cx="12418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fontAlgn="base" hangingPunct="1">
              <a:spcBef>
                <a:spcPct val="50000"/>
              </a:spcBef>
              <a:spcAft>
                <a:spcPct val="0"/>
              </a:spcAft>
            </a:pPr>
            <a:r>
              <a:rPr lang="en-GB" altLang="en-US" sz="2100" b="1">
                <a:solidFill>
                  <a:srgbClr val="009242"/>
                </a:solidFill>
                <a:latin typeface="Arial" panose="020B0604020202020204" pitchFamily="34" charset="0"/>
                <a:cs typeface="Arial" panose="020B0604020202020204" pitchFamily="34" charset="0"/>
              </a:rPr>
              <a:t>(Pluto)</a:t>
            </a:r>
            <a:endParaRPr lang="en-US" altLang="en-US" sz="2100" b="1">
              <a:solidFill>
                <a:srgbClr val="009242"/>
              </a:solidFill>
              <a:latin typeface="Arial" panose="020B0604020202020204" pitchFamily="34" charset="0"/>
              <a:cs typeface="Arial" panose="020B0604020202020204" pitchFamily="34" charset="0"/>
            </a:endParaRPr>
          </a:p>
        </p:txBody>
      </p:sp>
      <p:sp>
        <p:nvSpPr>
          <p:cNvPr id="77840" name="AutoShape 16"/>
          <p:cNvSpPr>
            <a:spLocks noChangeArrowheads="1"/>
          </p:cNvSpPr>
          <p:nvPr/>
        </p:nvSpPr>
        <p:spPr bwMode="auto">
          <a:xfrm>
            <a:off x="-106943" y="2709862"/>
            <a:ext cx="2489962" cy="1595438"/>
          </a:xfrm>
          <a:prstGeom prst="cloudCallout">
            <a:avLst>
              <a:gd name="adj1" fmla="val -41287"/>
              <a:gd name="adj2" fmla="val 81934"/>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r>
              <a:rPr lang="en-GB" altLang="en-US" sz="1600" kern="0" dirty="0">
                <a:solidFill>
                  <a:sysClr val="windowText" lastClr="000000"/>
                </a:solidFill>
                <a:latin typeface="Arial" panose="020B0604020202020204" pitchFamily="34" charset="0"/>
                <a:cs typeface="Arial" panose="020B0604020202020204" pitchFamily="34" charset="0"/>
              </a:rPr>
              <a:t>Have humans always known the Solar system is like this?</a:t>
            </a:r>
          </a:p>
        </p:txBody>
      </p:sp>
      <p:sp>
        <p:nvSpPr>
          <p:cNvPr id="17" name="AutoShape 20"/>
          <p:cNvSpPr>
            <a:spLocks noChangeArrowheads="1"/>
          </p:cNvSpPr>
          <p:nvPr/>
        </p:nvSpPr>
        <p:spPr bwMode="auto">
          <a:xfrm>
            <a:off x="237438" y="109724"/>
            <a:ext cx="4712677" cy="652097"/>
          </a:xfrm>
          <a:prstGeom prst="roundRect">
            <a:avLst>
              <a:gd name="adj" fmla="val 13342"/>
            </a:avLst>
          </a:prstGeom>
          <a:solidFill>
            <a:srgbClr val="0066FF"/>
          </a:solidFill>
          <a:ln w="25400">
            <a:noFill/>
            <a:round/>
            <a:headEnd/>
            <a:tailEnd/>
          </a:ln>
          <a:effectLst/>
        </p:spPr>
        <p:txBody>
          <a:bodyPr/>
          <a:lstStyle/>
          <a:p>
            <a:pPr marL="269081" indent="-269081">
              <a:buFont typeface="Wingdings" panose="05000000000000000000" pitchFamily="2" charset="2"/>
              <a:buChar char="!"/>
              <a:defRPr/>
            </a:pPr>
            <a:r>
              <a:rPr lang="en-GB" sz="1800" kern="0" dirty="0">
                <a:solidFill>
                  <a:srgbClr val="FFFFFF"/>
                </a:solidFill>
                <a:latin typeface="Calibri" pitchFamily="34" charset="0"/>
                <a:cs typeface="Arial"/>
                <a:sym typeface="Wingdings"/>
              </a:rPr>
              <a:t>Add some asteroids to your 1st diagram &amp; label the planets on the 2nd.</a:t>
            </a:r>
          </a:p>
          <a:p>
            <a:pPr marL="269081" indent="-269081">
              <a:defRPr/>
            </a:pPr>
            <a:r>
              <a:rPr lang="en-GB" sz="1800" kern="0" dirty="0">
                <a:solidFill>
                  <a:srgbClr val="FFFFFF"/>
                </a:solidFill>
                <a:latin typeface="Calibri" pitchFamily="34" charset="0"/>
                <a:cs typeface="Arial"/>
                <a:sym typeface="Wingdings"/>
              </a:rPr>
              <a:t>		</a:t>
            </a:r>
            <a:endParaRPr lang="en-GB" sz="1800" kern="0" dirty="0">
              <a:solidFill>
                <a:srgbClr val="FFFFFF"/>
              </a:solidFill>
              <a:latin typeface="Calibri" pitchFamily="34" charset="0"/>
              <a:cs typeface="Arial"/>
            </a:endParaRPr>
          </a:p>
        </p:txBody>
      </p:sp>
      <p:sp>
        <p:nvSpPr>
          <p:cNvPr id="15" name="AutoShape 16">
            <a:extLst>
              <a:ext uri="{FF2B5EF4-FFF2-40B4-BE49-F238E27FC236}">
                <a16:creationId xmlns:a16="http://schemas.microsoft.com/office/drawing/2014/main" id="{9080A208-D616-4994-A099-BF00C8086BA6}"/>
              </a:ext>
            </a:extLst>
          </p:cNvPr>
          <p:cNvSpPr>
            <a:spLocks noChangeArrowheads="1"/>
          </p:cNvSpPr>
          <p:nvPr/>
        </p:nvSpPr>
        <p:spPr bwMode="auto">
          <a:xfrm>
            <a:off x="7092554" y="251253"/>
            <a:ext cx="2258982" cy="1514475"/>
          </a:xfrm>
          <a:prstGeom prst="cloudCallout">
            <a:avLst>
              <a:gd name="adj1" fmla="val 23723"/>
              <a:gd name="adj2" fmla="val 94713"/>
            </a:avLst>
          </a:prstGeom>
          <a:solidFill>
            <a:srgbClr val="DDDDFF"/>
          </a:solidFill>
          <a:ln w="9525">
            <a:noFill/>
            <a:round/>
            <a:headEnd/>
            <a:tailEnd/>
          </a:ln>
          <a:effectLst/>
        </p:spPr>
        <p:txBody>
          <a:bodyPr anchor="ctr" anchorCtr="1"/>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r>
              <a:rPr lang="en-GB" altLang="en-US" sz="2000" kern="0" dirty="0">
                <a:solidFill>
                  <a:sysClr val="windowText" lastClr="000000"/>
                </a:solidFill>
                <a:latin typeface="Arial" panose="020B0604020202020204" pitchFamily="34" charset="0"/>
                <a:cs typeface="Arial" panose="020B0604020202020204" pitchFamily="34" charset="0"/>
              </a:rPr>
              <a:t>What is the best way of doing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40"/>
                                        </p:tgtEl>
                                        <p:attrNameLst>
                                          <p:attrName>style.visibility</p:attrName>
                                        </p:attrNameLst>
                                      </p:cBhvr>
                                      <p:to>
                                        <p:strVal val="visible"/>
                                      </p:to>
                                    </p:set>
                                    <p:animEffect transition="in" filter="fade">
                                      <p:cBhvr>
                                        <p:cTn id="7" dur="2000"/>
                                        <p:tgtEl>
                                          <p:spTgt spid="77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783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783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783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78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783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783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783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83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78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1" grpId="0"/>
      <p:bldP spid="77832" grpId="0"/>
      <p:bldP spid="77833" grpId="0"/>
      <p:bldP spid="77834" grpId="0"/>
      <p:bldP spid="77835" grpId="0"/>
      <p:bldP spid="77836" grpId="0"/>
      <p:bldP spid="77837" grpId="0"/>
      <p:bldP spid="77838" grpId="0"/>
      <p:bldP spid="77840"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209</TotalTime>
  <Words>1624</Words>
  <Application>Microsoft Office PowerPoint</Application>
  <PresentationFormat>On-screen Show (16:9)</PresentationFormat>
  <Paragraphs>200</Paragraphs>
  <Slides>38</Slides>
  <Notes>2</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38</vt:i4>
      </vt:variant>
    </vt:vector>
  </HeadingPairs>
  <TitlesOfParts>
    <vt:vector size="58" baseType="lpstr">
      <vt:lpstr>Arial</vt:lpstr>
      <vt:lpstr>Arial Black</vt:lpstr>
      <vt:lpstr>Calibri</vt:lpstr>
      <vt:lpstr>Verdana</vt:lpstr>
      <vt:lpstr>Wingdings</vt:lpstr>
      <vt:lpstr>Office Theme</vt:lpstr>
      <vt:lpstr>4_Default Design</vt:lpstr>
      <vt:lpstr>2_Default Design</vt:lpstr>
      <vt:lpstr>6_Default Design</vt:lpstr>
      <vt:lpstr>Default Design</vt:lpstr>
      <vt:lpstr>2 Content slides</vt:lpstr>
      <vt:lpstr>1_2 Content slides</vt:lpstr>
      <vt:lpstr>5_Default Design</vt:lpstr>
      <vt:lpstr>7_Default Design</vt:lpstr>
      <vt:lpstr>8_Default Design</vt:lpstr>
      <vt:lpstr>9_Default Design</vt:lpstr>
      <vt:lpstr>1_Default Design</vt:lpstr>
      <vt:lpstr>10_Default Design</vt:lpstr>
      <vt:lpstr>3_Default Design</vt:lpstr>
      <vt:lpstr>11_Default Design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Thinking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Barker</dc:creator>
  <cp:lastModifiedBy>J Barker</cp:lastModifiedBy>
  <cp:revision>9</cp:revision>
  <dcterms:modified xsi:type="dcterms:W3CDTF">2019-09-10T12:56:39Z</dcterms:modified>
</cp:coreProperties>
</file>