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46" r:id="rId6"/>
    <p:sldMasterId id="2147483748" r:id="rId7"/>
  </p:sldMasterIdLst>
  <p:notesMasterIdLst>
    <p:notesMasterId r:id="rId28"/>
  </p:notesMasterIdLst>
  <p:sldIdLst>
    <p:sldId id="379" r:id="rId8"/>
    <p:sldId id="380" r:id="rId9"/>
    <p:sldId id="383" r:id="rId10"/>
    <p:sldId id="384" r:id="rId11"/>
    <p:sldId id="385" r:id="rId12"/>
    <p:sldId id="386" r:id="rId13"/>
    <p:sldId id="375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405" r:id="rId23"/>
    <p:sldId id="395" r:id="rId24"/>
    <p:sldId id="396" r:id="rId25"/>
    <p:sldId id="397" r:id="rId26"/>
    <p:sldId id="3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delSld modSld delMainMaster">
      <pc:chgData name="D Callanan" userId="951668ec-da26-491a-9b8a-af24bfeff26b" providerId="ADAL" clId="{9BD61585-CADB-44F8-94E7-372820C23FE1}" dt="2022-07-13T13:41:11.958" v="280" actId="2696"/>
      <pc:docMkLst>
        <pc:docMk/>
      </pc:docMkLst>
      <pc:sldChg chg="del">
        <pc:chgData name="D Callanan" userId="951668ec-da26-491a-9b8a-af24bfeff26b" providerId="ADAL" clId="{9BD61585-CADB-44F8-94E7-372820C23FE1}" dt="2022-07-13T13:40:38.198" v="82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40:38.198" v="8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40:38.183" v="78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40:38.183" v="80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40:37.776" v="26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9BD61585-CADB-44F8-94E7-372820C23FE1}" dt="2022-07-13T13:41:08.236" v="88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9BD61585-CADB-44F8-94E7-372820C23FE1}" dt="2022-07-13T13:41:08.205" v="86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9BD61585-CADB-44F8-94E7-372820C23FE1}" dt="2022-07-13T13:41:09.192" v="114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41:09.192" v="114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0:37.964" v="49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40:37.870" v="40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40:37.917" v="44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40:38.120" v="69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40:37.917" v="45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40:37.901" v="42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40:37.886" v="41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40:37.948" v="48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41:10.036" v="181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9BD61585-CADB-44F8-94E7-372820C23FE1}" dt="2022-07-13T13:40:38.167" v="77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40:38.167" v="76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40:38.151" v="75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41:08.392" v="90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9BD61585-CADB-44F8-94E7-372820C23FE1}" dt="2022-07-13T13:40:37.542" v="1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9BD61585-CADB-44F8-94E7-372820C23FE1}" dt="2022-07-13T13:40:37.542" v="0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9BD61585-CADB-44F8-94E7-372820C23FE1}" dt="2022-07-13T13:40:37.558" v="2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9BD61585-CADB-44F8-94E7-372820C23FE1}" dt="2022-07-13T13:40:37.730" v="22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9BD61585-CADB-44F8-94E7-372820C23FE1}" dt="2022-07-13T13:40:37.714" v="20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9BD61585-CADB-44F8-94E7-372820C23FE1}" dt="2022-07-13T13:41:08.658" v="109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40:37.730" v="21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9BD61585-CADB-44F8-94E7-372820C23FE1}" dt="2022-07-13T13:40:37.808" v="31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40:37.792" v="30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40:37.792" v="29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41:09.614" v="138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9BD61585-CADB-44F8-94E7-372820C23FE1}" dt="2022-07-13T13:41:09.645" v="140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9BD61585-CADB-44F8-94E7-372820C23FE1}" dt="2022-07-13T13:41:09.661" v="141" actId="2696"/>
        <pc:sldMkLst>
          <pc:docMk/>
          <pc:sldMk cId="3605131740" sldId="319"/>
        </pc:sldMkLst>
      </pc:sldChg>
      <pc:sldChg chg="del">
        <pc:chgData name="D Callanan" userId="951668ec-da26-491a-9b8a-af24bfeff26b" providerId="ADAL" clId="{9BD61585-CADB-44F8-94E7-372820C23FE1}" dt="2022-07-13T13:40:38.151" v="74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40:38.136" v="73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40:38.136" v="72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40:38.136" v="71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40:37.980" v="51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40:38.120" v="70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40:38.105" v="68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40:38.105" v="67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40:38.073" v="64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40:38.058" v="62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40:38.026" v="58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40:38.026" v="57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40:38.011" v="56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40:38.011" v="55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40:37.995" v="54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40:37.980" v="52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40:37.995" v="53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40:37.948" v="47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40:37.933" v="46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40:37.901" v="43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40:37.964" v="50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40:37.870" v="39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40:37.855" v="38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40:37.855" v="37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40:37.839" v="36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40:37.839" v="35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40:37.823" v="34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40:37.823" v="33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40:37.823" v="32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40:38.089" v="65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40:38.089" v="66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40:38.183" v="79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40:38.058" v="61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40:38.042" v="60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40:38.042" v="59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40:37.776" v="28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9BD61585-CADB-44F8-94E7-372820C23FE1}" dt="2022-07-13T13:40:37.761" v="25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9BD61585-CADB-44F8-94E7-372820C23FE1}" dt="2022-07-13T13:40:37.745" v="24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9BD61585-CADB-44F8-94E7-372820C23FE1}" dt="2022-07-13T13:40:37.745" v="23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9BD61585-CADB-44F8-94E7-372820C23FE1}" dt="2022-07-13T13:40:37.714" v="19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9BD61585-CADB-44F8-94E7-372820C23FE1}" dt="2022-07-13T13:40:37.683" v="17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9BD61585-CADB-44F8-94E7-372820C23FE1}" dt="2022-07-13T13:40:37.683" v="16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9BD61585-CADB-44F8-94E7-372820C23FE1}" dt="2022-07-13T13:40:37.667" v="15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9BD61585-CADB-44F8-94E7-372820C23FE1}" dt="2022-07-13T13:40:37.667" v="14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9BD61585-CADB-44F8-94E7-372820C23FE1}" dt="2022-07-13T13:40:37.651" v="13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9BD61585-CADB-44F8-94E7-372820C23FE1}" dt="2022-07-13T13:40:37.651" v="12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9BD61585-CADB-44F8-94E7-372820C23FE1}" dt="2022-07-13T13:40:37.636" v="11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9BD61585-CADB-44F8-94E7-372820C23FE1}" dt="2022-07-13T13:40:37.636" v="10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9BD61585-CADB-44F8-94E7-372820C23FE1}" dt="2022-07-13T13:40:37.620" v="9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9BD61585-CADB-44F8-94E7-372820C23FE1}" dt="2022-07-13T13:40:37.605" v="8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9BD61585-CADB-44F8-94E7-372820C23FE1}" dt="2022-07-13T13:40:37.605" v="7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9BD61585-CADB-44F8-94E7-372820C23FE1}" dt="2022-07-13T13:40:37.589" v="6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9BD61585-CADB-44F8-94E7-372820C23FE1}" dt="2022-07-13T13:40:37.589" v="5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9BD61585-CADB-44F8-94E7-372820C23FE1}" dt="2022-07-13T13:40:37.573" v="4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9BD61585-CADB-44F8-94E7-372820C23FE1}" dt="2022-07-13T13:40:37.573" v="3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9BD61585-CADB-44F8-94E7-372820C23FE1}" dt="2022-07-13T13:40:37.698" v="18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9BD61585-CADB-44F8-94E7-372820C23FE1}" dt="2022-07-13T13:40:37.776" v="27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9BD61585-CADB-44F8-94E7-372820C23FE1}" dt="2022-07-13T13:40:38.073" v="63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40:40.302" v="83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41:11.958" v="280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41:08.174" v="84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9BD61585-CADB-44F8-94E7-372820C23FE1}" dt="2022-07-13T13:41:08.189" v="85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9BD61585-CADB-44F8-94E7-372820C23FE1}" dt="2022-07-13T13:41:08.220" v="87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9BD61585-CADB-44F8-94E7-372820C23FE1}" dt="2022-07-13T13:41:08.361" v="89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9BD61585-CADB-44F8-94E7-372820C23FE1}" dt="2022-07-13T13:41:08.439" v="94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9BD61585-CADB-44F8-94E7-372820C23FE1}" dt="2022-07-13T13:41:08.455" v="95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9BD61585-CADB-44F8-94E7-372820C23FE1}" dt="2022-07-13T13:41:08.470" v="96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9BD61585-CADB-44F8-94E7-372820C23FE1}" dt="2022-07-13T13:41:08.486" v="97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9BD61585-CADB-44F8-94E7-372820C23FE1}" dt="2022-07-13T13:41:08.502" v="98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9BD61585-CADB-44F8-94E7-372820C23FE1}" dt="2022-07-13T13:41:08.517" v="99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9BD61585-CADB-44F8-94E7-372820C23FE1}" dt="2022-07-13T13:41:08.517" v="100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9BD61585-CADB-44F8-94E7-372820C23FE1}" dt="2022-07-13T13:41:08.533" v="101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9BD61585-CADB-44F8-94E7-372820C23FE1}" dt="2022-07-13T13:41:08.595" v="105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41:08.611" v="106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41:08.627" v="107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41:08.642" v="108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41:08.689" v="112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41:09.302" v="115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41:09.302" v="115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1:09.302" v="115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1:09.302" v="116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41:09.364" v="117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41:09.364" v="117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1:09.364" v="117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1:09.380" v="118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41:09.380" v="119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41:09.395" v="120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41:09.411" v="121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41:09.411" v="122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41:09.427" v="123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41:09.442" v="124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41:08.548" v="102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41:08.564" v="103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41:08.580" v="104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41:08.689" v="113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41:08.408" v="91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9BD61585-CADB-44F8-94E7-372820C23FE1}" dt="2022-07-13T13:41:08.423" v="92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9BD61585-CADB-44F8-94E7-372820C23FE1}" dt="2022-07-13T13:41:08.439" v="93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9BD61585-CADB-44F8-94E7-372820C23FE1}" dt="2022-07-13T13:41:08.658" v="110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41:08.673" v="111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41:09.458" v="125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9BD61585-CADB-44F8-94E7-372820C23FE1}" dt="2022-07-13T13:41:09.458" v="126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9BD61585-CADB-44F8-94E7-372820C23FE1}" dt="2022-07-13T13:41:09.473" v="127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9BD61585-CADB-44F8-94E7-372820C23FE1}" dt="2022-07-13T13:41:09.489" v="128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9BD61585-CADB-44F8-94E7-372820C23FE1}" dt="2022-07-13T13:41:09.505" v="129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9BD61585-CADB-44F8-94E7-372820C23FE1}" dt="2022-07-13T13:41:09.520" v="130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9BD61585-CADB-44F8-94E7-372820C23FE1}" dt="2022-07-13T13:41:09.520" v="131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9BD61585-CADB-44F8-94E7-372820C23FE1}" dt="2022-07-13T13:41:09.536" v="132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9BD61585-CADB-44F8-94E7-372820C23FE1}" dt="2022-07-13T13:41:09.536" v="133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9BD61585-CADB-44F8-94E7-372820C23FE1}" dt="2022-07-13T13:41:09.552" v="134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9BD61585-CADB-44F8-94E7-372820C23FE1}" dt="2022-07-13T13:41:09.567" v="135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9BD61585-CADB-44F8-94E7-372820C23FE1}" dt="2022-07-13T13:41:09.583" v="136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9BD61585-CADB-44F8-94E7-372820C23FE1}" dt="2022-07-13T13:41:09.598" v="137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9BD61585-CADB-44F8-94E7-372820C23FE1}" dt="2022-07-13T13:41:09.630" v="139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9BD61585-CADB-44F8-94E7-372820C23FE1}" dt="2022-07-13T13:41:09.661" v="142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9BD61585-CADB-44F8-94E7-372820C23FE1}" dt="2022-07-13T13:41:09.677" v="143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9BD61585-CADB-44F8-94E7-372820C23FE1}" dt="2022-07-13T13:41:09.692" v="144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9BD61585-CADB-44F8-94E7-372820C23FE1}" dt="2022-07-13T13:41:09.708" v="147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9BD61585-CADB-44F8-94E7-372820C23FE1}" dt="2022-07-13T13:41:09.723" v="148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9BD61585-CADB-44F8-94E7-372820C23FE1}" dt="2022-07-13T13:41:09.739" v="149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9BD61585-CADB-44F8-94E7-372820C23FE1}" dt="2022-07-13T13:41:09.739" v="150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9BD61585-CADB-44F8-94E7-372820C23FE1}" dt="2022-07-13T13:41:09.755" v="151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9BD61585-CADB-44F8-94E7-372820C23FE1}" dt="2022-07-13T13:41:09.755" v="152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9BD61585-CADB-44F8-94E7-372820C23FE1}" dt="2022-07-13T13:41:09.770" v="153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9BD61585-CADB-44F8-94E7-372820C23FE1}" dt="2022-07-13T13:41:09.786" v="154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9BD61585-CADB-44F8-94E7-372820C23FE1}" dt="2022-07-13T13:41:09.786" v="155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9BD61585-CADB-44F8-94E7-372820C23FE1}" dt="2022-07-13T13:41:09.802" v="156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9BD61585-CADB-44F8-94E7-372820C23FE1}" dt="2022-07-13T13:41:09.817" v="157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9BD61585-CADB-44F8-94E7-372820C23FE1}" dt="2022-07-13T13:41:09.817" v="158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9BD61585-CADB-44F8-94E7-372820C23FE1}" dt="2022-07-13T13:41:09.692" v="145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9BD61585-CADB-44F8-94E7-372820C23FE1}" dt="2022-07-13T13:41:09.708" v="146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9BD61585-CADB-44F8-94E7-372820C23FE1}" dt="2022-07-13T13:41:09.833" v="159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9BD61585-CADB-44F8-94E7-372820C23FE1}" dt="2022-07-13T13:41:09.848" v="160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9BD61585-CADB-44F8-94E7-372820C23FE1}" dt="2022-07-13T13:41:09.848" v="161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9BD61585-CADB-44F8-94E7-372820C23FE1}" dt="2022-07-13T13:41:09.864" v="162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9BD61585-CADB-44F8-94E7-372820C23FE1}" dt="2022-07-13T13:41:09.880" v="165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9BD61585-CADB-44F8-94E7-372820C23FE1}" dt="2022-07-13T13:41:09.880" v="166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9BD61585-CADB-44F8-94E7-372820C23FE1}" dt="2022-07-13T13:41:09.895" v="167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9BD61585-CADB-44F8-94E7-372820C23FE1}" dt="2022-07-13T13:41:09.911" v="168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9BD61585-CADB-44F8-94E7-372820C23FE1}" dt="2022-07-13T13:41:09.911" v="169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9BD61585-CADB-44F8-94E7-372820C23FE1}" dt="2022-07-13T13:41:09.927" v="170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9BD61585-CADB-44F8-94E7-372820C23FE1}" dt="2022-07-13T13:41:09.942" v="171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9BD61585-CADB-44F8-94E7-372820C23FE1}" dt="2022-07-13T13:41:09.973" v="174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9BD61585-CADB-44F8-94E7-372820C23FE1}" dt="2022-07-13T13:41:09.973" v="175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9BD61585-CADB-44F8-94E7-372820C23FE1}" dt="2022-07-13T13:41:09.989" v="176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9BD61585-CADB-44F8-94E7-372820C23FE1}" dt="2022-07-13T13:41:09.989" v="177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9BD61585-CADB-44F8-94E7-372820C23FE1}" dt="2022-07-13T13:41:10.005" v="178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9BD61585-CADB-44F8-94E7-372820C23FE1}" dt="2022-07-13T13:41:10.020" v="179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9BD61585-CADB-44F8-94E7-372820C23FE1}" dt="2022-07-13T13:41:10.020" v="180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9BD61585-CADB-44F8-94E7-372820C23FE1}" dt="2022-07-13T13:41:10.052" v="182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9BD61585-CADB-44F8-94E7-372820C23FE1}" dt="2022-07-13T13:41:10.067" v="184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9BD61585-CADB-44F8-94E7-372820C23FE1}" dt="2022-07-13T13:41:10.067" v="185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9BD61585-CADB-44F8-94E7-372820C23FE1}" dt="2022-07-13T13:41:10.083" v="186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9BD61585-CADB-44F8-94E7-372820C23FE1}" dt="2022-07-13T13:41:10.083" v="187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9BD61585-CADB-44F8-94E7-372820C23FE1}" dt="2022-07-13T13:41:10.098" v="188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9BD61585-CADB-44F8-94E7-372820C23FE1}" dt="2022-07-13T13:41:10.114" v="189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9BD61585-CADB-44F8-94E7-372820C23FE1}" dt="2022-07-13T13:41:10.114" v="190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9BD61585-CADB-44F8-94E7-372820C23FE1}" dt="2022-07-13T13:41:10.130" v="191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9BD61585-CADB-44F8-94E7-372820C23FE1}" dt="2022-07-13T13:41:10.130" v="192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9BD61585-CADB-44F8-94E7-372820C23FE1}" dt="2022-07-13T13:41:10.145" v="193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9BD61585-CADB-44F8-94E7-372820C23FE1}" dt="2022-07-13T13:41:10.161" v="194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9BD61585-CADB-44F8-94E7-372820C23FE1}" dt="2022-07-13T13:41:09.864" v="163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9BD61585-CADB-44F8-94E7-372820C23FE1}" dt="2022-07-13T13:41:09.864" v="164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9BD61585-CADB-44F8-94E7-372820C23FE1}" dt="2022-07-13T13:41:09.942" v="172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9BD61585-CADB-44F8-94E7-372820C23FE1}" dt="2022-07-13T13:41:09.958" v="173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9BD61585-CADB-44F8-94E7-372820C23FE1}" dt="2022-07-13T13:41:10.052" v="183" actId="2696"/>
        <pc:sldMkLst>
          <pc:docMk/>
          <pc:sldMk cId="2870780746" sldId="532"/>
        </pc:sldMkLst>
      </pc:sldChg>
      <pc:sldChg chg="del">
        <pc:chgData name="D Callanan" userId="951668ec-da26-491a-9b8a-af24bfeff26b" providerId="ADAL" clId="{9BD61585-CADB-44F8-94E7-372820C23FE1}" dt="2022-07-13T13:41:10.208" v="207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9BD61585-CADB-44F8-94E7-372820C23FE1}" dt="2022-07-13T13:41:10.223" v="209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9BD61585-CADB-44F8-94E7-372820C23FE1}" dt="2022-07-13T13:41:10.255" v="210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9BD61585-CADB-44F8-94E7-372820C23FE1}" dt="2022-07-13T13:41:10.255" v="211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9BD61585-CADB-44F8-94E7-372820C23FE1}" dt="2022-07-13T13:41:10.270" v="212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9BD61585-CADB-44F8-94E7-372820C23FE1}" dt="2022-07-13T13:41:10.270" v="213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9BD61585-CADB-44F8-94E7-372820C23FE1}" dt="2022-07-13T13:41:10.286" v="214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9BD61585-CADB-44F8-94E7-372820C23FE1}" dt="2022-07-13T13:41:10.286" v="215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9BD61585-CADB-44F8-94E7-372820C23FE1}" dt="2022-07-13T13:41:10.302" v="216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9BD61585-CADB-44F8-94E7-372820C23FE1}" dt="2022-07-13T13:41:10.333" v="229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9BD61585-CADB-44F8-94E7-372820C23FE1}" dt="2022-07-13T13:41:10.333" v="230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9BD61585-CADB-44F8-94E7-372820C23FE1}" dt="2022-07-13T13:41:10.348" v="231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9BD61585-CADB-44F8-94E7-372820C23FE1}" dt="2022-07-13T13:41:10.348" v="232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9BD61585-CADB-44F8-94E7-372820C23FE1}" dt="2022-07-13T13:41:10.364" v="233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9BD61585-CADB-44F8-94E7-372820C23FE1}" dt="2022-07-13T13:41:10.364" v="234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9BD61585-CADB-44F8-94E7-372820C23FE1}" dt="2022-07-13T13:41:10.380" v="235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9BD61585-CADB-44F8-94E7-372820C23FE1}" dt="2022-07-13T13:41:10.395" v="248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9BD61585-CADB-44F8-94E7-372820C23FE1}" dt="2022-07-13T13:41:10.395" v="249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9BD61585-CADB-44F8-94E7-372820C23FE1}" dt="2022-07-13T13:41:10.411" v="250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9BD61585-CADB-44F8-94E7-372820C23FE1}" dt="2022-07-13T13:41:10.411" v="251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9BD61585-CADB-44F8-94E7-372820C23FE1}" dt="2022-07-13T13:41:10.442" v="264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9BD61585-CADB-44F8-94E7-372820C23FE1}" dt="2022-07-13T13:41:10.442" v="265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9BD61585-CADB-44F8-94E7-372820C23FE1}" dt="2022-07-13T13:41:10.458" v="266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9BD61585-CADB-44F8-94E7-372820C23FE1}" dt="2022-07-13T13:41:10.458" v="267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9BD61585-CADB-44F8-94E7-372820C23FE1}" dt="2022-07-13T13:41:10.208" v="208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9BD61585-CADB-44F8-94E7-372820C23FE1}" dt="2022-07-13T13:41:10.177" v="206" actId="2696"/>
        <pc:sldMasterMkLst>
          <pc:docMk/>
          <pc:sldMasterMk cId="1764582615" sldId="2147483660"/>
        </pc:sldMasterMkLst>
        <pc:sldLayoutChg chg="del">
          <pc:chgData name="D Callanan" userId="951668ec-da26-491a-9b8a-af24bfeff26b" providerId="ADAL" clId="{9BD61585-CADB-44F8-94E7-372820C23FE1}" dt="2022-07-13T13:41:10.161" v="195" actId="2696"/>
          <pc:sldLayoutMkLst>
            <pc:docMk/>
            <pc:sldMasterMk cId="1764582615" sldId="2147483660"/>
            <pc:sldLayoutMk cId="14529674" sldId="2147483661"/>
          </pc:sldLayoutMkLst>
        </pc:sldLayoutChg>
        <pc:sldLayoutChg chg="del">
          <pc:chgData name="D Callanan" userId="951668ec-da26-491a-9b8a-af24bfeff26b" providerId="ADAL" clId="{9BD61585-CADB-44F8-94E7-372820C23FE1}" dt="2022-07-13T13:41:10.161" v="196" actId="2696"/>
          <pc:sldLayoutMkLst>
            <pc:docMk/>
            <pc:sldMasterMk cId="1764582615" sldId="2147483660"/>
            <pc:sldLayoutMk cId="2868365717" sldId="2147483662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197" actId="2696"/>
          <pc:sldLayoutMkLst>
            <pc:docMk/>
            <pc:sldMasterMk cId="1764582615" sldId="2147483660"/>
            <pc:sldLayoutMk cId="3825545346" sldId="2147483663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198" actId="2696"/>
          <pc:sldLayoutMkLst>
            <pc:docMk/>
            <pc:sldMasterMk cId="1764582615" sldId="2147483660"/>
            <pc:sldLayoutMk cId="2580999251" sldId="2147483664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199" actId="2696"/>
          <pc:sldLayoutMkLst>
            <pc:docMk/>
            <pc:sldMasterMk cId="1764582615" sldId="2147483660"/>
            <pc:sldLayoutMk cId="2001197196" sldId="2147483665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0" actId="2696"/>
          <pc:sldLayoutMkLst>
            <pc:docMk/>
            <pc:sldMasterMk cId="1764582615" sldId="2147483660"/>
            <pc:sldLayoutMk cId="315940848" sldId="2147483666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1" actId="2696"/>
          <pc:sldLayoutMkLst>
            <pc:docMk/>
            <pc:sldMasterMk cId="1764582615" sldId="2147483660"/>
            <pc:sldLayoutMk cId="1772425398" sldId="2147483667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2" actId="2696"/>
          <pc:sldLayoutMkLst>
            <pc:docMk/>
            <pc:sldMasterMk cId="1764582615" sldId="2147483660"/>
            <pc:sldLayoutMk cId="228822915" sldId="2147483668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3" actId="2696"/>
          <pc:sldLayoutMkLst>
            <pc:docMk/>
            <pc:sldMasterMk cId="1764582615" sldId="2147483660"/>
            <pc:sldLayoutMk cId="3763792124" sldId="2147483669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4" actId="2696"/>
          <pc:sldLayoutMkLst>
            <pc:docMk/>
            <pc:sldMasterMk cId="1764582615" sldId="2147483660"/>
            <pc:sldLayoutMk cId="2502349594" sldId="2147483670"/>
          </pc:sldLayoutMkLst>
        </pc:sldLayoutChg>
        <pc:sldLayoutChg chg="del">
          <pc:chgData name="D Callanan" userId="951668ec-da26-491a-9b8a-af24bfeff26b" providerId="ADAL" clId="{9BD61585-CADB-44F8-94E7-372820C23FE1}" dt="2022-07-13T13:41:10.177" v="205" actId="2696"/>
          <pc:sldLayoutMkLst>
            <pc:docMk/>
            <pc:sldMasterMk cId="1764582615" sldId="2147483660"/>
            <pc:sldLayoutMk cId="2014468510" sldId="214748367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1:10.427" v="263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9BD61585-CADB-44F8-94E7-372820C23FE1}" dt="2022-07-13T13:41:10.411" v="252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9BD61585-CADB-44F8-94E7-372820C23FE1}" dt="2022-07-13T13:41:10.411" v="253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9BD61585-CADB-44F8-94E7-372820C23FE1}" dt="2022-07-13T13:41:10.411" v="254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55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56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57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58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59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60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61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9BD61585-CADB-44F8-94E7-372820C23FE1}" dt="2022-07-13T13:41:10.427" v="262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1:10.317" v="228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9BD61585-CADB-44F8-94E7-372820C23FE1}" dt="2022-07-13T13:41:10.302" v="217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9BD61585-CADB-44F8-94E7-372820C23FE1}" dt="2022-07-13T13:41:10.302" v="218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9BD61585-CADB-44F8-94E7-372820C23FE1}" dt="2022-07-13T13:41:10.302" v="219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9BD61585-CADB-44F8-94E7-372820C23FE1}" dt="2022-07-13T13:41:10.302" v="220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9BD61585-CADB-44F8-94E7-372820C23FE1}" dt="2022-07-13T13:41:10.302" v="221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9BD61585-CADB-44F8-94E7-372820C23FE1}" dt="2022-07-13T13:41:10.302" v="222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9BD61585-CADB-44F8-94E7-372820C23FE1}" dt="2022-07-13T13:41:10.317" v="223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9BD61585-CADB-44F8-94E7-372820C23FE1}" dt="2022-07-13T13:41:10.317" v="224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9BD61585-CADB-44F8-94E7-372820C23FE1}" dt="2022-07-13T13:41:10.317" v="225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9BD61585-CADB-44F8-94E7-372820C23FE1}" dt="2022-07-13T13:41:10.317" v="226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9BD61585-CADB-44F8-94E7-372820C23FE1}" dt="2022-07-13T13:41:10.317" v="227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1:10.395" v="247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9BD61585-CADB-44F8-94E7-372820C23FE1}" dt="2022-07-13T13:41:10.380" v="236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37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38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39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0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1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2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3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4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5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9BD61585-CADB-44F8-94E7-372820C23FE1}" dt="2022-07-13T13:41:10.380" v="246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1:10.473" v="279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9BD61585-CADB-44F8-94E7-372820C23FE1}" dt="2022-07-13T13:41:10.473" v="268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69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0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1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2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3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4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5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6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7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9BD61585-CADB-44F8-94E7-372820C23FE1}" dt="2022-07-13T13:41:10.473" v="278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80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9.4980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08-10T13:12:50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13477 10679 0,'20'0'453,"0"0"-437,0 0 15,-20-20-31,20 20 110,0 0-32,0 0-63,0 0 1,1 0-16,-1 0 47,0 0 0,0 0 31,0 0-47,0 0 141,0 0-110,0 0 360,1 0-406,-1 0 140,0 0-78,-20-20-46,20 20-32,-20-20 31,0 0-16,20 20 1,-20-20 0,20 20 15,-20-20-31,0 0 31,0-2-15,20 22-1,-20-20 1,0 0 15,20 20-15,-20-20 93,20 20-109,-20-20 16,22 0 46,-2 0-15,0 20 203,0 0-187,-20 20-16,20-20 109,-20 20-140,0 0 15,20 0 484,-20 0-499,0 22 15,0-22-15,20-20 78,-20 20-63,20-20-15,-20 20 218,-20 0-218,0 0-1,0-20 1,0 20-16,0-20 31,0 0 172,20 20-187,-20-20-1,20 20 1,-22-20-16,2 0 16,-20 21-1,20-21-15,0 20 157,20 0-142,-20-20 1,0 0-1,20 20 1,-20-20 0,20 20-1,-21-20-15,21 20 157,21 0-126,-1-20-16,0 20 1,0-20 0,0 0-1,-20 21 1,20-21 125,0 0-141,0 0 31,0 0-31,22 0 31,-22 0-31,20 0 16,-20 0-1,0 0 204,0 0-219,1 0 16,19 0-1,0-41 1,20 41 0,-40-20-1,1 20 1,-21-20 124,20 0-124,-20 0 15,0 0-15,20 20-16,-20-20 16,20 20 30,-20-21-46,20 21 250,0 0-203,0 0-31,-20-20 62,20 20-78,2 0 31,-2 0-15,0 0 15,0 0 16,0 0 234,0 0-265,0 0 0,21 0-16,-21 0 156,0 0-141,0 0 1,0 0 0,0 0 31,0 0-32,0 0 1,0 0 249,1 0-218,-1 0-15,0 0 14,0 0-30,0 0 0,0 0 31,0 0-16,0 0-31,2 0 31,-2 0 0,0 0 407,0 0-438,0 0 31,0 0-15</inkml:trace>
  <inkml:trace contextRef="#ctx0" brushRef="#br0" timeOffset="15600.949">13455 10720 0,'0'-21'157,"0"1"-142,0 0 1,0-20 0,0 20-1,0 0 1,0 0-1,0 0 1,0-2 0,0 2 31,0 0-1,0 0-14,0 0 15,0 0-1,0 0-46,0 0 32,0-1 46,-20 21 734,-20 0-796,20 0 0,0 0-1,0 21 16,0-21-15,0 0 0,-1 20-1,21 0 298,0 0-298,0 0 1,0 0-16,0 0 31,0 0 94,21-20-109,-21 22 0,0-2-1,0 0 32,0 0-16,0 20-15,-21-20-16,1 0 16,20 0-1,-40 1 1,40 19-1,0-20 64,0 0 30,20 0-109,0 0 16,0 0 15,1 1-16,-1-1-15,0-20 16,20 0 0,40 0-1,-38 20 1,-22-20 0,0 0-1,0 0 16,0 0-15,0 0 15,0 0 32,1 0-48,19-20 17,-20 20 124,0-20-140,0 20-1,0 0-15,0 0 16,1 0 31,-1 0 31,-20 20-31,20-20-16,-20 20 0,20-20-31,-20 20 16,0 0-1,20 0 1,-20 0 0,20 0-1,0 2 1,0-2 0,-20 0 15,20-20 125,-20 20-125,22-20 1,-2 20-32,0-20 31,0 0-31,-20 20 172,20-20-157,-20 20-15,20 0 32,0 0-32,-20 1 31,20-21 0,-20 20-15,0 0 46,0 0-31,0 0-15,21-20 0,-21 20-16,0 0 31,20 0-31,0 1 16,-20-1 15,0 0-16,0 0 1,0 0 0,20-20-1,-20 20 1,0 0 46,0 0-30,20 0-32,0 22 15,-20-2-15,0-20 16,20 40 0,-20-39 15,20-1-31,0-20 140,1 0-140,-1 0 32,-20-20-32,20 20 0,0-21 15,0 1 17,-20 0-1,20 20 31,-20-20-30,20 20 93,-20-20-125,20 20 15,-20-20 1,22 0-1,-2 20 32,0 0 1094,0 0-1079,0 0-46,0 0 0,0 0-1,0 0 110,-20 20 0,21-20-93,-21 20-32,20-20 46,0 20-46,0-20 16,0 0 0,20 0-1,-20 0-15,21 20 32,-21-20-17,0 0 188,-20 20-187,0 0 0,0 1 15,0-1-16,20 0 173,0 0-172,-20 0-1,0 0 16,20-20 16,-20 20 172,20-20-188,0 0-15,-20 20 0,22-20 15,-2 21-16,20-21-15,-40 20 32,20-20-17,0 0 48,0 0-16,0 0-47,0 20 31,1-20-31,-1 20 234,0 0-218,-20 0-16,0 0 31,20-20-31,0 20 31,-20 0-31,20 2 172,0-2-140,0-20 93,1 0-94,-21 20 0,20-20 78,0 0-93,0 0 62,-20 20-15,20-20-32,-20 20-31,20-20 31,0 0 63,-20 20-78,20-20 124,-20 20-62,22-20 282,-2 0-345,0 0-15,0 0 16,0 0 78,-20-20-63,20 20-15,0 0-16,-20-20 0,0 0 15,20 20 1,-20-20 15,0 0-15,20 20-1,1 0 1,-21-20-16,0-2 31,20 22-15,0 0 218,0 0-156,-20 22 250,0-2-312,0 0 15,0 0 126,0 0-126,0 0 0,0 0 47,0 0 0,0 1-78,0-1 63,0 0 93,20-20-109,-20 20 0,20-20-32,-20 20 1,20 0 62,-20 0-31,0 0-16,20-20-15,-20 20 0,0 1 155,-20-21-14,0 20-142,0-20 1,0 0-16,0 0 31,0 0-15,0 0-1,-1 0 1,1 0 0,0 0-16,0 0 31,0 0-15,0 0-1,-20 0 1,20 0 15,-2 0-31,2 0 16,0-20 15,20 40 313,0 0-266,0 0-63,20 0 1,0 0 15,-20 0 1,22 0-17,-22 2 32,0-2 0,0 0 0,0 0-32,0 0 95,0 0-79,0 0-15,0 0 62,-22-20-47,22 21 47,0-1-31,-20-20-16,20 20-15,0 0 62,-20-20-47,20 20-31,0 0 32,-20-20-17,0 20 16,0-20 16,20 20 0,0 0 0,0 1 31,0-1 32,-20-20-64,20 20 1,0 0-31,0 0 140,0 0-140,0 0 156,0 0-141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8ZdYe2blXU?t=1m38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8ZdYe2blXU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hZUI6B5bZ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ZUI6B5bZw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8" y="657928"/>
            <a:ext cx="10247243" cy="1363111"/>
          </a:xfrm>
        </p:spPr>
        <p:txBody>
          <a:bodyPr>
            <a:normAutofit/>
          </a:bodyPr>
          <a:lstStyle/>
          <a:p>
            <a:r>
              <a:rPr lang="en-IE" sz="7200" dirty="0">
                <a:solidFill>
                  <a:schemeClr val="bg1"/>
                </a:solidFill>
                <a:latin typeface="Book Antiqua"/>
              </a:rPr>
              <a:t>8Jb2 Images in Mirrors 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Image result for peppers ghost burning candle">
            <a:extLst>
              <a:ext uri="{FF2B5EF4-FFF2-40B4-BE49-F238E27FC236}">
                <a16:creationId xmlns:a16="http://schemas.microsoft.com/office/drawing/2014/main" id="{C96AE009-3A45-4720-88D9-E0EB3CF9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4" y="2520241"/>
            <a:ext cx="3504135" cy="36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6F4F60-A634-435E-A785-09F641F0C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20486"/>
          <a:stretch/>
        </p:blipFill>
        <p:spPr>
          <a:xfrm>
            <a:off x="6634802" y="2520241"/>
            <a:ext cx="3764841" cy="3683295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2CE30357-86EA-4BB9-B54B-037D3338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2" y="2162499"/>
            <a:ext cx="3097619" cy="2197657"/>
          </a:xfrm>
          <a:prstGeom prst="cloudCallout">
            <a:avLst>
              <a:gd name="adj1" fmla="val -38330"/>
              <a:gd name="adj2" fmla="val 8303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candle really burning underwater?!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DF6E48F2-DAF1-40B2-BB65-6A5CCB6C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340" y="4494489"/>
            <a:ext cx="2151322" cy="1476259"/>
          </a:xfrm>
          <a:prstGeom prst="cloudCallout">
            <a:avLst>
              <a:gd name="adj1" fmla="val 58210"/>
              <a:gd name="adj2" fmla="val 595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eye fooled?</a:t>
            </a: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4EB1E259-9315-47BA-9068-674BBC33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085" y="2162499"/>
            <a:ext cx="2215116" cy="1781059"/>
          </a:xfrm>
          <a:prstGeom prst="cloudCallout">
            <a:avLst>
              <a:gd name="adj1" fmla="val 38470"/>
              <a:gd name="adj2" fmla="val 886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ghost outside?!</a:t>
            </a:r>
          </a:p>
        </p:txBody>
      </p:sp>
    </p:spTree>
    <p:extLst>
      <p:ext uri="{BB962C8B-B14F-4D97-AF65-F5344CB8AC3E}">
        <p14:creationId xmlns:p14="http://schemas.microsoft.com/office/powerpoint/2010/main" val="96799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2DC4F-6117-491D-8EFE-C7922F932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"/>
          <a:stretch/>
        </p:blipFill>
        <p:spPr>
          <a:xfrm>
            <a:off x="95854" y="2580169"/>
            <a:ext cx="5705293" cy="4277832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D16C9731-E507-4774-BB99-0D814C7C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3" y="768234"/>
            <a:ext cx="11311699" cy="201001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4769" indent="-594769" defTabSz="914377">
              <a:buFont typeface="Wingdings 2" pitchFamily="2" charset="2"/>
              <a:buChar char="!"/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</a:rPr>
              <a:t>Stick in (or copy) this diagram and continue the ray.</a:t>
            </a:r>
          </a:p>
          <a:p>
            <a:pPr marL="594769" indent="-594769" defTabSz="914377"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  <a:sym typeface="Wingdings" panose="05000000000000000000" pitchFamily="2" charset="2"/>
              </a:rPr>
              <a:t>	Look through the periscope and also try holding two mirrors as shown to “make” one.</a:t>
            </a:r>
            <a:endParaRPr lang="en-US" altLang="en-US" sz="2933" dirty="0">
              <a:latin typeface="+mj-lt"/>
            </a:endParaRPr>
          </a:p>
          <a:p>
            <a:pPr marL="594769" indent="-594769" defTabSz="914377"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</a:rPr>
              <a:t>	Explain whether the image has left and right swapped over.</a:t>
            </a:r>
          </a:p>
        </p:txBody>
      </p:sp>
      <p:sp>
        <p:nvSpPr>
          <p:cNvPr id="5" name="5-Point Star 7">
            <a:extLst>
              <a:ext uri="{FF2B5EF4-FFF2-40B4-BE49-F238E27FC236}">
                <a16:creationId xmlns:a16="http://schemas.microsoft.com/office/drawing/2014/main" id="{E37A6AE7-DE8E-4A63-9E7F-5EBAB2918D0E}"/>
              </a:ext>
            </a:extLst>
          </p:cNvPr>
          <p:cNvSpPr/>
          <p:nvPr/>
        </p:nvSpPr>
        <p:spPr>
          <a:xfrm>
            <a:off x="212714" y="1773240"/>
            <a:ext cx="530404" cy="516589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13A15E-3F9B-42EA-B08A-43B2A9B8594A}"/>
              </a:ext>
            </a:extLst>
          </p:cNvPr>
          <p:cNvCxnSpPr>
            <a:cxnSpLocks/>
          </p:cNvCxnSpPr>
          <p:nvPr/>
        </p:nvCxnSpPr>
        <p:spPr>
          <a:xfrm>
            <a:off x="2916395" y="3279555"/>
            <a:ext cx="0" cy="2901507"/>
          </a:xfrm>
          <a:prstGeom prst="line">
            <a:avLst/>
          </a:prstGeom>
          <a:ln w="2222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E3CB9C-3225-48BD-B90D-3941F2A74BC7}"/>
              </a:ext>
            </a:extLst>
          </p:cNvPr>
          <p:cNvCxnSpPr>
            <a:cxnSpLocks/>
          </p:cNvCxnSpPr>
          <p:nvPr/>
        </p:nvCxnSpPr>
        <p:spPr>
          <a:xfrm>
            <a:off x="2916395" y="3769243"/>
            <a:ext cx="0" cy="1145363"/>
          </a:xfrm>
          <a:prstGeom prst="line">
            <a:avLst/>
          </a:prstGeom>
          <a:ln w="22225">
            <a:solidFill>
              <a:srgbClr val="00924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3B40B-E2A5-4A49-8C05-92853E429681}"/>
              </a:ext>
            </a:extLst>
          </p:cNvPr>
          <p:cNvGrpSpPr/>
          <p:nvPr/>
        </p:nvGrpSpPr>
        <p:grpSpPr>
          <a:xfrm rot="16200000">
            <a:off x="3999602" y="5005490"/>
            <a:ext cx="75609" cy="2275533"/>
            <a:chOff x="2399414" y="2356884"/>
            <a:chExt cx="0" cy="2176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668394-6EC6-4788-B1F2-47CF60035AAB}"/>
                </a:ext>
              </a:extLst>
            </p:cNvPr>
            <p:cNvCxnSpPr>
              <a:cxnSpLocks/>
            </p:cNvCxnSpPr>
            <p:nvPr/>
          </p:nvCxnSpPr>
          <p:spPr>
            <a:xfrm>
              <a:off x="2399414" y="2356884"/>
              <a:ext cx="0" cy="2176130"/>
            </a:xfrm>
            <a:prstGeom prst="line">
              <a:avLst/>
            </a:prstGeom>
            <a:ln w="22225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E0F0F9-7B7E-42F1-B9A0-DCE125EBC20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414" y="2724150"/>
              <a:ext cx="0" cy="859022"/>
            </a:xfrm>
            <a:prstGeom prst="line">
              <a:avLst/>
            </a:prstGeom>
            <a:ln w="22225">
              <a:solidFill>
                <a:srgbClr val="00924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utoShape 18">
            <a:extLst>
              <a:ext uri="{FF2B5EF4-FFF2-40B4-BE49-F238E27FC236}">
                <a16:creationId xmlns:a16="http://schemas.microsoft.com/office/drawing/2014/main" id="{92B8E3DD-E38C-4E71-8BF9-3A235E76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39" y="2917162"/>
            <a:ext cx="3397221" cy="2586960"/>
          </a:xfrm>
          <a:prstGeom prst="cloudCallout">
            <a:avLst>
              <a:gd name="adj1" fmla="val 36235"/>
              <a:gd name="adj2" fmla="val 8227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Is a mirror really doing anything that strange?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28928DC3-8DDD-4371-A7A1-F5F3872D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258" y="3271652"/>
            <a:ext cx="4375888" cy="2917311"/>
          </a:xfrm>
          <a:prstGeom prst="cloudCallout">
            <a:avLst>
              <a:gd name="adj1" fmla="val 42901"/>
              <a:gd name="adj2" fmla="val 64725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If you sit facing someone holding up their right hand, where do you see 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8776A-FB68-4550-83BD-85C35E26B2DB}"/>
              </a:ext>
            </a:extLst>
          </p:cNvPr>
          <p:cNvSpPr txBox="1"/>
          <p:nvPr/>
        </p:nvSpPr>
        <p:spPr>
          <a:xfrm>
            <a:off x="95853" y="1"/>
            <a:ext cx="304193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Periscopes</a:t>
            </a:r>
          </a:p>
        </p:txBody>
      </p:sp>
    </p:spTree>
    <p:extLst>
      <p:ext uri="{BB962C8B-B14F-4D97-AF65-F5344CB8AC3E}">
        <p14:creationId xmlns:p14="http://schemas.microsoft.com/office/powerpoint/2010/main" val="36668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A49AA-CB8A-4F51-9D98-C1B9FB6BC05F}"/>
              </a:ext>
            </a:extLst>
          </p:cNvPr>
          <p:cNvSpPr txBox="1"/>
          <p:nvPr/>
        </p:nvSpPr>
        <p:spPr>
          <a:xfrm>
            <a:off x="337528" y="390213"/>
            <a:ext cx="43934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Curved mirrors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00442-B0E3-4CBF-8623-82F8DF594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4" b="38064"/>
          <a:stretch/>
        </p:blipFill>
        <p:spPr>
          <a:xfrm>
            <a:off x="7976779" y="764707"/>
            <a:ext cx="4092355" cy="4252288"/>
          </a:xfrm>
          <a:prstGeom prst="rect">
            <a:avLst/>
          </a:prstGeom>
        </p:spPr>
      </p:pic>
      <p:sp>
        <p:nvSpPr>
          <p:cNvPr id="8" name="AutoShape 26">
            <a:extLst>
              <a:ext uri="{FF2B5EF4-FFF2-40B4-BE49-F238E27FC236}">
                <a16:creationId xmlns:a16="http://schemas.microsoft.com/office/drawing/2014/main" id="{50110F6F-573F-4FFF-9683-F03A7418E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413" y="193572"/>
            <a:ext cx="7088372" cy="1197608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4769" indent="-594769" defTabSz="914377">
              <a:buFont typeface="Wingdings" panose="05000000000000000000" pitchFamily="2" charset="2"/>
              <a:buChar char="I"/>
              <a:tabLst>
                <a:tab pos="594769" algn="l"/>
              </a:tabLst>
              <a:defRPr/>
            </a:pPr>
            <a:r>
              <a:rPr lang="en-US" altLang="en-US" sz="2933" dirty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Look at your reflection in a convex &amp; concave mirror (or sides of a spoon).</a:t>
            </a:r>
            <a:endParaRPr lang="en-US" altLang="en-US" sz="2933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F64C05DA-54C5-4C81-8A6F-7CBAA9919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14" y="1343004"/>
            <a:ext cx="3397221" cy="2586960"/>
          </a:xfrm>
          <a:prstGeom prst="cloudCallout">
            <a:avLst>
              <a:gd name="adj1" fmla="val -56407"/>
              <a:gd name="adj2" fmla="val 599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Does it seem bigger or smaller?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F58E0F9E-8C4A-4B1E-9999-EA5B4BE2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580" y="2158537"/>
            <a:ext cx="2865121" cy="2077711"/>
          </a:xfrm>
          <a:prstGeom prst="cloudCallout">
            <a:avLst>
              <a:gd name="adj1" fmla="val -67952"/>
              <a:gd name="adj2" fmla="val 818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Is it the right way up?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E2545041-B076-424B-B261-F507AB17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624" y="3796196"/>
            <a:ext cx="3874977" cy="2586960"/>
          </a:xfrm>
          <a:prstGeom prst="cloudCallout">
            <a:avLst>
              <a:gd name="adj1" fmla="val 68146"/>
              <a:gd name="adj2" fmla="val 5625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Does it change if you move the mirror closer or further away?</a:t>
            </a:r>
          </a:p>
        </p:txBody>
      </p:sp>
    </p:spTree>
    <p:extLst>
      <p:ext uri="{BB962C8B-B14F-4D97-AF65-F5344CB8AC3E}">
        <p14:creationId xmlns:p14="http://schemas.microsoft.com/office/powerpoint/2010/main" val="312593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5A6BD-D36E-4251-8B72-621B7CDF5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16"/>
            <a:ext cx="8978604" cy="6868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345D3-352C-4B36-B72E-BD4D64A52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0"/>
            <a:ext cx="58782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1DB5B-B659-4212-A07F-568B820EEFB6}"/>
              </a:ext>
            </a:extLst>
          </p:cNvPr>
          <p:cNvSpPr txBox="1"/>
          <p:nvPr/>
        </p:nvSpPr>
        <p:spPr>
          <a:xfrm>
            <a:off x="141768" y="0"/>
            <a:ext cx="562344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70C0"/>
                </a:solidFill>
              </a:rPr>
              <a:t>concave mirror</a:t>
            </a:r>
          </a:p>
        </p:txBody>
      </p:sp>
    </p:spTree>
    <p:extLst>
      <p:ext uri="{BB962C8B-B14F-4D97-AF65-F5344CB8AC3E}">
        <p14:creationId xmlns:p14="http://schemas.microsoft.com/office/powerpoint/2010/main" val="3098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ED160-04D5-4370-BB87-2B8B6C13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05FFFD-EB53-450D-B45C-990C96F4E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1AE11-05D2-4E11-A539-B7E7BE558B6B}"/>
              </a:ext>
            </a:extLst>
          </p:cNvPr>
          <p:cNvSpPr txBox="1"/>
          <p:nvPr/>
        </p:nvSpPr>
        <p:spPr>
          <a:xfrm>
            <a:off x="1" y="-198475"/>
            <a:ext cx="562344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67" dirty="0">
                <a:solidFill>
                  <a:srgbClr val="0070C0"/>
                </a:solidFill>
              </a:rPr>
              <a:t>convex mirror</a:t>
            </a:r>
          </a:p>
        </p:txBody>
      </p:sp>
    </p:spTree>
    <p:extLst>
      <p:ext uri="{BB962C8B-B14F-4D97-AF65-F5344CB8AC3E}">
        <p14:creationId xmlns:p14="http://schemas.microsoft.com/office/powerpoint/2010/main" val="3507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142A-DB2F-43D9-B9F0-B0182313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4"/>
            <a:ext cx="12192000" cy="6804373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DAAA295B-350C-4157-A968-C5D3F84BD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908" y="1205530"/>
            <a:ext cx="4621619" cy="155420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4769" indent="-594769" defTabSz="914377">
              <a:buFont typeface="Wingdings" panose="05000000000000000000" pitchFamily="2" charset="2"/>
              <a:buChar char="!"/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  <a:sym typeface="Wingdings" panose="05000000000000000000" pitchFamily="2" charset="2"/>
              </a:rPr>
              <a:t>Draw &amp; label the shape of each mirror.</a:t>
            </a:r>
          </a:p>
          <a:p>
            <a:pPr marL="0" indent="0" defTabSz="914377"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</a:rPr>
              <a:t>	Add the rays.</a:t>
            </a:r>
          </a:p>
        </p:txBody>
      </p:sp>
      <p:sp>
        <p:nvSpPr>
          <p:cNvPr id="5" name="5-Point Star 7">
            <a:extLst>
              <a:ext uri="{FF2B5EF4-FFF2-40B4-BE49-F238E27FC236}">
                <a16:creationId xmlns:a16="http://schemas.microsoft.com/office/drawing/2014/main" id="{67DD4556-3E17-45D0-853A-CB1FB50E21E1}"/>
              </a:ext>
            </a:extLst>
          </p:cNvPr>
          <p:cNvSpPr/>
          <p:nvPr/>
        </p:nvSpPr>
        <p:spPr>
          <a:xfrm>
            <a:off x="7452305" y="2141836"/>
            <a:ext cx="530404" cy="516589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7032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213FE-1888-4FB7-B061-3A8AA68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5" b="29164"/>
          <a:stretch/>
        </p:blipFill>
        <p:spPr>
          <a:xfrm>
            <a:off x="474921" y="1"/>
            <a:ext cx="7804297" cy="5832655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E8B16823-0488-4065-8B2B-38365DB0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698" y="842040"/>
            <a:ext cx="3874977" cy="2586960"/>
          </a:xfrm>
          <a:prstGeom prst="cloudCallout">
            <a:avLst>
              <a:gd name="adj1" fmla="val 60097"/>
              <a:gd name="adj2" fmla="val 6794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law of reflection still obeyed?</a:t>
            </a:r>
          </a:p>
        </p:txBody>
      </p:sp>
    </p:spTree>
    <p:extLst>
      <p:ext uri="{BB962C8B-B14F-4D97-AF65-F5344CB8AC3E}">
        <p14:creationId xmlns:p14="http://schemas.microsoft.com/office/powerpoint/2010/main" val="220790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208DD-C2D6-413A-9D68-CBC35714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48279" r="46768"/>
          <a:stretch/>
        </p:blipFill>
        <p:spPr>
          <a:xfrm>
            <a:off x="2527609" y="715342"/>
            <a:ext cx="7136781" cy="54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E1C57-427C-4834-A189-A7C4EFB85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20486"/>
          <a:stretch/>
        </p:blipFill>
        <p:spPr>
          <a:xfrm>
            <a:off x="0" y="0"/>
            <a:ext cx="70098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6B14C-48E4-466C-BF3E-0FA82CB2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67DAA-58A9-4C3E-AAFA-3FFF92615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3" y="1464929"/>
            <a:ext cx="10582848" cy="5101656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712060B4-3E68-411B-9465-38ECD9ED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2" y="78299"/>
            <a:ext cx="12012869" cy="15756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4769" indent="-594769" defTabSz="914377">
              <a:buFont typeface="Wingdings" panose="05000000000000000000" pitchFamily="2" charset="2"/>
              <a:buChar char="I"/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  <a:sym typeface="Wingdings" panose="05000000000000000000" pitchFamily="2" charset="2"/>
              </a:rPr>
              <a:t>Try the Pepper’s Ghost illusion with a tea light &amp; beaker OR</a:t>
            </a:r>
          </a:p>
          <a:p>
            <a:pPr marL="594769" indent="-594769" defTabSz="914377">
              <a:buFont typeface="Wingdings" panose="05000000000000000000" pitchFamily="2" charset="2"/>
              <a:buChar char="I"/>
              <a:tabLst>
                <a:tab pos="594769" algn="l"/>
              </a:tabLst>
              <a:defRPr/>
            </a:pPr>
            <a:r>
              <a:rPr lang="en-US" altLang="en-US" sz="2933" dirty="0">
                <a:latin typeface="+mj-lt"/>
                <a:sym typeface="Wingdings" panose="05000000000000000000" pitchFamily="2" charset="2"/>
              </a:rPr>
              <a:t>Use the hologram videos on the HP science 8J Light YouTube playlist (or 8Jb Firefly page) to try Pepper’s Ghost with your phone.</a:t>
            </a:r>
            <a:endParaRPr lang="en-US" altLang="en-US" sz="29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31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D351D-04B4-41C2-86AC-5E7010E974A9}"/>
              </a:ext>
            </a:extLst>
          </p:cNvPr>
          <p:cNvSpPr/>
          <p:nvPr/>
        </p:nvSpPr>
        <p:spPr>
          <a:xfrm>
            <a:off x="3909205" y="3228946"/>
            <a:ext cx="5231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https://youtu.be/Q8ZdYe2blXU?t=1m38s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E19FF9B-5A47-4F3B-805E-795CC468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54" y="6158933"/>
            <a:ext cx="6966300" cy="699068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31D27FC-FCFF-4AD1-9541-D504BBD307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24" y="2142"/>
            <a:ext cx="12157752" cy="59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636" y="1628776"/>
            <a:ext cx="11376507" cy="453707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some uses of plane mirrors. </a:t>
            </a:r>
          </a:p>
          <a:p>
            <a:pPr marL="538149" lvl="1" indent="-358766"/>
            <a:r>
              <a:rPr lang="en-GB" altLang="en-US" sz="2800" dirty="0"/>
              <a:t>Use the ray model of light to explain how a periscope works. </a:t>
            </a:r>
          </a:p>
          <a:p>
            <a:pPr marL="538149" lvl="1" indent="-358766"/>
            <a:r>
              <a:rPr lang="en-GB" altLang="en-US" sz="2800" dirty="0"/>
              <a:t>Describe the characteristics of the image formed by a plane mirror and use ray diagrams to explain its formation.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State the meaning of: </a:t>
            </a:r>
            <a:r>
              <a:rPr lang="en-GB" altLang="en-US" sz="2800" dirty="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800" dirty="0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ray diagrams to explain some of the features of images in periscopes. </a:t>
            </a:r>
          </a:p>
          <a:p>
            <a:pPr marL="538149" lvl="1" indent="-358766">
              <a:spcBef>
                <a:spcPct val="40000"/>
              </a:spcBef>
            </a:pPr>
            <a:endParaRPr lang="en-GB" altLang="en-US" sz="28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90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F5AC7A5-5B94-497D-A42C-C49094FF8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54" y="6158933"/>
            <a:ext cx="6966300" cy="699068"/>
          </a:xfrm>
          <a:prstGeom prst="rect">
            <a:avLst/>
          </a:prstGeom>
        </p:spPr>
      </p:pic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A1E41C03-A3FA-4BDD-8983-2C7E69490B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63" y="44951"/>
            <a:ext cx="12174875" cy="60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08E423-B118-45A2-9AF7-5052E11F7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128"/>
            <a:ext cx="11685631" cy="59952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1751EB-BCC2-475D-AC0A-487C6164BF92}"/>
              </a:ext>
            </a:extLst>
          </p:cNvPr>
          <p:cNvSpPr/>
          <p:nvPr/>
        </p:nvSpPr>
        <p:spPr>
          <a:xfrm>
            <a:off x="7299053" y="1275908"/>
            <a:ext cx="4590511" cy="445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CD77A-ACB3-49A2-B700-4F0790ABB128}"/>
              </a:ext>
            </a:extLst>
          </p:cNvPr>
          <p:cNvSpPr/>
          <p:nvPr/>
        </p:nvSpPr>
        <p:spPr>
          <a:xfrm>
            <a:off x="642680" y="4508204"/>
            <a:ext cx="1342065" cy="131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id="{253D73E1-A97B-4C57-92CD-CE81F344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694" y="106475"/>
            <a:ext cx="6846897" cy="15406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</a:pPr>
            <a:r>
              <a:rPr lang="en-US" altLang="en-US" sz="2933" dirty="0">
                <a:latin typeface="+mj-lt"/>
              </a:rPr>
              <a:t>Stick in your diagram &amp; continue the rays entering the eye backwards with dashed pencil lines.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5C28FCA4-D9D7-4D9D-9F79-874728C11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49" y="4141190"/>
            <a:ext cx="3889152" cy="2629925"/>
          </a:xfrm>
          <a:prstGeom prst="cloudCallout">
            <a:avLst>
              <a:gd name="adj1" fmla="val -65783"/>
              <a:gd name="adj2" fmla="val 501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Where does the image of the candle seem to be?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0A401BAE-1D96-4BF6-9691-C99FE378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694" y="4603818"/>
            <a:ext cx="3044336" cy="1956547"/>
          </a:xfrm>
          <a:prstGeom prst="cloudCallout">
            <a:avLst>
              <a:gd name="adj1" fmla="val 57544"/>
              <a:gd name="adj2" fmla="val 575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big is it?</a:t>
            </a:r>
          </a:p>
        </p:txBody>
      </p:sp>
    </p:spTree>
    <p:extLst>
      <p:ext uri="{BB962C8B-B14F-4D97-AF65-F5344CB8AC3E}">
        <p14:creationId xmlns:p14="http://schemas.microsoft.com/office/powerpoint/2010/main" val="33787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A08F-9EB4-422F-9888-92A0F871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>
          <a:xfrm>
            <a:off x="253185" y="1"/>
            <a:ext cx="11685631" cy="4375888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B0E612E4-FCE1-4E59-8016-FADA3438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76449"/>
            <a:ext cx="6246323" cy="121836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5591" indent="-355591">
              <a:tabLst>
                <a:tab pos="542912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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Measure how far behind the mirror the image is.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6A9824-563B-4B1A-BC78-CF084B0312FB}"/>
              </a:ext>
            </a:extLst>
          </p:cNvPr>
          <p:cNvCxnSpPr/>
          <p:nvPr/>
        </p:nvCxnSpPr>
        <p:spPr>
          <a:xfrm>
            <a:off x="2797544" y="4007293"/>
            <a:ext cx="40167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DB7032-796A-4CDC-8057-A97B89999AE6}"/>
              </a:ext>
            </a:extLst>
          </p:cNvPr>
          <p:cNvCxnSpPr>
            <a:cxnSpLocks/>
          </p:cNvCxnSpPr>
          <p:nvPr/>
        </p:nvCxnSpPr>
        <p:spPr>
          <a:xfrm>
            <a:off x="6828465" y="4002568"/>
            <a:ext cx="410653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1485F5-0F2B-4E38-8B8D-B3F108C2C5E7}"/>
              </a:ext>
            </a:extLst>
          </p:cNvPr>
          <p:cNvSpPr txBox="1"/>
          <p:nvPr/>
        </p:nvSpPr>
        <p:spPr>
          <a:xfrm>
            <a:off x="6370085" y="4177413"/>
            <a:ext cx="5821916" cy="1815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The image is ___ _____ distance behind the mirror as the object is in front.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8286-F573-4628-A431-66F58FDD1A0A}"/>
              </a:ext>
            </a:extLst>
          </p:cNvPr>
          <p:cNvSpPr txBox="1"/>
          <p:nvPr/>
        </p:nvSpPr>
        <p:spPr>
          <a:xfrm>
            <a:off x="8361915" y="4159101"/>
            <a:ext cx="30344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the  same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4773D901-8F91-4A98-9994-9F970A3B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91" y="4375889"/>
            <a:ext cx="3035229" cy="2063483"/>
          </a:xfrm>
          <a:prstGeom prst="cloudCallout">
            <a:avLst>
              <a:gd name="adj1" fmla="val -65783"/>
              <a:gd name="adj2" fmla="val 5014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we show this in practice?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2D395408-FEC9-4320-ABD2-23FCDF0B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149" y="4375889"/>
            <a:ext cx="3035229" cy="2063483"/>
          </a:xfrm>
          <a:prstGeom prst="cloudCallout">
            <a:avLst>
              <a:gd name="adj1" fmla="val 74543"/>
              <a:gd name="adj2" fmla="val 543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big should you draw the candle?</a:t>
            </a:r>
          </a:p>
        </p:txBody>
      </p:sp>
    </p:spTree>
    <p:extLst>
      <p:ext uri="{BB962C8B-B14F-4D97-AF65-F5344CB8AC3E}">
        <p14:creationId xmlns:p14="http://schemas.microsoft.com/office/powerpoint/2010/main" val="18345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6C44E-1170-4E77-B568-692B85E60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2907"/>
          <a:stretch/>
        </p:blipFill>
        <p:spPr>
          <a:xfrm>
            <a:off x="5601730" y="3857696"/>
            <a:ext cx="5052575" cy="3000305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88F5FDDF-CA45-42AF-9848-BE2E2907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1" y="175685"/>
            <a:ext cx="11559116" cy="369991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591" indent="-355591">
              <a:tabLst>
                <a:tab pos="542912" algn="l"/>
              </a:tabLst>
            </a:pPr>
            <a:r>
              <a:rPr lang="en-GB" altLang="en-US" sz="3200" dirty="0">
                <a:latin typeface="+mj-lt"/>
                <a:sym typeface="Wingdings" panose="05000000000000000000" pitchFamily="2" charset="2"/>
              </a:rPr>
              <a:t>	</a:t>
            </a:r>
            <a:r>
              <a:rPr lang="en-GB" altLang="en-US" sz="3200" dirty="0">
                <a:latin typeface="+mj-lt"/>
              </a:rPr>
              <a:t>Prop up your mirror &amp; try out the following:</a:t>
            </a:r>
          </a:p>
          <a:p>
            <a:pPr marL="609585" indent="-609585">
              <a:buFont typeface="+mj-lt"/>
              <a:buAutoNum type="arabicPeriod"/>
              <a:tabLst>
                <a:tab pos="542912" algn="l"/>
              </a:tabLst>
            </a:pPr>
            <a:r>
              <a:rPr lang="en-GB" altLang="en-US" sz="3200" dirty="0">
                <a:latin typeface="+mj-lt"/>
              </a:rPr>
              <a:t>Place a ruler under the mirror. Look where </a:t>
            </a:r>
            <a:r>
              <a:rPr lang="en-GB" altLang="en-US" sz="3200" dirty="0" err="1">
                <a:latin typeface="+mj-lt"/>
              </a:rPr>
              <a:t>eg.</a:t>
            </a:r>
            <a:r>
              <a:rPr lang="en-GB" altLang="en-US" sz="3200" dirty="0">
                <a:latin typeface="+mj-lt"/>
              </a:rPr>
              <a:t> 5 cm mark seems to be behind the mirror.</a:t>
            </a:r>
          </a:p>
          <a:p>
            <a:pPr marL="609585" indent="-609585">
              <a:buFont typeface="+mj-lt"/>
              <a:buAutoNum type="arabicPeriod"/>
              <a:tabLst>
                <a:tab pos="542912" algn="l"/>
              </a:tabLst>
            </a:pPr>
            <a:r>
              <a:rPr lang="en-GB" altLang="en-US" sz="3200" dirty="0">
                <a:latin typeface="+mj-lt"/>
              </a:rPr>
              <a:t>Hold your ruler upright with a toy soldier and look at the image of both in the mirror.</a:t>
            </a:r>
          </a:p>
          <a:p>
            <a:pPr marL="609585" indent="-609585">
              <a:buFont typeface="+mj-lt"/>
              <a:buAutoNum type="arabicPeriod"/>
              <a:tabLst>
                <a:tab pos="542912" algn="l"/>
              </a:tabLst>
            </a:pPr>
            <a:r>
              <a:rPr lang="en-GB" altLang="en-US" sz="3200" dirty="0">
                <a:latin typeface="+mj-lt"/>
              </a:rPr>
              <a:t>Draw between the lines of the star ONLY looking in the mirror (place hand in way of sheet).</a:t>
            </a:r>
          </a:p>
          <a:p>
            <a:pPr marL="355591" indent="-355591">
              <a:tabLst>
                <a:tab pos="542912" algn="l"/>
              </a:tabLst>
            </a:pPr>
            <a:r>
              <a:rPr lang="en-GB" altLang="en-US" sz="3200" dirty="0">
                <a:latin typeface="+mj-lt"/>
              </a:rPr>
              <a:t>	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6E1E4867-253D-45CC-908D-423F5310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1" y="3950357"/>
            <a:ext cx="3148269" cy="2200744"/>
          </a:xfrm>
          <a:prstGeom prst="cloudCallout">
            <a:avLst>
              <a:gd name="adj1" fmla="val -45897"/>
              <a:gd name="adj2" fmla="val 7335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far </a:t>
            </a:r>
            <a:r>
              <a:rPr lang="en-GB" sz="2667" i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behind</a:t>
            </a: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a mirror is the image?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FF28137E-4221-4A6A-8BCB-71D5BDAB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630" y="3875604"/>
            <a:ext cx="3397221" cy="2586960"/>
          </a:xfrm>
          <a:prstGeom prst="cloudCallout">
            <a:avLst>
              <a:gd name="adj1" fmla="val 47179"/>
              <a:gd name="adj2" fmla="val 6462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 is it difficult to draw the star?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102AB75D-0947-41F6-9D61-A17968A8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218" y="4073322"/>
            <a:ext cx="3397221" cy="2586960"/>
          </a:xfrm>
          <a:prstGeom prst="cloudCallout">
            <a:avLst>
              <a:gd name="adj1" fmla="val -63882"/>
              <a:gd name="adj2" fmla="val 5514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big is the image compared to the object?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A5794A-49E5-4CDC-A6ED-A7BE02E8D3EB}"/>
                  </a:ext>
                </a:extLst>
              </p14:cNvPr>
              <p14:cNvContentPartPr/>
              <p14:nvPr/>
            </p14:nvContentPartPr>
            <p14:xfrm>
              <a:off x="6342720" y="4970880"/>
              <a:ext cx="936480" cy="97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A5794A-49E5-4CDC-A6ED-A7BE02E8D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3359" y="4961518"/>
                <a:ext cx="955202" cy="9916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82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A08F-9EB4-422F-9888-92A0F871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b="27010"/>
          <a:stretch/>
        </p:blipFill>
        <p:spPr>
          <a:xfrm>
            <a:off x="-362465" y="0"/>
            <a:ext cx="11403356" cy="43758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6A9824-563B-4B1A-BC78-CF084B0312FB}"/>
              </a:ext>
            </a:extLst>
          </p:cNvPr>
          <p:cNvCxnSpPr/>
          <p:nvPr/>
        </p:nvCxnSpPr>
        <p:spPr>
          <a:xfrm>
            <a:off x="1899620" y="4007292"/>
            <a:ext cx="40167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DB7032-796A-4CDC-8057-A97B89999AE6}"/>
              </a:ext>
            </a:extLst>
          </p:cNvPr>
          <p:cNvCxnSpPr>
            <a:cxnSpLocks/>
          </p:cNvCxnSpPr>
          <p:nvPr/>
        </p:nvCxnSpPr>
        <p:spPr>
          <a:xfrm>
            <a:off x="5930541" y="4002567"/>
            <a:ext cx="410653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1485F5-0F2B-4E38-8B8D-B3F108C2C5E7}"/>
              </a:ext>
            </a:extLst>
          </p:cNvPr>
          <p:cNvSpPr txBox="1"/>
          <p:nvPr/>
        </p:nvSpPr>
        <p:spPr>
          <a:xfrm>
            <a:off x="2324100" y="4814428"/>
            <a:ext cx="9141942" cy="124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image is ___ _____ distance behind the mirror as the object is in front.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8286-F573-4628-A431-66F58FDD1A0A}"/>
              </a:ext>
            </a:extLst>
          </p:cNvPr>
          <p:cNvSpPr txBox="1"/>
          <p:nvPr/>
        </p:nvSpPr>
        <p:spPr>
          <a:xfrm>
            <a:off x="4288106" y="4768260"/>
            <a:ext cx="30344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the  same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96B25E-15E1-40F5-A9F3-57ECAF473ADF}"/>
              </a:ext>
            </a:extLst>
          </p:cNvPr>
          <p:cNvCxnSpPr>
            <a:cxnSpLocks/>
          </p:cNvCxnSpPr>
          <p:nvPr/>
        </p:nvCxnSpPr>
        <p:spPr>
          <a:xfrm flipH="1">
            <a:off x="10445578" y="2487827"/>
            <a:ext cx="1" cy="160637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BCF58E-45A0-4698-A2FD-DA6E8F181DD1}"/>
              </a:ext>
            </a:extLst>
          </p:cNvPr>
          <p:cNvSpPr txBox="1"/>
          <p:nvPr/>
        </p:nvSpPr>
        <p:spPr>
          <a:xfrm>
            <a:off x="10445581" y="2389581"/>
            <a:ext cx="1598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same size as object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C802F9-D667-4A5E-9AC1-36DC7CDCF4C2}"/>
              </a:ext>
            </a:extLst>
          </p:cNvPr>
          <p:cNvGrpSpPr/>
          <p:nvPr/>
        </p:nvGrpSpPr>
        <p:grpSpPr>
          <a:xfrm>
            <a:off x="7475764" y="254007"/>
            <a:ext cx="4716236" cy="659938"/>
            <a:chOff x="0" y="426441"/>
            <a:chExt cx="4716236" cy="65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998B54-A248-49A1-9369-D70B6D18F19D}"/>
                </a:ext>
              </a:extLst>
            </p:cNvPr>
            <p:cNvSpPr txBox="1"/>
            <p:nvPr/>
          </p:nvSpPr>
          <p:spPr>
            <a:xfrm>
              <a:off x="0" y="426441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78CE2D-4E4E-4E77-9786-BC27F7E44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A2B98-4B71-4655-B355-90340DDD635F}"/>
              </a:ext>
            </a:extLst>
          </p:cNvPr>
          <p:cNvSpPr txBox="1"/>
          <p:nvPr/>
        </p:nvSpPr>
        <p:spPr>
          <a:xfrm>
            <a:off x="348392" y="358379"/>
            <a:ext cx="119778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image also has left and right swapped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A385-6A60-428C-A9D7-CDA8A811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/>
        </p:blipFill>
        <p:spPr>
          <a:xfrm>
            <a:off x="6337300" y="2307396"/>
            <a:ext cx="5562601" cy="3817731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9FD8725D-1EC8-4372-BB77-0CD3E445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8" y="1228406"/>
            <a:ext cx="12058340" cy="103858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US" altLang="en-US" sz="2933" dirty="0">
                <a:latin typeface="+mj-lt"/>
              </a:rPr>
              <a:t>Explain why POLICE &amp; AMBULANCE is often written backwards. Include how it should look.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0428F-6C6B-4E20-85F0-C9B8A729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5" y="2307396"/>
            <a:ext cx="5701955" cy="38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A2B98-4B71-4655-B355-90340DDD635F}"/>
              </a:ext>
            </a:extLst>
          </p:cNvPr>
          <p:cNvSpPr txBox="1"/>
          <p:nvPr/>
        </p:nvSpPr>
        <p:spPr>
          <a:xfrm>
            <a:off x="107092" y="0"/>
            <a:ext cx="1197781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+mj-lt"/>
                <a:cs typeface="Arial" panose="020B0604020202020204" pitchFamily="34" charset="0"/>
              </a:rPr>
              <a:t>The image also has left and right swapped over.</a:t>
            </a:r>
          </a:p>
          <a:p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POLICE and AMBULANCE is often written backwards so it looks the correct way round and drivers can read it in their mirrors: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AA385-6A60-428C-A9D7-CDA8A811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/>
        </p:blipFill>
        <p:spPr>
          <a:xfrm>
            <a:off x="6184556" y="2734963"/>
            <a:ext cx="6007445" cy="4123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0428F-6C6B-4E20-85F0-C9B8A729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963"/>
            <a:ext cx="6184555" cy="4123037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A35D60C1-2A36-4ED5-933D-4CB4D8C1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407" y="2019065"/>
            <a:ext cx="3397221" cy="2586960"/>
          </a:xfrm>
          <a:prstGeom prst="cloudCallout">
            <a:avLst>
              <a:gd name="adj1" fmla="val 53484"/>
              <a:gd name="adj2" fmla="val 5889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Does everything look back to front in a periscope?</a:t>
            </a:r>
          </a:p>
        </p:txBody>
      </p:sp>
    </p:spTree>
    <p:extLst>
      <p:ext uri="{BB962C8B-B14F-4D97-AF65-F5344CB8AC3E}">
        <p14:creationId xmlns:p14="http://schemas.microsoft.com/office/powerpoint/2010/main" val="40624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AE129-FAB6-4EAE-9C02-7662306B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354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C7730-F311-415D-8F91-8A0D7903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/>
        </p:blipFill>
        <p:spPr>
          <a:xfrm>
            <a:off x="2806249" y="0"/>
            <a:ext cx="503016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9C987-4BBF-47ED-BDD8-323E0CD5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44" y="0"/>
            <a:ext cx="9144000" cy="6858000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8CBFDD1-1160-4175-85DD-36B37AB9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30" y="94511"/>
            <a:ext cx="3397221" cy="1997503"/>
          </a:xfrm>
          <a:prstGeom prst="cloudCallout">
            <a:avLst>
              <a:gd name="adj1" fmla="val -32759"/>
              <a:gd name="adj2" fmla="val 837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ship moving left or right?!</a:t>
            </a:r>
          </a:p>
        </p:txBody>
      </p:sp>
    </p:spTree>
    <p:extLst>
      <p:ext uri="{BB962C8B-B14F-4D97-AF65-F5344CB8AC3E}">
        <p14:creationId xmlns:p14="http://schemas.microsoft.com/office/powerpoint/2010/main" val="40394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b496163d-89a1-4d48-9d31-68cb6b4034b6"/>
    <ds:schemaRef ds:uri="http://schemas.microsoft.com/office/infopath/2007/PartnerControls"/>
    <ds:schemaRef ds:uri="caa02d93-d17b-4249-a0c5-afeca33be5b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8D12FA-4531-4E25-8D78-0FB7AE917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587</Words>
  <Application>Microsoft Office PowerPoint</Application>
  <PresentationFormat>Widescreen</PresentationFormat>
  <Paragraphs>58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Book Antiqua</vt:lpstr>
      <vt:lpstr>Calibri</vt:lpstr>
      <vt:lpstr>Calibri Light</vt:lpstr>
      <vt:lpstr>Wingdings</vt:lpstr>
      <vt:lpstr>Wingdings 2</vt:lpstr>
      <vt:lpstr>Office Theme</vt:lpstr>
      <vt:lpstr>5_Default Design</vt:lpstr>
      <vt:lpstr>8_Default Design</vt:lpstr>
      <vt:lpstr>9_Default Design</vt:lpstr>
      <vt:lpstr>8Jb2 Images in Mirrors  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