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6" r:id="rId3"/>
    <p:sldId id="257" r:id="rId4"/>
    <p:sldId id="263" r:id="rId5"/>
    <p:sldId id="264" r:id="rId6"/>
    <p:sldId id="270" r:id="rId7"/>
    <p:sldId id="265" r:id="rId8"/>
    <p:sldId id="262" r:id="rId9"/>
    <p:sldId id="266" r:id="rId10"/>
    <p:sldId id="267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D3"/>
    <a:srgbClr val="99FA84"/>
    <a:srgbClr val="CA05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346B6-119D-2C38-C154-00E755B6412B}" v="30" dt="2019-09-17T20:58:07.646"/>
    <p1510:client id="{D97E0072-50BB-E3EF-7161-22EC34EAB9A6}" v="185" dt="2019-09-17T10:50:04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7:3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24575,'78'-33'0,"-1"1"0,-6 10 0,0 6 0,-5 7 0,-1 5 0,4 3 0,2 2 0,5-1 0,2 0 0,3 0 0,1 0 0,2 0 0,2 0 0,5 0 0,1 0 0,5-1 0,2-1 0,-30 1 0,1-1 0,0 0 0,0-1 0,1 1 0,-1-1 0,2 1 0,-1 0 0,0 1 0,1 0 0,-1 0 0,1 0 0,0 1 0,0 0 0,0 0 0,-1 0 0,-1 0 0,1 0 0,-2 1 0,1 0 0,-1 0 0,0 0 0,-1 1 0,-1 0 0,1 1 0,-1 1 0,-1 0 0,30 1 0,-1 2 0,-4 2 0,-1 0 0,-3 2 0,-2-1 0,-2 1 0,0-1 0,-4-2 0,-1-1 0,-6-2 0,-2-2 0,-5-1 0,-1-1 0,-6-1 0,0 0 0,-4 0 0,0 0 0,44 0 0,-13 0 0,-15 0 0,-14 0 0,-12 0 0,-8 0 0,-7 0 0,-65 10 0,-19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7.643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92952.1875"/>
      <inkml:brushProperty name="anchorY" value="-280845.75"/>
      <inkml:brushProperty name="scaleFactor" value="0.5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8.86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22893.75"/>
      <inkml:brushProperty name="anchorY" value="-298820.71875"/>
      <inkml:brushProperty name="scaleFactor" value="0.5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0.28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56316.65625"/>
      <inkml:brushProperty name="anchorY" value="-325568.6875"/>
      <inkml:brushProperty name="scaleFactor" value="0.5"/>
    </inkml:brush>
  </inkml:definitions>
  <inkml:trace contextRef="#ctx0" brushRef="#br0">0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0.79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86351.03125"/>
      <inkml:brushProperty name="anchorY" value="-345168.28125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16037.28125"/>
      <inkml:brushProperty name="anchorY" value="-362586.21875"/>
      <inkml:brushProperty name="scaleFactor" value="0.5"/>
    </inkml:brush>
  </inkml:definitions>
  <inkml:trace contextRef="#ctx0" brushRef="#br0">325 1 24575,'0'0'0</inkml:trace>
  <inkml:trace contextRef="#ctx0" brushRef="#br1" timeOffset="1">0 187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1.28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45398.59375"/>
      <inkml:brushProperty name="anchorY" value="-380189.84375"/>
      <inkml:brushProperty name="scaleFactor" value="0.5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1.77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74597.4375"/>
      <inkml:brushProperty name="anchorY" value="-397538.15625"/>
      <inkml:brushProperty name="scaleFactor" value="0.5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2.51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92098.9375"/>
      <inkml:brushProperty name="anchorY" value="-419087.3125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7:47.95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3834.45898"/>
      <inkml:brushProperty name="anchorY" value="-10150.7168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3143.15039"/>
      <inkml:brushProperty name="anchorY" value="-20812.0332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2382.21484"/>
      <inkml:brushProperty name="anchorY" value="-31241.25781"/>
      <inkml:brushProperty name="scaleFactor" value="0.5"/>
    </inkml:brush>
  </inkml:definitions>
  <inkml:trace contextRef="#ctx0" brushRef="#br0">372 511 24575,'69'4'0,"1"0"0,0 1 0,20-2 0,-3 1 0,-6 2 0,-2 1 0,4 1 0,2 0 0,10 1 0,3 0 0,-23-3 0,2 0 0,1 0 0,7-1 0,2-1 0,1 0 0,7 0 0,1-1 0,0 0 0,1-1 0,0 0 0,0-1 0,1 0 0,0 0 0,0 0 0,-3-1 0,0 0 0,-1 0 0,-3 0 0,0 0 0,-3 0 0,-5 0 0,-2 0 0,-2 0 0,-6 0 0,-2 0 0,-1 0 0,23 0 0,-3 0 0,-11 0 0,-3 0 0,-14 0 0,-3 0 0,31 0 0,-28 0 0,-18 0 0,-13 0 0,-41 0 0,-29 0 0,-46 0 0,24 0 0,-5 0 0,-5 0 0,-2 0 0,-6 0 0,-2 0 0,-5 0 0,-1 0 0,-2 0 0,-2 0 0,-3 0 0,0 0 0,-2 0 0,1 0 0,2-1 0,0-1-278,0-1 0,0-1 1,0 1-1,1-2 278,-1-6 0,0-1 0,5 3 0,1 0 0,1-7 0,1 1 0,7 5 0,2 2 0,2 0 0,1 0 0,4 1 0,1-1 68,5-4 0,2 0 0,5 5 0,1 1-68,-30-1 0,16 4 0,15 3 0,15 3 0,8 4 0,15 37 0,1 13 0,-1 10 0,4 18 0,-1 0 0</inkml:trace>
  <inkml:trace contextRef="#ctx0" brushRef="#br1" timeOffset="2059">627 348 24575,'58'-25'0,"0"-1"0,6 2 0,4 7 0,4 14 0,3 6 0,10-3 0,5 0 0,-22 0 0,2 0 0,1 0 0,1 0 0,1 0 0,1 0 0,3 0 0,0 0 0,1 0-1974,-1 0 1,0 0 0,1 0 1973,3 0 0,0 0 0,0 0 0,-1 0 0,1 0 0,0 0 0,1 0 0,1 0 0,0 0 0,0 0 0,1 0 0,-1 0 78,-3-1 0,1 1 0,-3 1 0,-3-1 0,-2 1 0,-1 0-78,-4 1 0,-1 1 0,-1 0 0,23-2 0,-3 0 302,-7 3 0,-3 0 0,-8 1 1,-5 0-303,30 3 0,-18 3 0,-36-4 0,-6-4 1509,-61 7 1,-19-10-1510,-3 0 0,-8 0 0,-2 0 0,-4 0 0,-12 0 0,-2 0 0,-5 0 0,-2 0-25,-10 1 1,-3-2 0,27-2 0,-2-1 0,0-2 24,-4 0 0,0-2 0,-1-1 0,-2-1 0,0-1 0,0-1 0,0-3 0,0-2 0,0 2 0,2 2 0,0 0 0,0 0 0,-2 0 0,-1 0 0,2 1 0,3 0 0,2 1 0,-1 0 0,3 1 0,-1 0 0,2-1 0,3 0 0,1 1 0,1 0-159,-32 1 0,2 3 0,4 0 0,1 2 159,5-1 0,2 2 0,5 1 0,3 1 0,13 1 0,2 0 0,6 0 0,2 0 0,-24 0 0,20 0 0,26 0 0,16 11 0,12-1 649,26 5 1,52 16-650,-13-14 0,8-3 0,9 2 0,4-1 0,-18-4 0,3-1 0,0 0 0,5 0 0,1-1 0,1 0-162,6 2 1,2-1-1,0 0 1,2 0 0,-1-1-1,0 1 162,1 2 0,1 1 0,-1 0 0,-3 0 0,1-2 0,-1 2 0,1-1 0,0 2 0,-1-2 0,-4 0 0,0-1 0,0 0 0,0-3 0,0 0 0,-2-1 0,-4 1 0,-2-1 0,0 1-153,27 4 0,-1-1 0,-3 0 1,-3-1 152,-3-2 0,-3-1 0,-13 0 0,-3-3 0,-12-4 0,-4 0 0,25 0 0,-15 0 0,-20 0 0,-11 0 0,-6 0 1596,-22 0-1596,-37 0 0,-30 0 166,15 0 1,-3 0-1,-1-4 1,-2-3-167,-6 1 0,-2-3 0,-5-4 0,-3-2 0,-5-1 0,-3 1 0,-5-2 0,-2 0-219,-2 1 0,-2 1 0,-1 2 1,-1 0 218,-1-2 0,0 0 0,3 1 0,0 2 0,-3-1 0,0 3 0,3 2 0,0 3 0,-7 0 0,0 2 0,8 1 0,0 1 0,4 1 0,0 0 0,2 0 0,1 0 0,0 0 0,2 0 0,5 0 0,3 0 0,5 0 0,2 0 0,7 0 0,3 0 0,-30 0 0,10 0 0,21 0 0,2 8 0,21 0 0,10 10 0,19-5 0,25 10 0,26 0 0,47 0 0,-39-10 0,2-2 0,1-4 0,3-2 0,10 0 0,1-2 0,5 2 0,2 0-40,15 0 0,2-2 1,0 2-1,2-2 40,-31-2 0,1-2 0,0 1 0,3 0 0,0 0 0,0 0 0,2 0 0,0 0 0,0 0 0,0 0 0,1 0 0,0 0 0,-1 0 0,-1 0 0,1 0 0,-2 0 0,-1 0 0,0 0 0,-4 0 0,-1 1 0,-1-2 0,26-2 0,-1-2 0,-9 2 0,-2-2 0,-4 0 0,-2 0 0,-8 2 0,-1-2 0,-1-1 0,-1-3 0,-5-6 0,0-1 0,-1 4 0,-1 1 0,-1-1 0,-1 1 0,-2-1 0,-1 0 0,42-3 0,-11-3 0,-5 2 0,-17-2 0,-14 11 1034,1-1-1034,-42 8 0,-16 0 0,-35 0 0,-26 0 0,-6 0 0,-17 0 0,45 0 0,-1 0 0,-7 0 0,-2 0 0,2 0 0,0 0 0,-4 0 0,0 0 0,0 0 0,0 0 0,-2 0 0,-1 0 0,-4 0 0,-1 0 0,-1 0 0,0 0 0,-2 0 0,-1 0 0,-1 0 0,-2 0 0,-5 0 0,-1 0 0,-2 0 0,0 0 0,5 0 0,0 0 0,-5 0 0,0 0 0,8 0 0,2 0 0,-7 0 0,1 0 0,7 0 0,1 0 0,0 0 0,2 0 0,3 0 0,2 0 0,3 0 0,2 0 0,1-1 0,1 2 0,1 3 0,0 2 0,0 2 0,0 2 0,0 2 0,0 5 0,-5 7 0,0 8 0,-12 21 0,0 8 0,20-13 0,0 0 0,0 0 0</inkml:trace>
  <inkml:trace contextRef="#ctx0" brushRef="#br2" timeOffset="3955">2275 279 24575,'91'0'0,"1"0"0,-6 0 0,-7 0 0,14 0 0,-37 0 0,1 0 0,2 0 0,1 0 0,8 0 0,1 0 0,-4 0 0,1 0 0,3 0 0,1 0 0,0 0 0,0 0 0,-2 0 0,0 0 0,2 0 0,0 0 0,-2 0 0,0 2 0,-6 2 0,0 0 0,0-3 0,0 1 0,-4 1 0,0 1 0,-1 1 0,-1 1 0,-1-3 0,-1 1 0,1 4 0,0 0 0,-4-4 0,-1 0 0,3 3 0,0 1 0,40 0 0,-16 0 0,-23-8 0,-5 0 0,-23 10 0,-16-8 0,-33 9 0,-23-11 0,-16 0 0,-23 0 0,-8 0 0,38 0 0,-1 0 0,-2 0 0,0 0 0,-7 0 0,-2 0 0,-9 0 0,-2 0 0,-4-4 0,-1 0-246,-9 1 0,-2-2 0,-4-2 0,0-1 246,31 5 0,0 0 0,0 1 0,-5-1 0,0 0 0,-1 1 0,-1 2 0,-1 0 0,0 0 0,1 0 0,1 0 0,1 0 0,-1 0 0,1 0 0,0 0 0,2 0 0,0 0 0,1 0 0,2 0 0,0 0 0,0 0 0,0 0 0,-1 0 0,2 0 0,-28 0 0,2 0 0,0 0 0,1 0 0,5 0 0,2 0 0,3 0 0,2 0 0,1 0 0,1 0 0,10 0 0,3 0 0,8 0 0,3 0 0,-42 0 0,2 0 0,13 0 0,18 0 0,8 0 0,15 0 0,58 0 328,22 0 0,13 4 0,8 3-328,2 0 0,3 1 0,13-2 0,3-2 0,12 0 0,3 0 0,-28 0 0,1-1 0,2 0-352,8 0 0,2-1 1,1 1-1,6 2 1,2 1-1,2-1 352,-20-3 0,2 0 0,0-1 0,-1 1 0,1 2 0,1 0 0,-1 0 0,0 0 0,-1-1 0,1-1 0,-1 1 0,0-1 0,2 1 0,-1 0 0,0 1 0,0-1 0,22 2 0,-1 0 0,-1 1 0,-4-2 0,-1 1 0,0-2 0,-3 1 0,0-2 0,-1 0 0,-6 0 0,-1-2 0,-2 1-154,-4-1 0,-2 0 0,-1 0 1,26 0-1,-3 0 154,-8 0 0,-2 0 0,-11 0 0,-2 0 0,-3 0 0,-4 0 0,-12 0 0,-3 0 0,36 0 0,-23 0 0,-16 0 0,-10 0 0,-13 0 1011,-41 0 0,-23 0-1011,-52 0 0,37 0 0,-4 0 0,-8 0 0,-3 0 0,-4-1 0,-2-1 0,-8-2 0,-1 0 0,-2 3 0,-1 0-49,-8-2 1,0-2 0,-2 0 0,0 0 48,29 2 0,1 1 0,-1-1 0,-1-2 0,1-2 0,-1 1 0,-1 1 0,0-1 0,0 2 0,-5-1 0,0 1 0,-2 0 0,-3-2 0,-1 1 0,1 0 0,3 3 0,1 1 0,0-1 0,1 0 0,-1-1 0,1 0 0,4 2 0,1 0 0,1 1 0,-2 0 0,0 0 0,2 0 0,-28 0 0,2 0 0,0 0 0,1 0 0,8-1 0,0-1 0,-5-2 0,1 0 0,6 3 0,1 0 0,0-3 0,0 0 0,7 1 0,1 1 0,3 0 0,1-1 0,2-1 0,1 0 0,4 0 0,3 0 0,5 1 0,2-1 0,-37-4 0,21 0 0,18 8 0,15 0 0,11 8 0,5 0 0,-6-1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03.49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8222.54297"/>
      <inkml:brushProperty name="anchorY" value="-38921.60156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5024.65625"/>
      <inkml:brushProperty name="anchorY" value="-65806.05469"/>
      <inkml:brushProperty name="scaleFactor" value="0.5"/>
    </inkml:brush>
  </inkml:definitions>
  <inkml:trace contextRef="#ctx0" brushRef="#br0">230 653 24575,'45'-39'0,"0"0"0,5 4 0,6 8 0,7 23 0,5 8 0,12-4 0,3 0 0,1 0 0,2 0 0,7 0 0,2 0-375,-2 0 1,0 0-1,-5 0 1,-1 0 374,2 0 0,0 0 0,-5 0 0,0 0 0,-3 0 0,0 0 0,-2 0 0,-1 0 0,-4 0 0,-1 0 0,1 0 0,-1 0 117,-6 0 0,-2 0 1,-2 2-1,0 2-117,0 2 0,-2 3 0,-7-2 0,-2 4 84,-5 7 0,-1 3 0,33 10-84,-17 7 0,-23-17 0,-16 2 0,-5-5 381,-15-5 1,-37-5-382,-35-16 0,17 1 0,-5-4 0,-6-7 0,-5-3 0,-20 1 0,-5-1 0,23 1 0,-2-2 0,-2 2 0,-10 2 0,-4 3 0,-1-1-367,-7 0 1,-3 0-1,0 2 1,1 3 0,0 3-1,0 1 367,0 3 0,0 2 0,0 0 0,6 1 0,0 0 0,3 1 0,7 0 0,3 0 0,0 0 0,6 0 0,2 0 0,1 0-7,-21 0 1,4 0-1,11 0 1,5 0 6,15 0 0,4 0 0,-28 0 0,34 0 0,20 10 0,18 16 0,16 20 0,41 8 0,-10-15 0,7 0 0,22 1 0,8 0 0,-14-5 0,2 2 0,4-1 0,10 0 0,4-1 0,3 0 17,6 2 0,3 0 1,-1-3-1,-3-4 1,-1-3-1,0-1-17,2-4 0,0-1 0,-2-2 0,-7-4 0,-2-2 0,1 0 0,-1-2 0,1 0 0,-3-2 0,-9-3 0,-2-1 0,-1-1 0,19 1 0,-3-2-411,-8-2 1,-3 1 410,-15 3 0,-4 0 0,33-3 0,-31 6 0,-18-5 0,-20-3 0,-21 0 0,-34 0 0,-46 0 0,22-5 0,-6-3 0,-14-3 0,-4-1 0,-7 0 0,-3-2 143,31 2 1,-1-2-1,-1 1 1,-3 1 0,0 0-1,-1 0-143,0-1 0,-1 0 0,1 0 0,4 0 0,0 0 0,1 1 0,-27-1 0,2 3 0,9-1 0,4 3 222,7 7 1,4 2-1,9-1 1,2 0-223,-36 0 0,32 0 0,61 3 0,61 5 0,5-2 0,10 1 0,-3 0 0,6 1 0,1 0 0,3-1 0,0 0 0,1 0-302,8-2 1,2 0 0,-1 0 0,-1-1 0,0 0 0,0-2 301,-3-1 0,-1-1 0,-2-1 0,-10 1 0,-2-1 0,-2 0 0,27-2 0,-5-2 0,-23 0 0,-5-3 364,-13-2 0,-6-3 0,18-10-364,-34-1 0,-16 1 0,-7-3 0,-16-4 0,-51-9 0,12 12 0,-7 0 0,-16-1 0,-7 2 0,15 2 0,-2 0 0,-3 2 0,-4 3 0,-3 1 0,0 1-103,-7-4 1,-2-1 0,-1 3 0,0 3 0,-2 3 0,1 1-1,0 1 1,0 1 0,0 2 102,1 1 0,2 1 0,0 1 0,6 1 0,1 0 0,2 2 0,-23 1 0,6 2 0,18-1 0,5 0 912,14 0 1,5 0-913,-16 0 0,51 10 0,72 31 0,-5-10 0,8 0 0,-4-4 0,4 0 0,4-1 0,12 2 0,5-2 0,1 0 0,7 3 0,2-1 0,1-2 0,-21-10 0,1-2 0,1-1 0,0 0-259,6 2 0,1-1 0,0-1 0,-2 0 0,12-1 0,-2-1 0,-1-1 259,0 1 0,-1 0 0,-2-2 0,-14-3 0,-3-1 0,-1 0 0,23-1 0,-5-1 0,-19-1 0,-7-1 920,9-1-920,-20 0 0,-43-18 0,-22-21 0,-21 6 0,-14-3 0,4-3 0,-6-4 0,-4 1 0,-14-5 0,-6 2 0,-2 0-314,-2-1 0,-3 1 1,-1 2-1,-3 2 0,-2 3 1,0 3 313,0 4 0,0 3 0,-1 2 0,-1 4 0,-1 3 0,2 4 0,7 4 0,2 4 0,1 1 0,4 1 0,1 1 0,2 1-49,5 2 0,1 1 0,4 1 1,-17-1-1,4 2 49,9 0 0,5 4 0,-20 17 845,29 31 0,31 11-845,13-17 0,4 4 0,4 1 0,4 0 0,2 1 0,8 0 0,16 4 0,11-2 0,18 4 0,10-4 0,10-6 0,8-5-228,-16-14 1,4-2 0,2-4 0,0-4-1,0-3 1,2-3 227,0 0 0,0-2 0,1-2 0,0-3 0,-1-2 0,0-2 0,-6 0 0,-1-2 0,-2 0 0,26-1 0,-5-2 472,-17-1 1,-5-4 0,-12-4 0,-9-8-473,0-36 0,-20-37 0,-18 31 0,-8-3 0,-15-8 0,-12 0 0,-9-4 0,-13 3 0,4 22 0,-9 4 0,-4 3-241,-14 0 0,-7 4 0,-2 5 0,-6 1 0,-3 4 0,-1 5 241,1 8 0,0 4 0,-1 2 0,-2 0 0,-1 2 0,2 3 0,11 3 0,1 2 0,2 2 0,3-2 0,1 2 0,3 1-32,-21 1 1,6 7 0,17 8 0,7 9 31,12 7 0,7 7 0,13-1 0,6 3 694,-7 41 1,18 13-695,21-5 0,21-43 0,11-2 0,14 0 0,9-3 0,-7-12 0,5-2 0,5 0-378,12 4 1,5-1 0,3-2 0,7-3 0,2-2 0,3-1 377,-16-5 0,1-1 0,1-1 0,0-1 0,-2-2 0,-1 0 0,1-2 0,-2-1 0,-3-2 0,-1-1 0,-1-1 0,-1 0 0,16 0 0,-2-1 0,-3-2 0,-10-2 0,-3-1 0,-3-2 0,16-2 0,-7-6 541,-17-6 0,-6-5 0,17-26-541,-49-41 0,-18 29 0,-7-4 0,-8-9 0,-11-1 0,-9 13 0,-10-1 0,-6 3-288,-12-7 0,-8 3 0,-4 2 0,-7-2 0,-6 2 0,-2 5 288,20 16 0,-3 2 0,-1 3 0,1 0 0,-21-7 0,0 3 0,1 5 0,7 11 0,1 5 0,1 1 0,5 0 0,0 2 0,3 4-1,-20 5 0,4 4 0,9-1 0,7 1 1,-22 5 0,18 29 1123,36 26 1,16 26-1124,17-35 0,4 2 0,5 3 0,5 0 0,6 5 0,10-2 0,21 1 0,13-3-255,-2-13 1,8-2-1,2-2 1,3-4-1,2-2 1,3-2 254,7 2 0,1-1 0,3-5 0,1-6 0,1-3 0,0-4 0,-1-4 0,0-4 0,-3-1 0,-6-1 0,-2-2 0,-2-1 0,26-2 0,-5-4 0,-19-4 0,-8-6 647,-17-4 0,-7-7 1,9-41-648,-40 12 0,-9-5 0,-9-6 0,-9-2 0,-10-13 0,-12 1 0,-1 19 0,-8 0 0,-6 4-285,-14-4 1,-8 4 0,-3 3 0,13 11-1,-3 2 1,-1 2 0,-1 3 284,-23-5 0,-1 5 0,-1 4 0,5 3 0,1 3 0,0 5 0,6 4 0,2 5 0,2 1 0,-24-2 0,5 4 0,14 5 0,4 2 0,18 0 0,6 1 0,-15 5 761,32 27 1,27 25-762,11 26 0,24 6 0,-2-44 0,10-2 0,17 7 0,13-3 0,-5-14 0,7-2 0,3 0 0,4 0 0,3 0 0,0-1-233,2-2 0,0-2 0,2-1 0,2-3 0,1-3 1,0-2 232,-3-4 0,-1-2 0,0-2 0,-2-2 0,-1 0 0,-1-4 0,-3-3 0,-1-3 0,-2 0 0,24 1 0,-4 0 669,-14 1 1,-7-2 0,25-7-670,-37-15 0,-26-21 0,-20-41 0,-24 37 0,-9-2 0,-13-12 0,-10 0 0,-22-3 0,-14 4 0,9 15 0,-6 1 0,-3 4 0,-2 4 0,-1 4 0,-3 3 0,18 9 0,-2 3 0,0 2 0,0 1-223,-22-2 0,0 2 1,2 3-1,9 4 1,3 3-1,1 0 223,4 2 0,2 0 0,3 2 0,-15 0 0,6 2 0,16 0 0,6 5 0,-15 31 726,43 24 1,18 1-727,20 16 0,45-1 0,-10-30 0,9-1 0,25 2 0,13-3 0,-14-13 0,6-1 0,3-1 0,6-1 0,4-2 0,3-1-292,-14-5 0,2-1 0,2-1 0,-2-2 0,-4-1 0,-1-1 0,0-1 0,-1-2 292,-1-1 0,0-1 0,-1 0 0,-1-2 0,19 1 0,-3 0 0,-3-4 0,-11-3 0,-3-3 0,-3 0 0,17 1 0,-6 0 0,-13 1 0,-8-2 0,15-4 0,-46-11 0,-23-20 423,-31-26 0,-15 27 0,-12 3-423,-22-4 0,-11 3 0,13 11 0,-5 3 0,-4 0 0,-14-1 0,-3 2 0,-1 2 0,2 4 0,0 3 0,-1 2-244,19 2 1,-2 1-1,1 0 1,2 1 0,-14 1-1,3 0 1,-1 1 243,-6 1 0,0 0 0,3 0 0,15 1 0,2-1 0,2 2 0,-27 0 0,5 4 0,22 3 0,7 5 758,15 2 1,7 6 0,-3 33-759,23 7 0,18-6 0,12-2 0,37-7 0,41-8 0,-24-21 0,7-3 0,22-2 0,6-3 0,-28-4 0,2-2 0,1-1-202,5 0 1,2 0 0,0-1 0,-2-1-1,1 0 1,-1-1 201,2 1 0,0-1 0,-2-1 0,-6 1 0,-2-2 0,-2-1 0,22-2 0,-6-5 0,-15-2 0,-7-7 454,17-43 0,-36-13 0,-30 26 0,-6-2-454,2-3 0,-9-1 0,-22-2 0,-11 1 0,-11-5 0,-9 6 0,-16 5 0,-10 7 0,16 15 0,-4 3 0,-1 3-162,-1 2 0,0 3 0,-1 3 0,3 3 1,-1 2-1,0 3 162,0 2 0,-1 1 0,3 2 0,-18 0 0,5 2 0,8 1 0,6 4 0,-25 20 0,22 20 0,37 0 0,12 21 633,21-5 0,10 16-633,21 7 0,-1-35 0,10-2 0,21 3 0,9-2 0,10 5 0,5-4-198,-18-20 1,4-2 0,0-1 0,1-1 0,0-1-1,1-4 198,1-5 0,2-4 0,-2-1 0,-4-2 0,-1-1 0,-2-2 0,28-1 0,-4-2 0,-13-3 0,-4 0 162,-10-1 1,-4-6 0,-9-12-1,-7-9 1,-7-7 0,-6-7-163,-5-6 0,-3-5 0,-4-7 0,-5-3 0,-4-3 0,-4 0 0,-4-2 0,-4-1 0,-10-1 0,-7 1 0,-7 7 0,-10 6 0,-23 1 0,-11 9 0,-5 8 0,-5 6 0,-3 6 0,-2 6-111,-4 6 1,0 5 0,7 1 0,2 3 110,5 3 0,3 4 0,11 4 0,3 3 0,6 4 0,4 5 0,-24 42 0,45-17 0,7 6 0,5 2 0,4 2 304,6 4 1,3 2-1,2-1 1,2 0-305,2 0 0,8 0 0,17 0 0,11-3 0,14 2 0,8-6 0,10-3 0,6-5-187,6-6 0,2-5 1,0-5-1,1-5 187,-2-4 0,0-5 0,-5-4 0,0-2 0,-2-2 0,-1-2 0,-6-3 0,-3-3 150,-8-2 1,-4-6 0,29-27-151,-15-32 0,-29-12 0,-27 33 0,-5-3 0,-3-4 0,-7-1 0,-5-6 0,-11 2 0,-19-3 0,-13 4 0,-18-2 0,-13 8 0,16 22 0,-5 4 0,-4 3-342,-12-2 1,-3 4 0,-2 3 0,-1 6 0,-1 3 0,-1 3 341,18 2 0,-1 1 0,0 2 0,1 1 0,-19 3 0,1 3 0,2 2 0,4 1 0,2 3 0,1 4 0,6 2 0,1 3 0,3 5-5,4 4 1,3 3 0,3 3 0,-24 14 0,5 4 4,13 0 0,9 5 0,15-1 0,9 4 0,13-4 0,10 4 0,11 7 0,8 2 0,8 7 0,0 0 0</inkml:trace>
  <inkml:trace contextRef="#ctx0" brushRef="#br1" timeOffset="831">1228 769 24575,'87'-13'0,"1"0"0,5 1 0,2 3 0,1 8 0,2 2 0,-28-1 0,3 0 0,0 0-385,6 0 0,2 0 0,-1 0 1,-2 3-1,0 0 0,-2 2 385,-5-1 0,-1 1 0,-2 1 0,19 3 0,-6 0 0,-20-1 0,-6 0 0,12 2 739,-36-10-739,-31 0 0,-70 0 0,9 0 0,-10 0 0,4-2 0,-6-1 0,-3 0 0,-14 1 0,-4-1 0,-1 0 0,3 1 0,-1-1 0,0 1-236,-5 1 0,-1 1 0,2 1 0,10-1 0,3 0 0,0 0 236,0 0 0,0 0 0,4 0 0,-20 0 0,7 2 0,12 2 0,7 0 0,21 0 0,5 2 0,-14 10 0,83-6 0,32-8 0,18-4 0,3 3 0,10 0 0,5-3 0,-4-4 0,3-2 0,4-3 0,4 0 0,-17 3 0,2-1 0,2 1 0,3-3 0,1 0 0,0-4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14.16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24196.125"/>
      <inkml:brushProperty name="anchorY" value="-162455.90625"/>
      <inkml:brushProperty name="scaleFactor" value="0.5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17.013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54184.09375"/>
      <inkml:brushProperty name="anchorY" value="-179244.40625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77932.85938"/>
      <inkml:brushProperty name="anchorY" value="-189730.28125"/>
      <inkml:brushProperty name="scaleFactor" value="0.5"/>
    </inkml:brush>
  </inkml:definitions>
  <inkml:trace contextRef="#ctx0" brushRef="#br0">10862 2911 24575,'53'-58'0,"1"0"0,-1 0 0,1 0 0,10-4 0,0 4 0,1 8 0,-3 11 0,1 6 0,1 4 0,-1 5 0,1 4 0,2 2 0,4 1 0,1 2 0,2 1-403,4-1 0,0 2 0,1 2 0,-2 1 0,0 2 0,-1 3 403,-4 2 0,-1 3 0,-2 3 0,21 4 0,-3 6 0,-5 7 0,-7 7 0,-16 4 0,-8 7 193,-11 14 0,-8 5 0,-8-7 1,-7 0-194,-9 35 0,-48-15 0,3-40 0,-9-6 0,-23-3 0,-10-6 0,9-5 0,-5-3 0,-1 0 0,-1-2 0,-1-1 0,-1-1-139,-3 0 1,0-3 0,1-3 0,6-3 0,1-4 0,2-5 138,5 0 0,1-4 0,8-8 0,-8-28 0,16-14 0,23 8 0,9-8 0,12-2 0,14-14 0,15-5 0,8-1 0,0 9 0,5-2 0,7-1 0,6 3 0,-1 14 0,5 1 0,5 1 0,4 1 0,3 1-365,0 6 1,4 1 0,3 0 0,3 2 0,0 2 0,0 1 0,0 2 0,0 1 0,1 2 0,1 1 0,1 2 0,1 1 364,3 1 0,0 1 0,2 1 0,0 2 0,1 1 0,-1 3 0,-2 3 0,0 1 0,0 2 0,0 2 0,0 1 0,-1 3 0,12-2 0,0 4 0,0 2 0,-1 2 0,-1 1 0,-7 2 0,-1 1 0,-1 2 0,0 2 0,-1 2-121,16 1 1,0 3 0,-1 3 0,-3 5 0,-8 3 0,-1 3-1,-3 4 1,-2 3 120,16 10 0,-4 5 0,-3 4 0,-8 2 0,-4 3 0,-7 6-102,-14 1 0,-5 5 1,-5 2-1,8 26 1,-12 4 101,-15-2 0,-11 0 0,-6-9 0,-8-2 0,-10-7 0,-11-3 0,-17-2 0,-12-5 0,-22 0 0,-11-6 0,20-18 0,-5-3 0,-2-2 0,-8-2 0,-2-3 0,-2-3 0,3-4 0,-1-3 0,0-3 7,0-3 0,-1-2 1,2-2-1,2 0 1,2-1-1,0-1-7,4 1 0,1 0 0,2-6 0,-29-19 0,6-11 0,12-7 0,11-11 0,15-18 0,13-12 0,18 18 0,7-3 0,6-3 0,5-8 0,8-3 0,6 0 0,8-5 0,8 1 0,7 1 0,9-3 0,8 1 0,10 6 201,-2 19 1,7 3 0,5 4 0,0 3 0,0 3 0,2 3 0,2 4 0,2 2-202,4 1 0,3 4 0,2 2 0,-1 4 0,-1 4 0,1 3 0,0 4 0,1 2 0,0 3 0,0 3 0,0 2 0,0 4 0,-3 2 0,-1 2 0,-1 4 0,-1 3 34,-2 4 0,0 4 1,-2 3-1,-2 3 1,19 12-1,-3 4 0,-4 9-34,-23-5 0,-2 6 0,-4 3 0,-2 2 0,10 18 0,-6 4 0,-5 3 0,-7-2 0,-4 1 0,-6 2 0,-6-1 0,-5 1 0,-5 1-57,-6 0 0,-4 0 0,-3 0 0,-2-5 0,-3-1 1,-4-1 56,-4-2 0,-3-2 0,-7 0 0,-6-2 0,-7-1 0,-5-3 0,-10-1 0,-6-2 0,-3-4 0,-3-4 0,-4-3 0,-2-3 0,-3-4 0,-2-3 0,-2-4 0,-1-4 0,0-4 0,-2-3 0,3-5 0,-2-4 0,2-2 0,-25 2 0,3-5 176,15 0 1,5-12 0,7-23-1,9-14-176,15-10 0,11-11 0,6-27 0,15-11 0,9 18 0,8-5 0,12 2 0,6 16 0,9 0 0,6 1 0,5 0-62,10-6 0,8 0 1,4 3-1,3 4 0,1 5 1,4 3-1,4 4 1,2 4 61,-9 11 0,3 3 0,2 2 0,0 4 0,-1 1 0,10 0 0,-1 3 0,0 4 0,2 2 0,6 3 0,3 3 0,0 3 0,-2 3 0,-10 3 0,-1 4 0,-1 2 0,-2 5 0,-2 4 0,0 5 0,-3 3 0,-1 5 28,-6 4 0,-1 4 0,-3 4 0,-3 5 1,12 17-1,-6 7 0,-7 5-28,-7 6 0,-6 5 0,-6 2 0,-4-1 0,-5 3 0,-6 0 0,-11 0 0,-5 0 0,-3 1 0,2-1 0,-2 0 0,-6 0 0,-6-2 0,-6 0 0,-4-1 0,-3-3 0,-4-1 0,-6-3 0,-5-6 0,-6-3 0,-6-3 0,-14 2 0,-7-4 0,-3-4-22,0-2 1,-3-3 0,0-4 0,2-4 0,0-3 0,-2-5 21,1-6 0,-2-4 0,2-4 0,-24 1 0,3-5 42,11-4 0,3-5 0,12-7 0,5-9-42,-27-32 0,57-13 0,12-14 0,7 4 0,5-6 0,12-3 0,14 2 0,11-3 0,8 0 0,1-2-515,0 7 0,3-2 0,3 1 0,3-1 0,0 2 515,5-3 0,1 0 0,2 2 0,3 0 0,3 3 0,8 0 0,4 2 0,3 1 0,0 3 0,0 2 0,-7 4 0,0 2 0,0 3 0,1 2 0,1 4 0,17-4 0,2 5 0,0 5 0,-1 4 0,-5 7 0,-1 5 0,1 2 0,-1 4-34,-3 1 0,0 3 1,0 3-1,-2 3 0,18 5 1,-2 5-1,-2 5 34,-3 5 0,-1 5 0,-3 4 0,-10 1 0,-3 4 0,-1 7 0,4 11 0,-3 7 0,-4 4 0,-7 3 0,-6 4 0,-2 5 0,-11-11 0,-2 4 0,-3 3 0,-5 5 0,-11-1 0,-5 5 0,-4 4 0</inkml:trace>
  <inkml:trace contextRef="#ctx0" brushRef="#br1" timeOffset="1799">10839 2927 24575,'57'38'0,"1"1"0,-1 0 0,25 1 0,-1-11 0,-10-13 0,0-9 0,6-5 0,0-4 0,-6 4 0,-2-4 0,-2-4 0,-3-6 0,-7-4 0,-6-6 0,19-40 0,-46 14 0,-9-5 0,-7-4 0,-11-2 0,-17-7 0,-14 1 0,-21-6 0,-14 5-745,9 19 0,-7 4 0,-7 4 0,0 9 1,-7 4-1,-4 3 0,0 2 745,-5 0 0,-3 2 0,0 3 0,-2 2 0,14 3 0,0 2 0,-1 2 0,-1 0 0,0 2-240,-5 1 0,0 1 0,-1 1 0,1 2 1,0 1-1,1 2 0,1 2 0,-1 0 1,1 2-1,1 2 240,1 0 0,-1 2 0,2 2 0,0 0 0,0 3 0,3 0 0,-1 1 0,2 2 0,1 2 0,2 4 0,-13 9 0,3 5 0,2 1 0,2 1 0,8-3 0,1 0 0,2 2 0,3 2 86,-14 14 0,4 4 0,6 2 1,11-3-1,5 2 0,5 2-86,8-2 0,5 1 0,3 0 0,-6 24 0,10-1 0,16-11 0,7-1 0,1-13 0,3-2 0,4-5 0,8-5 0,59 24 0,-16-45 0,7-8 0,9-3 0,5-6 0,9-3 0,0-6 0,-5-7 0,-2-9 0,-1-6 0,-7-12 0,-17-11 0,-10-12 0,-6-25 0,-12-9 0,-12-1 0,-10-3 127,-5 24 0,-5-2 0,-11 5 0,-17 2 0,-12 4 0,-9 4-127,4 12 0,-6 3 0,-5 3 0,-3 2 0,-10 1 0,-4 4 0,-4 3 0,0 3 28,-5 2 1,-1 4 0,-1 2 0,-2 2 0,15 4 0,-1 1 0,-1 2 0,0 1 0,1 2-29,-14 1 0,0 2 0,1 2 0,0 2 0,-1 1 0,1 1 0,0 1 0,3 3 0,9 0 0,2 1 0,1 2 0,3 3 0,-15 6 0,2 4 0,4 5 80,6 4 1,3 5 0,5 2 0,14-3 0,5 2 0,2 2-81,-17 17 0,7 2 0,15-8 0,9 1 0,15-5 0,7-1 0,-7 23 0,23-22 0,2-11 714,6-13 0,15-10-714,16-5 0,10-50 1095,-3-27 0,-27 14 0,-7-6-1095,-4-11 0,-8-3 0,-8-13 0,-10-2 0,0 25 0,-5 0 0,-5 1 0,-11-2 0,-6 1 0,-8 3-258,2 11 0,-7 3 0,-3 0 0,-1 2 1,-7-4-1,-4 1 0,-1 1 0,-2 1 258,-4-1 0,-3 1 0,-1 1 0,-1 1 0,-2 3 0,0 1 0,-1 2 0,-1 2 0,1 1 0,-2 3 0,1 1 0,0 1 0,3 3 0,0 1 0,1 1 0,-1 1 0,2 2 0,1 1 0,-1 1 0,2 2 0,7 3 0,0 0 0,1 3 0,2 1 0,-13 2 0,2 3 0,3 1 0,-16-1 0,7 1 0,20 3 0,6 6 0,-22 28 0,46 16 0,16 35 0,19-32 0,8 1 0,11 0 0,6-2 0,7 3 0,6-3 0,12-5 0,6-5 0,12-2 0,4-5 0,0-9 0,3-7 0,2-6 0,1-5 0,-5-3 0,-1-4 0,0-1 0,-5-9 0,-12-17 0,-9-12 0,-11-13 0,-8-8 0,-6-4 0,-6-5 0,-1-9 0,-12-2 0,-22 5 0,-14 2-257,5 17 1,-5-1-1,-7 6 1,-10 3-1,-8 5 1,-4 3 256,4 6 0,-4 2 0,-3 1 0,-1 4 0,-4 4 0,-1 2 0,-2 4 0,-3 1 57,-8 3 1,-3 3 0,0 2 0,2 1 0,9 1 0,2 2 0,0 1-1,1 3-57,-1 2 0,0 2 0,2 3 0,2 4 0,-12 8 0,3 6 0,5 6 0,10 5 0,4 4 0,6 6 0,7 5 0,6 5 0,7 3-96,8 3 0,6 3 1,4 0-1,-4 24 1,8-1 95,7-5 0,13 0 0,22 9 0,19-2 0,-1-27 0,9-2 0,5-1 0,3-9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1.41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78083.09375"/>
      <inkml:brushProperty name="anchorY" value="-197328.40625"/>
      <inkml:brushProperty name="scaleFactor" value="0.5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5.44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09417.1875"/>
      <inkml:brushProperty name="anchorY" value="-230843.21875"/>
      <inkml:brushProperty name="scaleFactor" value="0.5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6.46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36016.625"/>
      <inkml:brushProperty name="anchorY" value="-249375.1875"/>
      <inkml:brushProperty name="scaleFactor" value="0.5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6.99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64542.4375"/>
      <inkml:brushProperty name="anchorY" value="-265168.5"/>
      <inkml:brushProperty name="scaleFactor" value="0.5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21" Type="http://schemas.openxmlformats.org/officeDocument/2006/relationships/customXml" Target="../ink/ink8.xml"/><Relationship Id="rId34" Type="http://schemas.openxmlformats.org/officeDocument/2006/relationships/image" Target="../media/image28.png"/><Relationship Id="rId7" Type="http://schemas.openxmlformats.org/officeDocument/2006/relationships/customXml" Target="../ink/ink2.xml"/><Relationship Id="rId12" Type="http://schemas.openxmlformats.org/officeDocument/2006/relationships/customXml" Target="../ink/ink4.xml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17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16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1.xml"/><Relationship Id="rId30" Type="http://schemas.openxmlformats.org/officeDocument/2006/relationships/image" Target="../media/image26.png"/><Relationship Id="rId35" Type="http://schemas.openxmlformats.org/officeDocument/2006/relationships/customXml" Target="../ink/ink15.xml"/><Relationship Id="rId8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88C4999-0E93-7143-8FE7-B4FE71D8EC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3975" b="3996"/>
          <a:stretch/>
        </p:blipFill>
        <p:spPr>
          <a:xfrm>
            <a:off x="0" y="0"/>
            <a:ext cx="12191999" cy="6919213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026" name="Picture 2" descr="yr7boygirl2010d_web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9" y="3722692"/>
            <a:ext cx="1921193" cy="2815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CF4B4B5-3862-374E-8AE8-A62603A59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40" t="35802" r="19913" b="18904"/>
          <a:stretch/>
        </p:blipFill>
        <p:spPr>
          <a:xfrm>
            <a:off x="9850513" y="0"/>
            <a:ext cx="2256989" cy="23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 rotWithShape="1">
          <a:blip r:embed="rId6"/>
          <a:srcRect l="22371" t="12959" r="55253" b="72509"/>
          <a:stretch/>
        </p:blipFill>
        <p:spPr bwMode="auto">
          <a:xfrm>
            <a:off x="10086108" y="2306053"/>
            <a:ext cx="1814945" cy="478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13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0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8" name="Picture 52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98158A-C206-7844-8227-EC3C348980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9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F4308-A9E7-EF4A-BE6B-608DF43615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16839" y="1519472"/>
            <a:ext cx="8899157" cy="27117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sz="2800" b="1" cap="none">
                <a:solidFill>
                  <a:schemeClr val="bg2">
                    <a:lumMod val="50000"/>
                  </a:schemeClr>
                </a:solidFill>
              </a:rPr>
              <a:t>Discuss with your classmates that we are means to show respect to others, For example, listening respectfully to  </a:t>
            </a:r>
            <a:r>
              <a:rPr lang="en-GB" sz="2800" b="1" cap="none" dirty="0">
                <a:solidFill>
                  <a:schemeClr val="bg2">
                    <a:lumMod val="50000"/>
                  </a:schemeClr>
                </a:solidFill>
              </a:rPr>
              <a:t>others, treating others as you would like to be treated etc.  Then:</a:t>
            </a:r>
          </a:p>
          <a:p>
            <a:pPr marL="571500" indent="-457200">
              <a:buFont typeface="+mj-lt"/>
              <a:buAutoNum type="arabicPeriod"/>
            </a:pPr>
            <a:r>
              <a:rPr lang="en-GB" sz="2800" b="1" cap="none" dirty="0">
                <a:solidFill>
                  <a:srgbClr val="CA0590"/>
                </a:solidFill>
              </a:rPr>
              <a:t>… Collect ways to create a </a:t>
            </a:r>
            <a:r>
              <a:rPr lang="en-GB" sz="2800" b="1" cap="none" dirty="0">
                <a:solidFill>
                  <a:srgbClr val="CA0590"/>
                </a:solidFill>
                <a:highlight>
                  <a:srgbClr val="FFFF00"/>
                </a:highlight>
              </a:rPr>
              <a:t>respectful </a:t>
            </a:r>
            <a:r>
              <a:rPr lang="en-GB" sz="2800" b="1" cap="none" dirty="0">
                <a:solidFill>
                  <a:srgbClr val="CA0590"/>
                </a:solidFill>
              </a:rPr>
              <a:t>classroom. You could develop a respecting others motto or plan activities for the month that would show respect for </a:t>
            </a:r>
            <a:r>
              <a:rPr lang="en-GB" sz="2800" b="1" cap="none">
                <a:solidFill>
                  <a:srgbClr val="CA0590"/>
                </a:solidFill>
              </a:rPr>
              <a:t>others in form time or even all around the school. </a:t>
            </a:r>
            <a:endParaRPr lang="en-US" sz="2800" b="1" cap="none">
              <a:solidFill>
                <a:srgbClr val="CA059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9862CC-E3FB-8643-944D-102EB04C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Creating a respectful classroom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85B57C99-1FDC-D244-ABA3-6FC4E2461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64" r="3994" b="5166"/>
          <a:stretch/>
        </p:blipFill>
        <p:spPr>
          <a:xfrm>
            <a:off x="516257" y="540021"/>
            <a:ext cx="6705030" cy="59058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F65CA-182C-1F4D-8630-DCCD3D5F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986" y="1564257"/>
            <a:ext cx="3707844" cy="27304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4100" b="1" dirty="0"/>
              <a:t>Actively Participate in our visual kindness picture frame display</a:t>
            </a:r>
            <a:endParaRPr lang="en-US" sz="41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CB9702-9275-1348-AED5-7049495D983B}"/>
                  </a:ext>
                </a:extLst>
              </p14:cNvPr>
              <p14:cNvContentPartPr/>
              <p14:nvPr/>
            </p14:nvContentPartPr>
            <p14:xfrm>
              <a:off x="2400860" y="489786"/>
              <a:ext cx="1837440" cy="50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CB9702-9275-1348-AED5-7049495D98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1860" y="480786"/>
                <a:ext cx="1855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AA87C932-1AB7-B945-990A-5D0D9FE001B5}"/>
                  </a:ext>
                </a:extLst>
              </p14:cNvPr>
              <p14:cNvContentPartPr/>
              <p14:nvPr/>
            </p14:nvContentPartPr>
            <p14:xfrm>
              <a:off x="2242100" y="439746"/>
              <a:ext cx="1955520" cy="28440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AA87C932-1AB7-B945-990A-5D0D9FE001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3100" y="430746"/>
                <a:ext cx="19731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F9538A76-D111-A04F-86B1-35D7FB4E81DA}"/>
                  </a:ext>
                </a:extLst>
              </p14:cNvPr>
              <p14:cNvContentPartPr/>
              <p14:nvPr/>
            </p14:nvContentPartPr>
            <p14:xfrm>
              <a:off x="1449380" y="6178866"/>
              <a:ext cx="1208160" cy="53496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F9538A76-D111-A04F-86B1-35D7FB4E81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0380" y="6170226"/>
                <a:ext cx="1225800" cy="55260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Ink 28">
            <a:extLst>
              <a:ext uri="{FF2B5EF4-FFF2-40B4-BE49-F238E27FC236}">
                <a16:creationId xmlns:a16="http://schemas.microsoft.com/office/drawing/2014/main" id="{99231E7C-ABFC-6842-9968-35CDB4CE1251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443775" y="-4427"/>
            <a:ext cx="10748534" cy="6712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199942-8ECF-A24C-BAE7-30669174626E}"/>
                  </a:ext>
                </a:extLst>
              </p14:cNvPr>
              <p14:cNvContentPartPr/>
              <p14:nvPr/>
            </p14:nvContentPartPr>
            <p14:xfrm>
              <a:off x="10020620" y="2929506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199942-8ECF-A24C-BAE7-3066917462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11980" y="29208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CA89AB11-E37F-0145-B4C7-193915836077}"/>
                  </a:ext>
                </a:extLst>
              </p14:cNvPr>
              <p14:cNvContentPartPr/>
              <p14:nvPr/>
            </p14:nvContentPartPr>
            <p14:xfrm>
              <a:off x="69860" y="-223734"/>
              <a:ext cx="7705080" cy="141228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CA89AB11-E37F-0145-B4C7-1939158360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60" y="-232376"/>
                <a:ext cx="7722719" cy="1429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5638A34-C638-B34F-9835-9DD7947C90AF}"/>
                  </a:ext>
                </a:extLst>
              </p14:cNvPr>
              <p14:cNvContentPartPr/>
              <p14:nvPr/>
            </p14:nvContentPartPr>
            <p14:xfrm>
              <a:off x="10505540" y="895086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5638A34-C638-B34F-9835-9DD7947C90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96540" y="89422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5E40CD-3359-304E-8FF4-4D5F4CEAFCA5}"/>
                  </a:ext>
                </a:extLst>
              </p14:cNvPr>
              <p14:cNvContentPartPr/>
              <p14:nvPr/>
            </p14:nvContentPartPr>
            <p14:xfrm>
              <a:off x="8800940" y="3556986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5E40CD-3359-304E-8FF4-4D5F4CEAFC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91940" y="35483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4D2ACD8-FDA4-E249-A998-A0FCEB3BC22D}"/>
                  </a:ext>
                </a:extLst>
              </p14:cNvPr>
              <p14:cNvContentPartPr/>
              <p14:nvPr/>
            </p14:nvContentPartPr>
            <p14:xfrm>
              <a:off x="9494300" y="25713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4D2ACD8-FDA4-E249-A998-A0FCEB3BC2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85660" y="25623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E0095CE-EEE3-F04B-B4E3-9FD62322B5C2}"/>
                  </a:ext>
                </a:extLst>
              </p14:cNvPr>
              <p14:cNvContentPartPr/>
              <p14:nvPr/>
            </p14:nvContentPartPr>
            <p14:xfrm>
              <a:off x="9452540" y="2529546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E0095CE-EEE3-F04B-B4E3-9FD62322B5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43900" y="25205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D70B902-BBBE-5040-AC28-B8ED09A497EF}"/>
                  </a:ext>
                </a:extLst>
              </p14:cNvPr>
              <p14:cNvContentPartPr/>
              <p14:nvPr/>
            </p14:nvContentPartPr>
            <p14:xfrm>
              <a:off x="10004060" y="335646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D70B902-BBBE-5040-AC28-B8ED09A497E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95420" y="33478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CB846DE-98C0-7243-9DBD-961F1F744459}"/>
                  </a:ext>
                </a:extLst>
              </p14:cNvPr>
              <p14:cNvContentPartPr/>
              <p14:nvPr/>
            </p14:nvContentPartPr>
            <p14:xfrm>
              <a:off x="11257220" y="651474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CB846DE-98C0-7243-9DBD-961F1F7444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48580" y="65061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181B844-A1E6-7940-8A92-EE1BB0CC6DCA}"/>
                  </a:ext>
                </a:extLst>
              </p14:cNvPr>
              <p14:cNvContentPartPr/>
              <p14:nvPr/>
            </p14:nvContentPartPr>
            <p14:xfrm>
              <a:off x="10037540" y="3941466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181B844-A1E6-7940-8A92-EE1BB0CC6DC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28540" y="39328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B0168DE-D3E4-2945-8062-5C7E549B2221}"/>
                  </a:ext>
                </a:extLst>
              </p14:cNvPr>
              <p14:cNvContentPartPr/>
              <p14:nvPr/>
            </p14:nvContentPartPr>
            <p14:xfrm>
              <a:off x="9795260" y="3155946"/>
              <a:ext cx="117360" cy="6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B0168DE-D3E4-2945-8062-5C7E549B222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86260" y="3147306"/>
                <a:ext cx="1350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624FA37-CC06-AA42-B3C0-DD51586A4A37}"/>
                  </a:ext>
                </a:extLst>
              </p14:cNvPr>
              <p14:cNvContentPartPr/>
              <p14:nvPr/>
            </p14:nvContentPartPr>
            <p14:xfrm>
              <a:off x="9736580" y="3131106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624FA37-CC06-AA42-B3C0-DD51586A4A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727940" y="31221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E34D4C2-3BA0-AE46-B372-2EF89A7C5623}"/>
                  </a:ext>
                </a:extLst>
              </p14:cNvPr>
              <p14:cNvContentPartPr/>
              <p14:nvPr/>
            </p14:nvContentPartPr>
            <p14:xfrm>
              <a:off x="5525660" y="4643466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E34D4C2-3BA0-AE46-B372-2EF89A7C562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16660" y="46344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CC72A5-F38C-B14F-BA5E-8194CC1B0307}"/>
                  </a:ext>
                </a:extLst>
              </p14:cNvPr>
              <p14:cNvContentPartPr/>
              <p14:nvPr/>
            </p14:nvContentPartPr>
            <p14:xfrm>
              <a:off x="9745220" y="5863146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CC72A5-F38C-B14F-BA5E-8194CC1B030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36220" y="58545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5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083008E-4DA6-F941-AA19-127AFAEBC7E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/>
          <a:srcRect l="6977" t="9933" r="5832" b="30042"/>
          <a:stretch/>
        </p:blipFill>
        <p:spPr>
          <a:xfrm>
            <a:off x="0" y="0"/>
            <a:ext cx="7552944" cy="6932908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67998-06B8-484A-9FDF-712330A2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528" y="1169737"/>
            <a:ext cx="4575030" cy="3592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speak to Mrs Taylor or Mrs Piggin for more information!</a:t>
            </a:r>
            <a:b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And,</a:t>
            </a:r>
            <a:b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 your tutor if you would like to get involved.</a:t>
            </a:r>
            <a:br>
              <a:rPr lang="en-GB" sz="2700" b="1" cap="none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2700" b="1" cap="none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991F999-6FD5-A742-B562-5DB7870A40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83" r="6038" b="6527"/>
          <a:stretch/>
        </p:blipFill>
        <p:spPr>
          <a:xfrm>
            <a:off x="8210125" y="4281928"/>
            <a:ext cx="3324693" cy="26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783E-CFC8-4118-B031-AD4339C8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7030A0"/>
                </a:solidFill>
                <a:highlight>
                  <a:srgbClr val="FFFF00"/>
                </a:highlight>
              </a:rPr>
              <a:t>A Big Thanks      goes to</a:t>
            </a:r>
            <a:r>
              <a:rPr lang="en-US" sz="4800" dirty="0"/>
              <a:t>: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86D0-1EEA-4B2C-A3F6-EF95665D47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YOUNGMINDSuk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A6658-C345-482E-AD1E-B4CAA7A636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536720" cy="36397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@</a:t>
            </a:r>
            <a:r>
              <a:rPr lang="en-US" sz="3600" b="1" err="1">
                <a:solidFill>
                  <a:srgbClr val="00B0F0"/>
                </a:solidFill>
              </a:rPr>
              <a:t>aCTIONFORHAPPINESS</a:t>
            </a:r>
            <a:endParaRPr lang="en-US" sz="3600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9" name="Picture 9" descr="A picture containing handwear&#10;&#10;Description generated with very high confidence">
            <a:extLst>
              <a:ext uri="{FF2B5EF4-FFF2-40B4-BE49-F238E27FC236}">
                <a16:creationId xmlns:a16="http://schemas.microsoft.com/office/drawing/2014/main" id="{2C0EA461-60C9-4D67-8C41-4EA1AE769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3274297"/>
            <a:ext cx="5115463" cy="157461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DBE1A5-008B-41B8-9321-1141079F9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4" r="804" b="17308"/>
          <a:stretch/>
        </p:blipFill>
        <p:spPr>
          <a:xfrm>
            <a:off x="6172444" y="3331953"/>
            <a:ext cx="5748091" cy="1634129"/>
          </a:xfrm>
          <a:prstGeom prst="rect">
            <a:avLst/>
          </a:prstGeom>
        </p:spPr>
      </p:pic>
      <p:pic>
        <p:nvPicPr>
          <p:cNvPr id="13" name="Picture 13" descr="A picture containing container&#10;&#10;Description generated with high confidence">
            <a:extLst>
              <a:ext uri="{FF2B5EF4-FFF2-40B4-BE49-F238E27FC236}">
                <a16:creationId xmlns:a16="http://schemas.microsoft.com/office/drawing/2014/main" id="{94013898-7593-40E0-8687-C20651260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523" y="247470"/>
            <a:ext cx="3026614" cy="1733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8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0F19E-6C97-484D-AF8D-55EEACC24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62" y="511292"/>
            <a:ext cx="10056805" cy="35490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>
                <a:solidFill>
                  <a:srgbClr val="00B0F0"/>
                </a:solidFill>
              </a:rPr>
              <a:t>i</a:t>
            </a:r>
            <a:r>
              <a:rPr lang="en-GB" b="1" dirty="0">
                <a:solidFill>
                  <a:srgbClr val="00B050"/>
                </a:solidFill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>
                <a:solidFill>
                  <a:srgbClr val="00B0F0"/>
                </a:solidFill>
              </a:rPr>
              <a:t>a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GB" b="1" dirty="0">
                <a:solidFill>
                  <a:srgbClr val="F887D3"/>
                </a:solidFill>
              </a:rPr>
              <a:t>s</a:t>
            </a:r>
            <a:r>
              <a:rPr lang="en-GB" b="1" dirty="0">
                <a:solidFill>
                  <a:srgbClr val="FF0000"/>
                </a:solidFill>
              </a:rPr>
              <a:t> Park school supports @youngmindsuk #</a:t>
            </a:r>
            <a:r>
              <a:rPr lang="en-GB" b="1" dirty="0" err="1">
                <a:solidFill>
                  <a:srgbClr val="FF0000"/>
                </a:solidFill>
              </a:rPr>
              <a:t>helloyellow</a:t>
            </a:r>
            <a:r>
              <a:rPr lang="en-GB" b="1" dirty="0">
                <a:solidFill>
                  <a:srgbClr val="FF0000"/>
                </a:solidFill>
              </a:rPr>
              <a:t> campaign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C8B44F0-FE23-824E-92FF-BF8F70BB2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802935"/>
            <a:ext cx="8689976" cy="1371599"/>
          </a:xfrm>
        </p:spPr>
        <p:txBody>
          <a:bodyPr>
            <a:normAutofit/>
          </a:bodyPr>
          <a:lstStyle/>
          <a:p>
            <a:r>
              <a:rPr lang="en-GB" sz="3600" b="1" dirty="0"/>
              <a:t>10 October 2019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5607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F615-6C3C-BD4E-AFB9-C30F7E29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Why do we need to promote </a:t>
            </a:r>
            <a:r>
              <a:rPr lang="en-GB" b="1" dirty="0">
                <a:solidFill>
                  <a:srgbClr val="FFFF00"/>
                </a:solidFill>
              </a:rPr>
              <a:t>kindness</a:t>
            </a:r>
            <a:r>
              <a:rPr lang="en-GB" b="1" dirty="0">
                <a:solidFill>
                  <a:srgbClr val="FF0000"/>
                </a:solidFill>
              </a:rPr>
              <a:t> in school?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C630-CD2F-A34D-BCE1-79FAB89BDB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b="1" cap="none" dirty="0">
                <a:solidFill>
                  <a:srgbClr val="CA0590"/>
                </a:solidFill>
              </a:rPr>
              <a:t>Encouraging kind </a:t>
            </a:r>
            <a:r>
              <a:rPr lang="en-US" sz="2400" b="1" cap="none" dirty="0" err="1">
                <a:solidFill>
                  <a:srgbClr val="CA0590"/>
                </a:solidFill>
              </a:rPr>
              <a:t>behaviour</a:t>
            </a:r>
            <a:r>
              <a:rPr lang="en-US" sz="2400" b="1" cap="none" dirty="0">
                <a:solidFill>
                  <a:srgbClr val="CA0590"/>
                </a:solidFill>
              </a:rPr>
              <a:t> in schools can make a big difference and is so much more than just a ‘nice to have’. Evidence shows that promoting kindness among young people directly reduces disruptive </a:t>
            </a:r>
            <a:r>
              <a:rPr lang="en-US" sz="2400" b="1" cap="none" dirty="0" err="1">
                <a:solidFill>
                  <a:srgbClr val="CA0590"/>
                </a:solidFill>
              </a:rPr>
              <a:t>behaviour</a:t>
            </a:r>
            <a:r>
              <a:rPr lang="en-US" sz="2400" b="1" cap="none" dirty="0">
                <a:solidFill>
                  <a:srgbClr val="CA0590"/>
                </a:solidFill>
              </a:rPr>
              <a:t> and helps to increase social and emotional wellbeing.</a:t>
            </a:r>
            <a:endParaRPr lang="en-GB" sz="2400" b="1" cap="none" dirty="0">
              <a:solidFill>
                <a:srgbClr val="CA0590"/>
              </a:solidFill>
            </a:endParaRPr>
          </a:p>
          <a:p>
            <a:r>
              <a:rPr lang="en-US" sz="2400" b="1" cap="none" dirty="0">
                <a:solidFill>
                  <a:srgbClr val="FFFF00"/>
                </a:solidFill>
              </a:rPr>
              <a:t>Promoting kindness has also been shown to help reduce bullying in schools. Bullying obviously has a serious impact on children’s wellbeing and bullies are often suffering themselves too. Running a kindness project provides a positive and inclusive way forward.</a:t>
            </a:r>
          </a:p>
        </p:txBody>
      </p:sp>
    </p:spTree>
    <p:extLst>
      <p:ext uri="{BB962C8B-B14F-4D97-AF65-F5344CB8AC3E}">
        <p14:creationId xmlns:p14="http://schemas.microsoft.com/office/powerpoint/2010/main" val="29250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A886-9F7F-AF4D-821D-ABC106DE75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090" y="428671"/>
            <a:ext cx="10363826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900" b="1" kern="1200" cap="al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kindness!</a:t>
            </a:r>
            <a:endParaRPr lang="en-GB" sz="59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GB" sz="2800" b="1" kern="12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kindness project starts with </a:t>
            </a:r>
            <a:r>
              <a:rPr lang="en-GB" sz="4800" b="1" i="1" u="sng" kern="12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GB" sz="2800" b="1" kern="12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using creative activities to explore, promote and experience caring and compassionate behaviour. </a:t>
            </a:r>
            <a:endParaRPr lang="en-GB" sz="2800" b="1" cap="none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2800" b="1" kern="1200" cap="none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800" b="1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GB" sz="2800" b="1" kern="1200" cap="none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800" b="1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important that you  learn </a:t>
            </a:r>
            <a:r>
              <a:rPr lang="en-GB" sz="4000" b="1" i="1" u="sng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doing </a:t>
            </a:r>
            <a:r>
              <a:rPr lang="en-GB" sz="2800" b="1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just by talking or thinking about kindness this helps your ideas become real and with repetition it helps it helps them to start forming new habits.</a:t>
            </a:r>
            <a:endParaRPr lang="en-GB" sz="2800" b="1" cap="none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F64D-F7F8-B74A-9EAE-0DA2355B8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374" y="345119"/>
            <a:ext cx="10363826" cy="3424107"/>
          </a:xfr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GB" sz="6600" b="1" cap="none" dirty="0">
                <a:ln/>
                <a:solidFill>
                  <a:srgbClr val="F887D3"/>
                </a:solidFill>
              </a:rPr>
              <a:t>Notice kindness</a:t>
            </a:r>
          </a:p>
          <a:p>
            <a:r>
              <a:rPr lang="en-GB" sz="3200" b="1" cap="none">
                <a:ln/>
                <a:solidFill>
                  <a:schemeClr val="accent3"/>
                </a:solidFill>
              </a:rPr>
              <a:t> I</a:t>
            </a:r>
            <a:r>
              <a:rPr lang="en-GB" sz="3200" b="1" cap="none" dirty="0">
                <a:ln/>
                <a:solidFill>
                  <a:schemeClr val="accent3"/>
                </a:solidFill>
              </a:rPr>
              <a:t>t is also important to notice acts of kindness done by others around you. This teaches you to look for the good things that others do and helps to create a culture which rewards caring behaviour. </a:t>
            </a:r>
          </a:p>
          <a:p>
            <a:r>
              <a:rPr lang="en-GB" sz="3200" b="1" cap="none" dirty="0">
                <a:ln/>
                <a:solidFill>
                  <a:srgbClr val="FF0000"/>
                </a:solidFill>
              </a:rPr>
              <a:t>Research also shows the kindness is contagious nice and kind acts not only makes us feel that we are living in a kinder world but encourages us to be kind to others.</a:t>
            </a:r>
          </a:p>
          <a:p>
            <a:endParaRPr lang="en-US" sz="3200" b="1" cap="none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91C9C-8555-A843-8472-82A6A014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FFFF00"/>
                </a:solidFill>
              </a:rPr>
              <a:t>How can you help?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D8D8552-F8D6-6947-BFB2-F302B0E94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31" y="660345"/>
            <a:ext cx="2991489" cy="15479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0EBB7-2F88-5F4D-832A-329EAA42FE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2957" y="555385"/>
            <a:ext cx="7302407" cy="5231121"/>
          </a:xfrm>
        </p:spPr>
        <p:txBody>
          <a:bodyPr anchor="ctr">
            <a:noAutofit/>
          </a:bodyPr>
          <a:lstStyle/>
          <a:p>
            <a:r>
              <a:rPr lang="en-GB" sz="3100" b="1" dirty="0">
                <a:solidFill>
                  <a:schemeClr val="accent6">
                    <a:lumMod val="75000"/>
                  </a:schemeClr>
                </a:solidFill>
              </a:rPr>
              <a:t>We need:  </a:t>
            </a:r>
            <a:r>
              <a:rPr lang="en-GB" sz="7200" b="1" u="sng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GB" sz="8800" dirty="0"/>
              <a:t> </a:t>
            </a:r>
            <a:r>
              <a:rPr lang="en-GB" sz="2800" dirty="0"/>
              <a:t>year 7 </a:t>
            </a:r>
            <a:r>
              <a:rPr lang="en-GB" sz="6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887D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kindness  ambassadors</a:t>
            </a:r>
            <a:r>
              <a:rPr lang="en-GB" sz="2800" dirty="0">
                <a:solidFill>
                  <a:srgbClr val="F887D3"/>
                </a:solidFill>
              </a:rPr>
              <a:t> </a:t>
            </a:r>
            <a:r>
              <a:rPr lang="en-GB" sz="2800" b="1" dirty="0">
                <a:solidFill>
                  <a:srgbClr val="000000"/>
                </a:solidFill>
              </a:rPr>
              <a:t>per</a:t>
            </a:r>
            <a:r>
              <a:rPr lang="en-GB" sz="2800" dirty="0"/>
              <a:t> </a:t>
            </a:r>
            <a:r>
              <a:rPr lang="en-GB" sz="2800" b="1" dirty="0"/>
              <a:t>form</a:t>
            </a:r>
            <a:r>
              <a:rPr lang="en-GB" sz="2800" dirty="0"/>
              <a:t> (up to 32 students in total) who will </a:t>
            </a:r>
            <a:r>
              <a:rPr lang="en-GB" sz="3600" b="1" i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work on behalf of your tutor group</a:t>
            </a:r>
            <a:r>
              <a:rPr lang="en-GB" sz="2800" i="1" u="sng" dirty="0"/>
              <a:t> </a:t>
            </a:r>
            <a:r>
              <a:rPr lang="en-GB" sz="2800" dirty="0"/>
              <a:t>to </a:t>
            </a:r>
            <a:r>
              <a:rPr lang="en-GB" sz="2800" b="1" dirty="0">
                <a:solidFill>
                  <a:srgbClr val="CA0590"/>
                </a:solidFill>
              </a:rPr>
              <a:t>create, discuss and present kindness related activities and projects</a:t>
            </a:r>
            <a:r>
              <a:rPr lang="en-GB" sz="2800" dirty="0"/>
              <a:t> for hello yellow day </a:t>
            </a:r>
            <a:r>
              <a:rPr lang="en-GB" sz="4400" dirty="0">
                <a:solidFill>
                  <a:srgbClr val="00B0F0"/>
                </a:solidFill>
              </a:rPr>
              <a:t>10.10.2019</a:t>
            </a:r>
          </a:p>
          <a:p>
            <a:r>
              <a:rPr lang="en-GB" sz="2800" dirty="0"/>
              <a:t>Each form will be assigned a </a:t>
            </a:r>
            <a:r>
              <a:rPr lang="en-GB" sz="2800" b="1" dirty="0"/>
              <a:t>sixth form ambassador </a:t>
            </a:r>
            <a:r>
              <a:rPr lang="en-GB" sz="2800" dirty="0"/>
              <a:t>who will meet and</a:t>
            </a:r>
            <a:r>
              <a:rPr lang="en-GB" sz="2800" b="1" i="1" u="sng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A0590"/>
                </a:solidFill>
              </a:rPr>
              <a:t> support you to complete your kindness mission.</a:t>
            </a:r>
            <a:endParaRPr lang="en-US" sz="2800" i="1" u="sng" dirty="0">
              <a:solidFill>
                <a:srgbClr val="CA059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A9CDD1E-A2A6-3C43-8FC6-7564B30BB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86249">
            <a:off x="2359529" y="3659522"/>
            <a:ext cx="1811136" cy="2444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103CD03-B641-B248-B62B-A40A13E84C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467" t="43190" r="978" b="2038"/>
          <a:stretch/>
        </p:blipFill>
        <p:spPr>
          <a:xfrm>
            <a:off x="32136" y="4006618"/>
            <a:ext cx="2056680" cy="28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E55D4-CD63-514F-B45F-01F191F40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95" r="1651" b="25168"/>
          <a:stretch/>
        </p:blipFill>
        <p:spPr>
          <a:xfrm>
            <a:off x="743513" y="305517"/>
            <a:ext cx="10729939" cy="2834933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9E4BBC-AF39-2946-B50E-CA1AAEB8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959E-7293-E540-877F-9DE80C806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845" y="3339791"/>
            <a:ext cx="11279607" cy="18932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600" dirty="0"/>
              <a:t> a well great way to encourage this is to set up a </a:t>
            </a:r>
            <a:r>
              <a:rPr lang="en-GB" sz="6600" b="1" i="1" u="sng" dirty="0">
                <a:solidFill>
                  <a:srgbClr val="7030A0"/>
                </a:solidFill>
              </a:rPr>
              <a:t>k</a:t>
            </a:r>
            <a:r>
              <a:rPr lang="en-GB" sz="6600" b="1" i="1" u="sng" dirty="0">
                <a:solidFill>
                  <a:srgbClr val="00B0F0"/>
                </a:solidFill>
              </a:rPr>
              <a:t>i</a:t>
            </a:r>
            <a:r>
              <a:rPr lang="en-GB" sz="6600" b="1" i="1" u="sng" dirty="0">
                <a:solidFill>
                  <a:srgbClr val="FFC000"/>
                </a:solidFill>
              </a:rPr>
              <a:t>n</a:t>
            </a:r>
            <a:r>
              <a:rPr lang="en-GB" sz="6600" b="1" i="1" u="sng" dirty="0">
                <a:solidFill>
                  <a:srgbClr val="99FA84"/>
                </a:solidFill>
              </a:rPr>
              <a:t>d</a:t>
            </a:r>
            <a:r>
              <a:rPr lang="en-GB" sz="6600" b="1" i="1" u="sng" dirty="0">
                <a:solidFill>
                  <a:srgbClr val="FFFF00"/>
                </a:solidFill>
              </a:rPr>
              <a:t>n</a:t>
            </a:r>
            <a:r>
              <a:rPr lang="en-GB" sz="6600" b="1" i="1" u="sng" dirty="0">
                <a:solidFill>
                  <a:srgbClr val="7030A0"/>
                </a:solidFill>
              </a:rPr>
              <a:t>e</a:t>
            </a:r>
            <a:r>
              <a:rPr lang="en-GB" sz="6600" b="1" i="1" u="sng" dirty="0">
                <a:solidFill>
                  <a:srgbClr val="99FA84"/>
                </a:solidFill>
              </a:rPr>
              <a:t>s</a:t>
            </a:r>
            <a:r>
              <a:rPr lang="en-GB" sz="6600" b="1" i="1" u="sng" dirty="0">
                <a:solidFill>
                  <a:srgbClr val="FFFF00"/>
                </a:solidFill>
              </a:rPr>
              <a:t>s</a:t>
            </a:r>
            <a:r>
              <a:rPr lang="en-GB" sz="6600" b="1" i="1" u="sng" dirty="0">
                <a:solidFill>
                  <a:srgbClr val="7030A0"/>
                </a:solidFill>
              </a:rPr>
              <a:t> w</a:t>
            </a:r>
            <a:r>
              <a:rPr lang="en-GB" sz="6600" b="1" i="1" u="sng" dirty="0">
                <a:solidFill>
                  <a:srgbClr val="00B0F0"/>
                </a:solidFill>
              </a:rPr>
              <a:t>a</a:t>
            </a:r>
            <a:r>
              <a:rPr lang="en-GB" sz="6600" b="1" i="1" u="sng" dirty="0">
                <a:solidFill>
                  <a:srgbClr val="7030A0"/>
                </a:solidFill>
              </a:rPr>
              <a:t>l</a:t>
            </a:r>
            <a:r>
              <a:rPr lang="en-GB" sz="6600" b="1" i="1" u="sng" dirty="0">
                <a:solidFill>
                  <a:srgbClr val="99FA84"/>
                </a:solidFill>
              </a:rPr>
              <a:t>l</a:t>
            </a:r>
            <a:r>
              <a:rPr lang="en-GB" sz="2600" b="1" i="1" u="sng" dirty="0"/>
              <a:t> </a:t>
            </a:r>
            <a:r>
              <a:rPr lang="en-GB" sz="2800" cap="none" dirty="0"/>
              <a:t>In your classroom a place where people can set up a </a:t>
            </a:r>
            <a:r>
              <a:rPr lang="en-GB" sz="2800" b="1" cap="none" dirty="0">
                <a:solidFill>
                  <a:srgbClr val="FFFF00"/>
                </a:solidFill>
              </a:rPr>
              <a:t>messages, stories photos drawings or thank you notes about kind things people have done for them </a:t>
            </a:r>
            <a:r>
              <a:rPr lang="en-GB" sz="2800" cap="none" dirty="0"/>
              <a:t>or </a:t>
            </a:r>
            <a:r>
              <a:rPr lang="en-GB" sz="2800" b="1" cap="none" dirty="0">
                <a:solidFill>
                  <a:srgbClr val="99FA84"/>
                </a:solidFill>
              </a:rPr>
              <a:t>kind things they’ve </a:t>
            </a:r>
            <a:r>
              <a:rPr lang="en-GB" sz="2800" b="1" cap="none">
                <a:solidFill>
                  <a:srgbClr val="99FA84"/>
                </a:solidFill>
              </a:rPr>
              <a:t>seen done for others. </a:t>
            </a:r>
            <a:r>
              <a:rPr lang="en-GB" sz="2800" cap="none"/>
              <a:t>The wall is a great way to celebrate the activities</a:t>
            </a:r>
            <a:endParaRPr lang="en-US" sz="2800" cap="none"/>
          </a:p>
        </p:txBody>
      </p:sp>
    </p:spTree>
    <p:extLst>
      <p:ext uri="{BB962C8B-B14F-4D97-AF65-F5344CB8AC3E}">
        <p14:creationId xmlns:p14="http://schemas.microsoft.com/office/powerpoint/2010/main" val="28389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0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8" name="Picture 52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98158A-C206-7844-8227-EC3C348980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9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F65CA-182C-1F4D-8630-DCCD3D5F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11" y="999365"/>
            <a:ext cx="10644634" cy="14161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/>
            <a:r>
              <a:rPr lang="en-US" b="1" dirty="0">
                <a:solidFill>
                  <a:srgbClr val="00B050"/>
                </a:solidFill>
              </a:rPr>
              <a:t>Kindness checklist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F4308-A9E7-EF4A-BE6B-608DF43615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83682" y="2367093"/>
            <a:ext cx="9346692" cy="30907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/>
            <a:endParaRPr lang="en-US" b="1" dirty="0"/>
          </a:p>
          <a:p>
            <a:pPr marL="114300" indent="0">
              <a:buNone/>
            </a:pPr>
            <a:r>
              <a:rPr lang="en-GB" sz="2800" b="1" cap="none">
                <a:solidFill>
                  <a:srgbClr val="FF0000"/>
                </a:solidFill>
              </a:rPr>
              <a:t>Create an individual kindness checklist to encourage yourselves  </a:t>
            </a:r>
            <a:r>
              <a:rPr lang="en-GB" sz="2800" b="1" cap="none" dirty="0">
                <a:solidFill>
                  <a:srgbClr val="FF0000"/>
                </a:solidFill>
              </a:rPr>
              <a:t>to complete </a:t>
            </a:r>
            <a:r>
              <a:rPr lang="en-GB" sz="2800" b="1" i="1" cap="none" dirty="0">
                <a:solidFill>
                  <a:srgbClr val="FF0000"/>
                </a:solidFill>
              </a:rPr>
              <a:t>several daily acts of kindness</a:t>
            </a:r>
            <a:r>
              <a:rPr lang="en-GB" sz="2800" b="1" cap="none" dirty="0">
                <a:solidFill>
                  <a:srgbClr val="FF0000"/>
                </a:solidFill>
              </a:rPr>
              <a:t>. Possible activities could include: picking up litter, smiling and saying thank you to the bus driver, helping a friend or anything else that is kind.</a:t>
            </a:r>
          </a:p>
        </p:txBody>
      </p:sp>
    </p:spTree>
    <p:extLst>
      <p:ext uri="{BB962C8B-B14F-4D97-AF65-F5344CB8AC3E}">
        <p14:creationId xmlns:p14="http://schemas.microsoft.com/office/powerpoint/2010/main" val="13411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5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3" name="Rectangle 87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C3D0623-66A0-8042-B282-8360E361B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1" t="9077" r="12626" b="36895"/>
          <a:stretch/>
        </p:blipFill>
        <p:spPr>
          <a:xfrm>
            <a:off x="26072" y="346020"/>
            <a:ext cx="6206952" cy="5927541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5" name="Picture 89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BBCB5E4-B6FC-9F4A-B3AC-A7C090BC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24" y="479501"/>
            <a:ext cx="5854898" cy="1497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887D3"/>
                </a:solidFill>
              </a:rPr>
              <a:t>Publishing </a:t>
            </a:r>
            <a:r>
              <a:rPr lang="en-US" sz="5400" b="1" dirty="0">
                <a:solidFill>
                  <a:srgbClr val="F887D3"/>
                </a:solidFill>
              </a:rPr>
              <a:t>k</a:t>
            </a:r>
            <a:r>
              <a:rPr lang="en-US" sz="5400" b="1" dirty="0">
                <a:solidFill>
                  <a:srgbClr val="FFFF00"/>
                </a:solidFill>
              </a:rPr>
              <a:t>i</a:t>
            </a:r>
            <a:r>
              <a:rPr lang="en-US" sz="5400" b="1" dirty="0">
                <a:solidFill>
                  <a:srgbClr val="F887D3"/>
                </a:solidFill>
              </a:rPr>
              <a:t>n</a:t>
            </a:r>
            <a:r>
              <a:rPr lang="en-US" sz="5400" b="1" dirty="0">
                <a:solidFill>
                  <a:srgbClr val="FFFF00"/>
                </a:solidFill>
              </a:rPr>
              <a:t>d</a:t>
            </a:r>
            <a:r>
              <a:rPr lang="en-US" sz="5400" b="1" dirty="0">
                <a:solidFill>
                  <a:srgbClr val="F887D3"/>
                </a:solidFill>
              </a:rPr>
              <a:t>n</a:t>
            </a:r>
            <a:r>
              <a:rPr lang="en-US" sz="5400" b="1" dirty="0">
                <a:solidFill>
                  <a:srgbClr val="FFFF00"/>
                </a:solidFill>
              </a:rPr>
              <a:t>e</a:t>
            </a:r>
            <a:r>
              <a:rPr lang="en-US" sz="5400" b="1" dirty="0">
                <a:solidFill>
                  <a:srgbClr val="00B050"/>
                </a:solidFill>
              </a:rPr>
              <a:t>s</a:t>
            </a:r>
            <a:r>
              <a:rPr lang="en-US" sz="5400" b="1" dirty="0">
                <a:solidFill>
                  <a:srgbClr val="FFFF00"/>
                </a:solidFill>
              </a:rPr>
              <a:t>s</a:t>
            </a:r>
            <a:r>
              <a:rPr lang="en-US" sz="5400" b="1" dirty="0">
                <a:solidFill>
                  <a:srgbClr val="F887D3"/>
                </a:solidFill>
              </a:rPr>
              <a:t> </a:t>
            </a:r>
            <a:r>
              <a:rPr lang="en-US" b="1" dirty="0">
                <a:solidFill>
                  <a:srgbClr val="F887D3"/>
                </a:solidFill>
              </a:rPr>
              <a:t>stories</a:t>
            </a:r>
            <a:endParaRPr lang="en-US" dirty="0">
              <a:solidFill>
                <a:srgbClr val="F887D3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F4308-A9E7-EF4A-BE6B-608DF43615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7939" y="1548006"/>
            <a:ext cx="5131695" cy="45293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cap="none" dirty="0">
                <a:solidFill>
                  <a:srgbClr val="7030A0"/>
                </a:solidFill>
              </a:rPr>
              <a:t>Gather a collection of </a:t>
            </a:r>
            <a:r>
              <a:rPr lang="en-US" sz="4800" b="1" cap="none" dirty="0">
                <a:solidFill>
                  <a:srgbClr val="FFFF00"/>
                </a:solidFill>
              </a:rPr>
              <a:t>kindness stories </a:t>
            </a:r>
            <a:r>
              <a:rPr lang="en-US" sz="2400" b="1" cap="none" dirty="0">
                <a:solidFill>
                  <a:srgbClr val="7030A0"/>
                </a:solidFill>
              </a:rPr>
              <a:t>from fellow </a:t>
            </a:r>
            <a:r>
              <a:rPr lang="en-US" sz="2400" b="1" cap="none">
                <a:solidFill>
                  <a:srgbClr val="7030A0"/>
                </a:solidFill>
              </a:rPr>
              <a:t>students, teachers, family and </a:t>
            </a:r>
            <a:r>
              <a:rPr lang="en-US" sz="2400" b="1" cap="none" dirty="0">
                <a:solidFill>
                  <a:srgbClr val="7030A0"/>
                </a:solidFill>
              </a:rPr>
              <a:t>staff. Publish and distribute in a book, posters or on templates such as kind hands which can be made into a heart shape collage or whatever you would like to use.</a:t>
            </a:r>
          </a:p>
          <a:p>
            <a:pPr marL="342900" indent="0">
              <a:lnSpc>
                <a:spcPct val="110000"/>
              </a:lnSpc>
              <a:buNone/>
            </a:pP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561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Droplet</vt:lpstr>
      <vt:lpstr>PowerPoint Presentation</vt:lpstr>
      <vt:lpstr>Highams Park school supports @youngmindsuk #helloyellow campaign</vt:lpstr>
      <vt:lpstr>Why do we need to promote kindness in school?</vt:lpstr>
      <vt:lpstr>PowerPoint Presentation</vt:lpstr>
      <vt:lpstr>PowerPoint Presentation</vt:lpstr>
      <vt:lpstr>How can you help?</vt:lpstr>
      <vt:lpstr>PowerPoint Presentation</vt:lpstr>
      <vt:lpstr>Kindness checklist</vt:lpstr>
      <vt:lpstr>Publishing kindness stories</vt:lpstr>
      <vt:lpstr>Creating a respectful classroom  </vt:lpstr>
      <vt:lpstr>Actively Participate in our visual kindness picture frame display</vt:lpstr>
      <vt:lpstr>Please speak to Mrs Taylor or Mrs Piggin for more information!  And,  Inform your tutor if you would like to get involved. </vt:lpstr>
      <vt:lpstr>A Big Thanks      goes 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Highams park kindness project</dc:title>
  <dc:creator>S Piggin</dc:creator>
  <cp:lastModifiedBy>S Piggin</cp:lastModifiedBy>
  <cp:revision>102</cp:revision>
  <dcterms:created xsi:type="dcterms:W3CDTF">2019-08-21T09:19:05Z</dcterms:created>
  <dcterms:modified xsi:type="dcterms:W3CDTF">2019-09-17T20:58:15Z</dcterms:modified>
</cp:coreProperties>
</file>