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71" r:id="rId5"/>
    <p:sldMasterId id="2147483786" r:id="rId6"/>
    <p:sldMasterId id="2147483801" r:id="rId7"/>
    <p:sldMasterId id="2147483803" r:id="rId8"/>
    <p:sldMasterId id="2147483805" r:id="rId9"/>
    <p:sldMasterId id="2147483807" r:id="rId10"/>
    <p:sldMasterId id="2147483809" r:id="rId11"/>
    <p:sldMasterId id="2147483811" r:id="rId12"/>
  </p:sldMasterIdLst>
  <p:notesMasterIdLst>
    <p:notesMasterId r:id="rId39"/>
  </p:notesMasterIdLst>
  <p:sldIdLst>
    <p:sldId id="256" r:id="rId13"/>
    <p:sldId id="323" r:id="rId14"/>
    <p:sldId id="304" r:id="rId15"/>
    <p:sldId id="305" r:id="rId16"/>
    <p:sldId id="306" r:id="rId17"/>
    <p:sldId id="307" r:id="rId18"/>
    <p:sldId id="308" r:id="rId19"/>
    <p:sldId id="310" r:id="rId20"/>
    <p:sldId id="309" r:id="rId21"/>
    <p:sldId id="303" r:id="rId22"/>
    <p:sldId id="319" r:id="rId23"/>
    <p:sldId id="320" r:id="rId24"/>
    <p:sldId id="312" r:id="rId25"/>
    <p:sldId id="313" r:id="rId26"/>
    <p:sldId id="314" r:id="rId27"/>
    <p:sldId id="322" r:id="rId28"/>
    <p:sldId id="315" r:id="rId29"/>
    <p:sldId id="316" r:id="rId30"/>
    <p:sldId id="325" r:id="rId31"/>
    <p:sldId id="318" r:id="rId32"/>
    <p:sldId id="324" r:id="rId33"/>
    <p:sldId id="317" r:id="rId34"/>
    <p:sldId id="321" r:id="rId35"/>
    <p:sldId id="326" r:id="rId36"/>
    <p:sldId id="327" r:id="rId37"/>
    <p:sldId id="328" r:id="rId3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3635777F-A81B-4AFB-A825-62166723B603}"/>
    <pc:docChg chg="addSld delSld modSld sldOrd delMainMaster">
      <pc:chgData name="J Barker" userId="8227ee0e-fd3b-4e42-9476-b3edf034b415" providerId="ADAL" clId="{3635777F-A81B-4AFB-A825-62166723B603}" dt="2020-10-21T10:21:37.779" v="1011"/>
      <pc:docMkLst>
        <pc:docMk/>
      </pc:docMkLst>
      <pc:sldChg chg="modSp">
        <pc:chgData name="J Barker" userId="8227ee0e-fd3b-4e42-9476-b3edf034b415" providerId="ADAL" clId="{3635777F-A81B-4AFB-A825-62166723B603}" dt="2020-10-20T10:14:16.711" v="435" actId="20577"/>
        <pc:sldMkLst>
          <pc:docMk/>
          <pc:sldMk cId="0" sldId="256"/>
        </pc:sldMkLst>
        <pc:spChg chg="mod">
          <ac:chgData name="J Barker" userId="8227ee0e-fd3b-4e42-9476-b3edf034b415" providerId="ADAL" clId="{3635777F-A81B-4AFB-A825-62166723B603}" dt="2020-10-20T10:14:16.711" v="435" actId="20577"/>
          <ac:spMkLst>
            <pc:docMk/>
            <pc:sldMk cId="0" sldId="256"/>
            <ac:spMk id="15" creationId="{00000000-0000-0000-0000-000000000000}"/>
          </ac:spMkLst>
        </pc:spChg>
      </pc:sldChg>
      <pc:sldChg chg="del">
        <pc:chgData name="J Barker" userId="8227ee0e-fd3b-4e42-9476-b3edf034b415" providerId="ADAL" clId="{3635777F-A81B-4AFB-A825-62166723B603}" dt="2020-10-21T10:21:22.105" v="974" actId="2696"/>
        <pc:sldMkLst>
          <pc:docMk/>
          <pc:sldMk cId="0" sldId="258"/>
        </pc:sldMkLst>
      </pc:sldChg>
      <pc:sldChg chg="del">
        <pc:chgData name="J Barker" userId="8227ee0e-fd3b-4e42-9476-b3edf034b415" providerId="ADAL" clId="{3635777F-A81B-4AFB-A825-62166723B603}" dt="2020-10-21T10:21:22.261" v="992" actId="2696"/>
        <pc:sldMkLst>
          <pc:docMk/>
          <pc:sldMk cId="0" sldId="259"/>
        </pc:sldMkLst>
      </pc:sldChg>
      <pc:sldChg chg="del">
        <pc:chgData name="J Barker" userId="8227ee0e-fd3b-4e42-9476-b3edf034b415" providerId="ADAL" clId="{3635777F-A81B-4AFB-A825-62166723B603}" dt="2020-10-21T10:21:22.301" v="993" actId="2696"/>
        <pc:sldMkLst>
          <pc:docMk/>
          <pc:sldMk cId="0" sldId="260"/>
        </pc:sldMkLst>
      </pc:sldChg>
      <pc:sldChg chg="del">
        <pc:chgData name="J Barker" userId="8227ee0e-fd3b-4e42-9476-b3edf034b415" providerId="ADAL" clId="{3635777F-A81B-4AFB-A825-62166723B603}" dt="2020-10-21T10:21:22.318" v="994" actId="2696"/>
        <pc:sldMkLst>
          <pc:docMk/>
          <pc:sldMk cId="0" sldId="261"/>
        </pc:sldMkLst>
      </pc:sldChg>
      <pc:sldChg chg="del">
        <pc:chgData name="J Barker" userId="8227ee0e-fd3b-4e42-9476-b3edf034b415" providerId="ADAL" clId="{3635777F-A81B-4AFB-A825-62166723B603}" dt="2020-10-21T10:21:22.332" v="995" actId="2696"/>
        <pc:sldMkLst>
          <pc:docMk/>
          <pc:sldMk cId="0" sldId="262"/>
        </pc:sldMkLst>
      </pc:sldChg>
      <pc:sldChg chg="del">
        <pc:chgData name="J Barker" userId="8227ee0e-fd3b-4e42-9476-b3edf034b415" providerId="ADAL" clId="{3635777F-A81B-4AFB-A825-62166723B603}" dt="2020-10-21T10:21:22.118" v="975" actId="2696"/>
        <pc:sldMkLst>
          <pc:docMk/>
          <pc:sldMk cId="0" sldId="265"/>
        </pc:sldMkLst>
      </pc:sldChg>
      <pc:sldChg chg="del">
        <pc:chgData name="J Barker" userId="8227ee0e-fd3b-4e42-9476-b3edf034b415" providerId="ADAL" clId="{3635777F-A81B-4AFB-A825-62166723B603}" dt="2020-10-21T10:21:22.340" v="996" actId="2696"/>
        <pc:sldMkLst>
          <pc:docMk/>
          <pc:sldMk cId="0" sldId="266"/>
        </pc:sldMkLst>
      </pc:sldChg>
      <pc:sldChg chg="del">
        <pc:chgData name="J Barker" userId="8227ee0e-fd3b-4e42-9476-b3edf034b415" providerId="ADAL" clId="{3635777F-A81B-4AFB-A825-62166723B603}" dt="2020-10-21T10:21:20.777" v="947" actId="2696"/>
        <pc:sldMkLst>
          <pc:docMk/>
          <pc:sldMk cId="0" sldId="270"/>
        </pc:sldMkLst>
      </pc:sldChg>
      <pc:sldChg chg="del">
        <pc:chgData name="J Barker" userId="8227ee0e-fd3b-4e42-9476-b3edf034b415" providerId="ADAL" clId="{3635777F-A81B-4AFB-A825-62166723B603}" dt="2020-10-21T10:21:22.137" v="976" actId="2696"/>
        <pc:sldMkLst>
          <pc:docMk/>
          <pc:sldMk cId="0" sldId="271"/>
        </pc:sldMkLst>
      </pc:sldChg>
      <pc:sldChg chg="del">
        <pc:chgData name="J Barker" userId="8227ee0e-fd3b-4e42-9476-b3edf034b415" providerId="ADAL" clId="{3635777F-A81B-4AFB-A825-62166723B603}" dt="2020-10-21T10:21:21.018" v="961" actId="2696"/>
        <pc:sldMkLst>
          <pc:docMk/>
          <pc:sldMk cId="351230505" sldId="277"/>
        </pc:sldMkLst>
      </pc:sldChg>
      <pc:sldChg chg="del">
        <pc:chgData name="J Barker" userId="8227ee0e-fd3b-4e42-9476-b3edf034b415" providerId="ADAL" clId="{3635777F-A81B-4AFB-A825-62166723B603}" dt="2020-10-21T10:21:20.814" v="960" actId="2696"/>
        <pc:sldMkLst>
          <pc:docMk/>
          <pc:sldMk cId="1800480732" sldId="294"/>
        </pc:sldMkLst>
      </pc:sldChg>
      <pc:sldChg chg="del">
        <pc:chgData name="J Barker" userId="8227ee0e-fd3b-4e42-9476-b3edf034b415" providerId="ADAL" clId="{3635777F-A81B-4AFB-A825-62166723B603}" dt="2020-10-21T10:21:22.163" v="977" actId="2696"/>
        <pc:sldMkLst>
          <pc:docMk/>
          <pc:sldMk cId="3544394457" sldId="295"/>
        </pc:sldMkLst>
      </pc:sldChg>
      <pc:sldChg chg="del">
        <pc:chgData name="J Barker" userId="8227ee0e-fd3b-4e42-9476-b3edf034b415" providerId="ADAL" clId="{3635777F-A81B-4AFB-A825-62166723B603}" dt="2020-10-21T10:21:22.172" v="978" actId="2696"/>
        <pc:sldMkLst>
          <pc:docMk/>
          <pc:sldMk cId="162705929" sldId="296"/>
        </pc:sldMkLst>
      </pc:sldChg>
      <pc:sldChg chg="del">
        <pc:chgData name="J Barker" userId="8227ee0e-fd3b-4e42-9476-b3edf034b415" providerId="ADAL" clId="{3635777F-A81B-4AFB-A825-62166723B603}" dt="2020-10-21T10:21:22.224" v="991" actId="2696"/>
        <pc:sldMkLst>
          <pc:docMk/>
          <pc:sldMk cId="1137974308" sldId="298"/>
        </pc:sldMkLst>
      </pc:sldChg>
      <pc:sldChg chg="del">
        <pc:chgData name="J Barker" userId="8227ee0e-fd3b-4e42-9476-b3edf034b415" providerId="ADAL" clId="{3635777F-A81B-4AFB-A825-62166723B603}" dt="2020-10-21T10:21:20.732" v="934" actId="2696"/>
        <pc:sldMkLst>
          <pc:docMk/>
          <pc:sldMk cId="2239502193" sldId="301"/>
        </pc:sldMkLst>
      </pc:sldChg>
      <pc:sldChg chg="modSp">
        <pc:chgData name="J Barker" userId="8227ee0e-fd3b-4e42-9476-b3edf034b415" providerId="ADAL" clId="{3635777F-A81B-4AFB-A825-62166723B603}" dt="2020-10-21T10:19:26.462" v="933"/>
        <pc:sldMkLst>
          <pc:docMk/>
          <pc:sldMk cId="2149784546" sldId="303"/>
        </pc:sldMkLst>
        <pc:picChg chg="mod">
          <ac:chgData name="J Barker" userId="8227ee0e-fd3b-4e42-9476-b3edf034b415" providerId="ADAL" clId="{3635777F-A81B-4AFB-A825-62166723B603}" dt="2020-10-21T10:19:26.462" v="933"/>
          <ac:picMkLst>
            <pc:docMk/>
            <pc:sldMk cId="2149784546" sldId="303"/>
            <ac:picMk id="2" creationId="{054E0BB9-09EF-4179-9B12-011788C778B9}"/>
          </ac:picMkLst>
        </pc:picChg>
      </pc:sldChg>
      <pc:sldChg chg="modAnim">
        <pc:chgData name="J Barker" userId="8227ee0e-fd3b-4e42-9476-b3edf034b415" providerId="ADAL" clId="{3635777F-A81B-4AFB-A825-62166723B603}" dt="2020-10-20T10:25:28.767" v="908"/>
        <pc:sldMkLst>
          <pc:docMk/>
          <pc:sldMk cId="0" sldId="304"/>
        </pc:sldMkLst>
      </pc:sldChg>
      <pc:sldChg chg="modAnim">
        <pc:chgData name="J Barker" userId="8227ee0e-fd3b-4e42-9476-b3edf034b415" providerId="ADAL" clId="{3635777F-A81B-4AFB-A825-62166723B603}" dt="2020-10-20T10:25:34.578" v="909"/>
        <pc:sldMkLst>
          <pc:docMk/>
          <pc:sldMk cId="0" sldId="305"/>
        </pc:sldMkLst>
      </pc:sldChg>
      <pc:sldChg chg="modSp modAnim">
        <pc:chgData name="J Barker" userId="8227ee0e-fd3b-4e42-9476-b3edf034b415" providerId="ADAL" clId="{3635777F-A81B-4AFB-A825-62166723B603}" dt="2020-10-20T10:26:07.861" v="926" actId="20577"/>
        <pc:sldMkLst>
          <pc:docMk/>
          <pc:sldMk cId="0" sldId="306"/>
        </pc:sldMkLst>
        <pc:spChg chg="mod">
          <ac:chgData name="J Barker" userId="8227ee0e-fd3b-4e42-9476-b3edf034b415" providerId="ADAL" clId="{3635777F-A81B-4AFB-A825-62166723B603}" dt="2020-10-20T10:26:07.861" v="926" actId="20577"/>
          <ac:spMkLst>
            <pc:docMk/>
            <pc:sldMk cId="0" sldId="306"/>
            <ac:spMk id="98307" creationId="{4D92B001-64AD-4C80-940E-32C72BCAC00B}"/>
          </ac:spMkLst>
        </pc:spChg>
      </pc:sldChg>
      <pc:sldChg chg="addSp modSp">
        <pc:chgData name="J Barker" userId="8227ee0e-fd3b-4e42-9476-b3edf034b415" providerId="ADAL" clId="{3635777F-A81B-4AFB-A825-62166723B603}" dt="2020-10-20T10:26:37.809" v="930" actId="20577"/>
        <pc:sldMkLst>
          <pc:docMk/>
          <pc:sldMk cId="3070553143" sldId="307"/>
        </pc:sldMkLst>
        <pc:spChg chg="mod">
          <ac:chgData name="J Barker" userId="8227ee0e-fd3b-4e42-9476-b3edf034b415" providerId="ADAL" clId="{3635777F-A81B-4AFB-A825-62166723B603}" dt="2020-10-20T10:17:40.710" v="468" actId="1076"/>
          <ac:spMkLst>
            <pc:docMk/>
            <pc:sldMk cId="3070553143" sldId="307"/>
            <ac:spMk id="2" creationId="{FA02F8F8-EF8C-4785-A448-B19A69535276}"/>
          </ac:spMkLst>
        </pc:spChg>
        <pc:spChg chg="mod">
          <ac:chgData name="J Barker" userId="8227ee0e-fd3b-4e42-9476-b3edf034b415" providerId="ADAL" clId="{3635777F-A81B-4AFB-A825-62166723B603}" dt="2020-10-20T10:26:37.809" v="930" actId="20577"/>
          <ac:spMkLst>
            <pc:docMk/>
            <pc:sldMk cId="3070553143" sldId="307"/>
            <ac:spMk id="6" creationId="{DF107612-8557-4617-9324-9ACD23B080D8}"/>
          </ac:spMkLst>
        </pc:spChg>
        <pc:picChg chg="add mod">
          <ac:chgData name="J Barker" userId="8227ee0e-fd3b-4e42-9476-b3edf034b415" providerId="ADAL" clId="{3635777F-A81B-4AFB-A825-62166723B603}" dt="2020-10-20T10:17:16.074" v="459" actId="1076"/>
          <ac:picMkLst>
            <pc:docMk/>
            <pc:sldMk cId="3070553143" sldId="307"/>
            <ac:picMk id="7" creationId="{4DD120D6-770E-466C-ABD5-7751566B4043}"/>
          </ac:picMkLst>
        </pc:picChg>
      </pc:sldChg>
      <pc:sldChg chg="addSp modSp">
        <pc:chgData name="J Barker" userId="8227ee0e-fd3b-4e42-9476-b3edf034b415" providerId="ADAL" clId="{3635777F-A81B-4AFB-A825-62166723B603}" dt="2020-10-20T10:17:03.878" v="456" actId="1076"/>
        <pc:sldMkLst>
          <pc:docMk/>
          <pc:sldMk cId="1762213110" sldId="310"/>
        </pc:sldMkLst>
        <pc:picChg chg="add mod">
          <ac:chgData name="J Barker" userId="8227ee0e-fd3b-4e42-9476-b3edf034b415" providerId="ADAL" clId="{3635777F-A81B-4AFB-A825-62166723B603}" dt="2020-10-20T10:17:03.878" v="456" actId="1076"/>
          <ac:picMkLst>
            <pc:docMk/>
            <pc:sldMk cId="1762213110" sldId="310"/>
            <ac:picMk id="6" creationId="{245ADEB0-26D4-41F5-B5EF-787859428DF1}"/>
          </ac:picMkLst>
        </pc:picChg>
      </pc:sldChg>
      <pc:sldChg chg="addSp modSp modAnim">
        <pc:chgData name="J Barker" userId="8227ee0e-fd3b-4e42-9476-b3edf034b415" providerId="ADAL" clId="{3635777F-A81B-4AFB-A825-62166723B603}" dt="2020-10-20T10:08:11.273" v="284" actId="1076"/>
        <pc:sldMkLst>
          <pc:docMk/>
          <pc:sldMk cId="433107482" sldId="313"/>
        </pc:sldMkLst>
        <pc:spChg chg="add mod">
          <ac:chgData name="J Barker" userId="8227ee0e-fd3b-4e42-9476-b3edf034b415" providerId="ADAL" clId="{3635777F-A81B-4AFB-A825-62166723B603}" dt="2020-10-20T10:05:35.510" v="151" actId="113"/>
          <ac:spMkLst>
            <pc:docMk/>
            <pc:sldMk cId="433107482" sldId="313"/>
            <ac:spMk id="4" creationId="{DC3DC237-8175-4F25-811D-95A90DEC8E6D}"/>
          </ac:spMkLst>
        </pc:spChg>
        <pc:spChg chg="add mod">
          <ac:chgData name="J Barker" userId="8227ee0e-fd3b-4e42-9476-b3edf034b415" providerId="ADAL" clId="{3635777F-A81B-4AFB-A825-62166723B603}" dt="2020-10-20T10:05:43.587" v="156" actId="20577"/>
          <ac:spMkLst>
            <pc:docMk/>
            <pc:sldMk cId="433107482" sldId="313"/>
            <ac:spMk id="5" creationId="{5E98C5B5-C340-4E16-BB91-ECC401A9236A}"/>
          </ac:spMkLst>
        </pc:spChg>
        <pc:spChg chg="add mod">
          <ac:chgData name="J Barker" userId="8227ee0e-fd3b-4e42-9476-b3edf034b415" providerId="ADAL" clId="{3635777F-A81B-4AFB-A825-62166723B603}" dt="2020-10-20T10:05:52.702" v="164" actId="20577"/>
          <ac:spMkLst>
            <pc:docMk/>
            <pc:sldMk cId="433107482" sldId="313"/>
            <ac:spMk id="6" creationId="{7A35C2C0-D651-434B-8B09-BFEBAF46F22C}"/>
          </ac:spMkLst>
        </pc:spChg>
        <pc:spChg chg="add mod">
          <ac:chgData name="J Barker" userId="8227ee0e-fd3b-4e42-9476-b3edf034b415" providerId="ADAL" clId="{3635777F-A81B-4AFB-A825-62166723B603}" dt="2020-10-20T10:06:03.526" v="173" actId="20577"/>
          <ac:spMkLst>
            <pc:docMk/>
            <pc:sldMk cId="433107482" sldId="313"/>
            <ac:spMk id="7" creationId="{F88788E9-73B3-41C4-9FD3-13F58B202AA2}"/>
          </ac:spMkLst>
        </pc:spChg>
        <pc:spChg chg="add mod">
          <ac:chgData name="J Barker" userId="8227ee0e-fd3b-4e42-9476-b3edf034b415" providerId="ADAL" clId="{3635777F-A81B-4AFB-A825-62166723B603}" dt="2020-10-20T10:06:17.722" v="179" actId="20577"/>
          <ac:spMkLst>
            <pc:docMk/>
            <pc:sldMk cId="433107482" sldId="313"/>
            <ac:spMk id="8" creationId="{A1EA0F02-1220-4C27-AD42-5007A97381A3}"/>
          </ac:spMkLst>
        </pc:spChg>
        <pc:spChg chg="add mod">
          <ac:chgData name="J Barker" userId="8227ee0e-fd3b-4e42-9476-b3edf034b415" providerId="ADAL" clId="{3635777F-A81B-4AFB-A825-62166723B603}" dt="2020-10-20T10:06:31.782" v="189" actId="20577"/>
          <ac:spMkLst>
            <pc:docMk/>
            <pc:sldMk cId="433107482" sldId="313"/>
            <ac:spMk id="9" creationId="{913EDD1F-55E9-4EA0-892D-7DAF4BDEF762}"/>
          </ac:spMkLst>
        </pc:spChg>
        <pc:spChg chg="add mod">
          <ac:chgData name="J Barker" userId="8227ee0e-fd3b-4e42-9476-b3edf034b415" providerId="ADAL" clId="{3635777F-A81B-4AFB-A825-62166723B603}" dt="2020-10-20T10:06:41.861" v="198" actId="20577"/>
          <ac:spMkLst>
            <pc:docMk/>
            <pc:sldMk cId="433107482" sldId="313"/>
            <ac:spMk id="10" creationId="{00B81750-A2AB-4469-98C2-5256427CB4C1}"/>
          </ac:spMkLst>
        </pc:spChg>
        <pc:spChg chg="add mod">
          <ac:chgData name="J Barker" userId="8227ee0e-fd3b-4e42-9476-b3edf034b415" providerId="ADAL" clId="{3635777F-A81B-4AFB-A825-62166723B603}" dt="2020-10-20T10:06:53.359" v="211" actId="20577"/>
          <ac:spMkLst>
            <pc:docMk/>
            <pc:sldMk cId="433107482" sldId="313"/>
            <ac:spMk id="11" creationId="{19757438-9FA6-4296-8B23-5D68B61975FF}"/>
          </ac:spMkLst>
        </pc:spChg>
        <pc:spChg chg="add mod">
          <ac:chgData name="J Barker" userId="8227ee0e-fd3b-4e42-9476-b3edf034b415" providerId="ADAL" clId="{3635777F-A81B-4AFB-A825-62166723B603}" dt="2020-10-20T10:07:22.555" v="231" actId="1076"/>
          <ac:spMkLst>
            <pc:docMk/>
            <pc:sldMk cId="433107482" sldId="313"/>
            <ac:spMk id="12" creationId="{14632BC0-5669-4AF1-95EE-670A9AE0F484}"/>
          </ac:spMkLst>
        </pc:spChg>
        <pc:spChg chg="add mod">
          <ac:chgData name="J Barker" userId="8227ee0e-fd3b-4e42-9476-b3edf034b415" providerId="ADAL" clId="{3635777F-A81B-4AFB-A825-62166723B603}" dt="2020-10-20T10:08:11.273" v="284" actId="1076"/>
          <ac:spMkLst>
            <pc:docMk/>
            <pc:sldMk cId="433107482" sldId="313"/>
            <ac:spMk id="13" creationId="{4E3ECF03-F6E0-4D9C-B535-0F6874ECDB15}"/>
          </ac:spMkLst>
        </pc:spChg>
        <pc:picChg chg="mod">
          <ac:chgData name="J Barker" userId="8227ee0e-fd3b-4e42-9476-b3edf034b415" providerId="ADAL" clId="{3635777F-A81B-4AFB-A825-62166723B603}" dt="2020-10-20T10:07:13.139" v="228" actId="1076"/>
          <ac:picMkLst>
            <pc:docMk/>
            <pc:sldMk cId="433107482" sldId="313"/>
            <ac:picMk id="2" creationId="{21D56C7B-2E1A-433E-A1F8-AA1F311586D7}"/>
          </ac:picMkLst>
        </pc:picChg>
      </pc:sldChg>
      <pc:sldChg chg="addSp modSp">
        <pc:chgData name="J Barker" userId="8227ee0e-fd3b-4e42-9476-b3edf034b415" providerId="ADAL" clId="{3635777F-A81B-4AFB-A825-62166723B603}" dt="2020-10-20T10:16:48.741" v="452" actId="1076"/>
        <pc:sldMkLst>
          <pc:docMk/>
          <pc:sldMk cId="2299649239" sldId="316"/>
        </pc:sldMkLst>
        <pc:picChg chg="mod">
          <ac:chgData name="J Barker" userId="8227ee0e-fd3b-4e42-9476-b3edf034b415" providerId="ADAL" clId="{3635777F-A81B-4AFB-A825-62166723B603}" dt="2020-10-20T10:16:39.139" v="446" actId="1076"/>
          <ac:picMkLst>
            <pc:docMk/>
            <pc:sldMk cId="2299649239" sldId="316"/>
            <ac:picMk id="3" creationId="{BB6B7E91-99B7-47D7-AAAD-DBD9C47B5728}"/>
          </ac:picMkLst>
        </pc:picChg>
        <pc:picChg chg="add mod">
          <ac:chgData name="J Barker" userId="8227ee0e-fd3b-4e42-9476-b3edf034b415" providerId="ADAL" clId="{3635777F-A81B-4AFB-A825-62166723B603}" dt="2020-10-20T10:16:48.741" v="452" actId="1076"/>
          <ac:picMkLst>
            <pc:docMk/>
            <pc:sldMk cId="2299649239" sldId="316"/>
            <ac:picMk id="4" creationId="{7F338392-598E-40CD-80F8-4DAB2DF9AB7F}"/>
          </ac:picMkLst>
        </pc:picChg>
      </pc:sldChg>
      <pc:sldChg chg="addSp modSp ord">
        <pc:chgData name="J Barker" userId="8227ee0e-fd3b-4e42-9476-b3edf034b415" providerId="ADAL" clId="{3635777F-A81B-4AFB-A825-62166723B603}" dt="2020-10-20T11:47:20.583" v="932"/>
        <pc:sldMkLst>
          <pc:docMk/>
          <pc:sldMk cId="4284401441" sldId="317"/>
        </pc:sldMkLst>
        <pc:spChg chg="add mod">
          <ac:chgData name="J Barker" userId="8227ee0e-fd3b-4e42-9476-b3edf034b415" providerId="ADAL" clId="{3635777F-A81B-4AFB-A825-62166723B603}" dt="2020-10-20T10:24:19.536" v="836" actId="14100"/>
          <ac:spMkLst>
            <pc:docMk/>
            <pc:sldMk cId="4284401441" sldId="317"/>
            <ac:spMk id="4" creationId="{4613E109-8E59-4144-BA13-9B2F5BF04C19}"/>
          </ac:spMkLst>
        </pc:spChg>
        <pc:picChg chg="mod">
          <ac:chgData name="J Barker" userId="8227ee0e-fd3b-4e42-9476-b3edf034b415" providerId="ADAL" clId="{3635777F-A81B-4AFB-A825-62166723B603}" dt="2020-10-20T10:23:55.581" v="783" actId="1076"/>
          <ac:picMkLst>
            <pc:docMk/>
            <pc:sldMk cId="4284401441" sldId="317"/>
            <ac:picMk id="3" creationId="{F5A6C90E-FC83-4007-8CC0-020ADADA45B9}"/>
          </ac:picMkLst>
        </pc:picChg>
      </pc:sldChg>
      <pc:sldChg chg="addSp modSp modAnim">
        <pc:chgData name="J Barker" userId="8227ee0e-fd3b-4e42-9476-b3edf034b415" providerId="ADAL" clId="{3635777F-A81B-4AFB-A825-62166723B603}" dt="2020-10-20T10:10:54.407" v="367" actId="1076"/>
        <pc:sldMkLst>
          <pc:docMk/>
          <pc:sldMk cId="387194345" sldId="318"/>
        </pc:sldMkLst>
        <pc:spChg chg="add mod">
          <ac:chgData name="J Barker" userId="8227ee0e-fd3b-4e42-9476-b3edf034b415" providerId="ADAL" clId="{3635777F-A81B-4AFB-A825-62166723B603}" dt="2020-10-20T10:08:25.150" v="292" actId="20577"/>
          <ac:spMkLst>
            <pc:docMk/>
            <pc:sldMk cId="387194345" sldId="318"/>
            <ac:spMk id="4" creationId="{F1494166-9C5B-4C49-9F4C-AC881AA20CFF}"/>
          </ac:spMkLst>
        </pc:spChg>
        <pc:spChg chg="add mod">
          <ac:chgData name="J Barker" userId="8227ee0e-fd3b-4e42-9476-b3edf034b415" providerId="ADAL" clId="{3635777F-A81B-4AFB-A825-62166723B603}" dt="2020-10-20T10:08:37.340" v="298" actId="1076"/>
          <ac:spMkLst>
            <pc:docMk/>
            <pc:sldMk cId="387194345" sldId="318"/>
            <ac:spMk id="5" creationId="{5A59B8BD-13C5-4596-94ED-97B770386019}"/>
          </ac:spMkLst>
        </pc:spChg>
        <pc:spChg chg="add mod">
          <ac:chgData name="J Barker" userId="8227ee0e-fd3b-4e42-9476-b3edf034b415" providerId="ADAL" clId="{3635777F-A81B-4AFB-A825-62166723B603}" dt="2020-10-20T10:09:17.081" v="306" actId="1076"/>
          <ac:spMkLst>
            <pc:docMk/>
            <pc:sldMk cId="387194345" sldId="318"/>
            <ac:spMk id="6" creationId="{9C60F531-1784-40FD-92F0-4DF8AAEEF3F3}"/>
          </ac:spMkLst>
        </pc:spChg>
        <pc:spChg chg="add mod">
          <ac:chgData name="J Barker" userId="8227ee0e-fd3b-4e42-9476-b3edf034b415" providerId="ADAL" clId="{3635777F-A81B-4AFB-A825-62166723B603}" dt="2020-10-20T10:10:26.178" v="339" actId="20577"/>
          <ac:spMkLst>
            <pc:docMk/>
            <pc:sldMk cId="387194345" sldId="318"/>
            <ac:spMk id="7" creationId="{326A04DA-3B63-4BAA-8765-46B9A9464E68}"/>
          </ac:spMkLst>
        </pc:spChg>
        <pc:spChg chg="add mod">
          <ac:chgData name="J Barker" userId="8227ee0e-fd3b-4e42-9476-b3edf034b415" providerId="ADAL" clId="{3635777F-A81B-4AFB-A825-62166723B603}" dt="2020-10-20T10:10:54.407" v="367" actId="1076"/>
          <ac:spMkLst>
            <pc:docMk/>
            <pc:sldMk cId="387194345" sldId="318"/>
            <ac:spMk id="8" creationId="{F144BED7-4689-4625-A9BA-4FB0F78BE686}"/>
          </ac:spMkLst>
        </pc:spChg>
        <pc:picChg chg="mod modCrop">
          <ac:chgData name="J Barker" userId="8227ee0e-fd3b-4e42-9476-b3edf034b415" providerId="ADAL" clId="{3635777F-A81B-4AFB-A825-62166723B603}" dt="2020-10-20T10:09:11.077" v="305" actId="732"/>
          <ac:picMkLst>
            <pc:docMk/>
            <pc:sldMk cId="387194345" sldId="318"/>
            <ac:picMk id="3" creationId="{2ABD62F5-56E7-45B6-AB43-169C625EF16A}"/>
          </ac:picMkLst>
        </pc:picChg>
      </pc:sldChg>
      <pc:sldChg chg="addSp modSp modAnim">
        <pc:chgData name="J Barker" userId="8227ee0e-fd3b-4e42-9476-b3edf034b415" providerId="ADAL" clId="{3635777F-A81B-4AFB-A825-62166723B603}" dt="2020-10-20T10:22:24.337" v="625" actId="1076"/>
        <pc:sldMkLst>
          <pc:docMk/>
          <pc:sldMk cId="1643766464" sldId="319"/>
        </pc:sldMkLst>
        <pc:spChg chg="add mod">
          <ac:chgData name="J Barker" userId="8227ee0e-fd3b-4e42-9476-b3edf034b415" providerId="ADAL" clId="{3635777F-A81B-4AFB-A825-62166723B603}" dt="2020-10-20T10:22:24.337" v="625" actId="1076"/>
          <ac:spMkLst>
            <pc:docMk/>
            <pc:sldMk cId="1643766464" sldId="319"/>
            <ac:spMk id="3" creationId="{5A9A7E90-B544-4393-8277-93C3732DBDD8}"/>
          </ac:spMkLst>
        </pc:spChg>
        <pc:spChg chg="add mod">
          <ac:chgData name="J Barker" userId="8227ee0e-fd3b-4e42-9476-b3edf034b415" providerId="ADAL" clId="{3635777F-A81B-4AFB-A825-62166723B603}" dt="2020-10-20T10:18:22.781" v="485" actId="1076"/>
          <ac:spMkLst>
            <pc:docMk/>
            <pc:sldMk cId="1643766464" sldId="319"/>
            <ac:spMk id="4" creationId="{935BDE42-2918-4D6F-A708-F04B3EC12A89}"/>
          </ac:spMkLst>
        </pc:spChg>
        <pc:spChg chg="add mod">
          <ac:chgData name="J Barker" userId="8227ee0e-fd3b-4e42-9476-b3edf034b415" providerId="ADAL" clId="{3635777F-A81B-4AFB-A825-62166723B603}" dt="2020-10-20T10:18:37.651" v="491" actId="1076"/>
          <ac:spMkLst>
            <pc:docMk/>
            <pc:sldMk cId="1643766464" sldId="319"/>
            <ac:spMk id="5" creationId="{F1CE70AB-E14D-4427-A258-2320A6334C27}"/>
          </ac:spMkLst>
        </pc:spChg>
        <pc:spChg chg="add mod">
          <ac:chgData name="J Barker" userId="8227ee0e-fd3b-4e42-9476-b3edf034b415" providerId="ADAL" clId="{3635777F-A81B-4AFB-A825-62166723B603}" dt="2020-10-20T10:18:45.352" v="497" actId="20577"/>
          <ac:spMkLst>
            <pc:docMk/>
            <pc:sldMk cId="1643766464" sldId="319"/>
            <ac:spMk id="6" creationId="{05C45C7B-F1F9-400D-9C5F-AD493E542487}"/>
          </ac:spMkLst>
        </pc:spChg>
        <pc:spChg chg="add mod">
          <ac:chgData name="J Barker" userId="8227ee0e-fd3b-4e42-9476-b3edf034b415" providerId="ADAL" clId="{3635777F-A81B-4AFB-A825-62166723B603}" dt="2020-10-20T10:18:52.773" v="503" actId="20577"/>
          <ac:spMkLst>
            <pc:docMk/>
            <pc:sldMk cId="1643766464" sldId="319"/>
            <ac:spMk id="7" creationId="{EEADDC40-C4D6-4BC5-9A36-AEE5D43B5AFE}"/>
          </ac:spMkLst>
        </pc:spChg>
        <pc:spChg chg="add mod">
          <ac:chgData name="J Barker" userId="8227ee0e-fd3b-4e42-9476-b3edf034b415" providerId="ADAL" clId="{3635777F-A81B-4AFB-A825-62166723B603}" dt="2020-10-20T10:19:42.491" v="560" actId="20577"/>
          <ac:spMkLst>
            <pc:docMk/>
            <pc:sldMk cId="1643766464" sldId="319"/>
            <ac:spMk id="8" creationId="{1948418A-0017-49CD-BCDC-7D480E8519F9}"/>
          </ac:spMkLst>
        </pc:spChg>
        <pc:picChg chg="mod">
          <ac:chgData name="J Barker" userId="8227ee0e-fd3b-4e42-9476-b3edf034b415" providerId="ADAL" clId="{3635777F-A81B-4AFB-A825-62166723B603}" dt="2020-10-20T10:22:20.241" v="624" actId="1076"/>
          <ac:picMkLst>
            <pc:docMk/>
            <pc:sldMk cId="1643766464" sldId="319"/>
            <ac:picMk id="2" creationId="{AB44DB59-6F7C-4DE7-8F04-B54D60AB528F}"/>
          </ac:picMkLst>
        </pc:picChg>
      </pc:sldChg>
      <pc:sldChg chg="addSp modSp modAnim">
        <pc:chgData name="J Barker" userId="8227ee0e-fd3b-4e42-9476-b3edf034b415" providerId="ADAL" clId="{3635777F-A81B-4AFB-A825-62166723B603}" dt="2020-10-20T10:21:48.311" v="623" actId="20577"/>
        <pc:sldMkLst>
          <pc:docMk/>
          <pc:sldMk cId="1537696112" sldId="320"/>
        </pc:sldMkLst>
        <pc:spChg chg="add mod">
          <ac:chgData name="J Barker" userId="8227ee0e-fd3b-4e42-9476-b3edf034b415" providerId="ADAL" clId="{3635777F-A81B-4AFB-A825-62166723B603}" dt="2020-10-20T10:21:48.311" v="623" actId="20577"/>
          <ac:spMkLst>
            <pc:docMk/>
            <pc:sldMk cId="1537696112" sldId="320"/>
            <ac:spMk id="4" creationId="{BA164AFB-9364-4179-A6D1-7F39C56CCD80}"/>
          </ac:spMkLst>
        </pc:spChg>
        <pc:spChg chg="add mod">
          <ac:chgData name="J Barker" userId="8227ee0e-fd3b-4e42-9476-b3edf034b415" providerId="ADAL" clId="{3635777F-A81B-4AFB-A825-62166723B603}" dt="2020-10-20T10:20:53.048" v="599" actId="20577"/>
          <ac:spMkLst>
            <pc:docMk/>
            <pc:sldMk cId="1537696112" sldId="320"/>
            <ac:spMk id="5" creationId="{5E9FB8A2-A348-44D3-A8E2-A59B80FD17A2}"/>
          </ac:spMkLst>
        </pc:spChg>
        <pc:spChg chg="add">
          <ac:chgData name="J Barker" userId="8227ee0e-fd3b-4e42-9476-b3edf034b415" providerId="ADAL" clId="{3635777F-A81B-4AFB-A825-62166723B603}" dt="2020-10-20T10:21:02.473" v="600"/>
          <ac:spMkLst>
            <pc:docMk/>
            <pc:sldMk cId="1537696112" sldId="320"/>
            <ac:spMk id="6" creationId="{2F7DF687-7C20-4853-BF68-0698190A3593}"/>
          </ac:spMkLst>
        </pc:spChg>
        <pc:spChg chg="add mod">
          <ac:chgData name="J Barker" userId="8227ee0e-fd3b-4e42-9476-b3edf034b415" providerId="ADAL" clId="{3635777F-A81B-4AFB-A825-62166723B603}" dt="2020-10-20T10:21:17.624" v="602" actId="1076"/>
          <ac:spMkLst>
            <pc:docMk/>
            <pc:sldMk cId="1537696112" sldId="320"/>
            <ac:spMk id="7" creationId="{410C232D-5CB8-44A1-8237-55A7D7B70AD6}"/>
          </ac:spMkLst>
        </pc:spChg>
        <pc:spChg chg="add mod">
          <ac:chgData name="J Barker" userId="8227ee0e-fd3b-4e42-9476-b3edf034b415" providerId="ADAL" clId="{3635777F-A81B-4AFB-A825-62166723B603}" dt="2020-10-20T10:21:26.129" v="607" actId="1076"/>
          <ac:spMkLst>
            <pc:docMk/>
            <pc:sldMk cId="1537696112" sldId="320"/>
            <ac:spMk id="8" creationId="{3F3FCCB6-D3E8-4C0C-9092-EE4B53B195ED}"/>
          </ac:spMkLst>
        </pc:spChg>
        <pc:spChg chg="add mod">
          <ac:chgData name="J Barker" userId="8227ee0e-fd3b-4e42-9476-b3edf034b415" providerId="ADAL" clId="{3635777F-A81B-4AFB-A825-62166723B603}" dt="2020-10-20T10:21:37.170" v="621" actId="1076"/>
          <ac:spMkLst>
            <pc:docMk/>
            <pc:sldMk cId="1537696112" sldId="320"/>
            <ac:spMk id="9" creationId="{02CA1EB0-3F6B-4C26-9859-F0D8F7096B2B}"/>
          </ac:spMkLst>
        </pc:spChg>
      </pc:sldChg>
      <pc:sldChg chg="ord">
        <pc:chgData name="J Barker" userId="8227ee0e-fd3b-4e42-9476-b3edf034b415" providerId="ADAL" clId="{3635777F-A81B-4AFB-A825-62166723B603}" dt="2020-10-20T11:47:14.669" v="931"/>
        <pc:sldMkLst>
          <pc:docMk/>
          <pc:sldMk cId="431909561" sldId="321"/>
        </pc:sldMkLst>
      </pc:sldChg>
      <pc:sldChg chg="addSp delSp modSp add">
        <pc:chgData name="J Barker" userId="8227ee0e-fd3b-4e42-9476-b3edf034b415" providerId="ADAL" clId="{3635777F-A81B-4AFB-A825-62166723B603}" dt="2020-10-20T10:14:28.786" v="438" actId="14100"/>
        <pc:sldMkLst>
          <pc:docMk/>
          <pc:sldMk cId="684423561" sldId="323"/>
        </pc:sldMkLst>
        <pc:spChg chg="del">
          <ac:chgData name="J Barker" userId="8227ee0e-fd3b-4e42-9476-b3edf034b415" providerId="ADAL" clId="{3635777F-A81B-4AFB-A825-62166723B603}" dt="2020-10-20T10:11:34.417" v="369"/>
          <ac:spMkLst>
            <pc:docMk/>
            <pc:sldMk cId="684423561" sldId="323"/>
            <ac:spMk id="2" creationId="{52FA01A1-73A7-4652-B5E3-89F1969206A0}"/>
          </ac:spMkLst>
        </pc:spChg>
        <pc:spChg chg="del">
          <ac:chgData name="J Barker" userId="8227ee0e-fd3b-4e42-9476-b3edf034b415" providerId="ADAL" clId="{3635777F-A81B-4AFB-A825-62166723B603}" dt="2020-10-20T10:11:34.417" v="369"/>
          <ac:spMkLst>
            <pc:docMk/>
            <pc:sldMk cId="684423561" sldId="323"/>
            <ac:spMk id="3" creationId="{9F31C888-D9B9-4CDD-9002-0368CCF2AB71}"/>
          </ac:spMkLst>
        </pc:spChg>
        <pc:spChg chg="add mod">
          <ac:chgData name="J Barker" userId="8227ee0e-fd3b-4e42-9476-b3edf034b415" providerId="ADAL" clId="{3635777F-A81B-4AFB-A825-62166723B603}" dt="2020-10-20T10:13:27.177" v="427" actId="12"/>
          <ac:spMkLst>
            <pc:docMk/>
            <pc:sldMk cId="684423561" sldId="323"/>
            <ac:spMk id="4" creationId="{CF399DCC-8FBF-4AB7-90DF-3CA7D1B85248}"/>
          </ac:spMkLst>
        </pc:spChg>
        <pc:spChg chg="add mod">
          <ac:chgData name="J Barker" userId="8227ee0e-fd3b-4e42-9476-b3edf034b415" providerId="ADAL" clId="{3635777F-A81B-4AFB-A825-62166723B603}" dt="2020-10-20T10:14:09.808" v="432" actId="1076"/>
          <ac:spMkLst>
            <pc:docMk/>
            <pc:sldMk cId="684423561" sldId="323"/>
            <ac:spMk id="5" creationId="{A80A243D-A123-41F6-B66A-25FFCA89860B}"/>
          </ac:spMkLst>
        </pc:spChg>
        <pc:spChg chg="add mod">
          <ac:chgData name="J Barker" userId="8227ee0e-fd3b-4e42-9476-b3edf034b415" providerId="ADAL" clId="{3635777F-A81B-4AFB-A825-62166723B603}" dt="2020-10-20T10:14:28.786" v="438" actId="14100"/>
          <ac:spMkLst>
            <pc:docMk/>
            <pc:sldMk cId="684423561" sldId="323"/>
            <ac:spMk id="6" creationId="{953EACE7-FA47-4BD1-A1D4-280F5F35D5DC}"/>
          </ac:spMkLst>
        </pc:spChg>
      </pc:sldChg>
      <pc:sldChg chg="addSp modSp add">
        <pc:chgData name="J Barker" userId="8227ee0e-fd3b-4e42-9476-b3edf034b415" providerId="ADAL" clId="{3635777F-A81B-4AFB-A825-62166723B603}" dt="2020-10-20T10:25:09.455" v="907" actId="14100"/>
        <pc:sldMkLst>
          <pc:docMk/>
          <pc:sldMk cId="2611508779" sldId="324"/>
        </pc:sldMkLst>
        <pc:spChg chg="add mod">
          <ac:chgData name="J Barker" userId="8227ee0e-fd3b-4e42-9476-b3edf034b415" providerId="ADAL" clId="{3635777F-A81B-4AFB-A825-62166723B603}" dt="2020-10-20T10:24:41.795" v="838" actId="14100"/>
          <ac:spMkLst>
            <pc:docMk/>
            <pc:sldMk cId="2611508779" sldId="324"/>
            <ac:spMk id="2" creationId="{4191CF71-CB77-4D8D-A39C-28F3C2235289}"/>
          </ac:spMkLst>
        </pc:spChg>
        <pc:spChg chg="add mod">
          <ac:chgData name="J Barker" userId="8227ee0e-fd3b-4e42-9476-b3edf034b415" providerId="ADAL" clId="{3635777F-A81B-4AFB-A825-62166723B603}" dt="2020-10-20T10:25:09.455" v="907" actId="14100"/>
          <ac:spMkLst>
            <pc:docMk/>
            <pc:sldMk cId="2611508779" sldId="324"/>
            <ac:spMk id="3" creationId="{A153F0B7-1ADE-4FFB-A961-015A0B110CDB}"/>
          </ac:spMkLst>
        </pc:spChg>
      </pc:sldChg>
      <pc:sldChg chg="addSp modSp add">
        <pc:chgData name="J Barker" userId="8227ee0e-fd3b-4e42-9476-b3edf034b415" providerId="ADAL" clId="{3635777F-A81B-4AFB-A825-62166723B603}" dt="2020-10-20T10:16:34.411" v="445" actId="1076"/>
        <pc:sldMkLst>
          <pc:docMk/>
          <pc:sldMk cId="541891232" sldId="325"/>
        </pc:sldMkLst>
        <pc:picChg chg="add mod">
          <ac:chgData name="J Barker" userId="8227ee0e-fd3b-4e42-9476-b3edf034b415" providerId="ADAL" clId="{3635777F-A81B-4AFB-A825-62166723B603}" dt="2020-10-20T10:16:34.411" v="445" actId="1076"/>
          <ac:picMkLst>
            <pc:docMk/>
            <pc:sldMk cId="541891232" sldId="325"/>
            <ac:picMk id="2" creationId="{B392EF8D-9752-4EE5-B889-5097E4298756}"/>
          </ac:picMkLst>
        </pc:picChg>
      </pc:sldChg>
      <pc:sldChg chg="add">
        <pc:chgData name="J Barker" userId="8227ee0e-fd3b-4e42-9476-b3edf034b415" providerId="ADAL" clId="{3635777F-A81B-4AFB-A825-62166723B603}" dt="2020-10-21T10:21:37.779" v="1011"/>
        <pc:sldMkLst>
          <pc:docMk/>
          <pc:sldMk cId="2228820448" sldId="326"/>
        </pc:sldMkLst>
      </pc:sldChg>
      <pc:sldChg chg="add del modTransition">
        <pc:chgData name="J Barker" userId="8227ee0e-fd3b-4e42-9476-b3edf034b415" providerId="ADAL" clId="{3635777F-A81B-4AFB-A825-62166723B603}" dt="2020-10-21T10:21:37.551" v="1010"/>
        <pc:sldMkLst>
          <pc:docMk/>
          <pc:sldMk cId="2699526154" sldId="326"/>
        </pc:sldMkLst>
      </pc:sldChg>
      <pc:sldChg chg="add">
        <pc:chgData name="J Barker" userId="8227ee0e-fd3b-4e42-9476-b3edf034b415" providerId="ADAL" clId="{3635777F-A81B-4AFB-A825-62166723B603}" dt="2020-10-21T10:21:37.779" v="1011"/>
        <pc:sldMkLst>
          <pc:docMk/>
          <pc:sldMk cId="2880100716" sldId="327"/>
        </pc:sldMkLst>
      </pc:sldChg>
      <pc:sldChg chg="add del modTransition">
        <pc:chgData name="J Barker" userId="8227ee0e-fd3b-4e42-9476-b3edf034b415" providerId="ADAL" clId="{3635777F-A81B-4AFB-A825-62166723B603}" dt="2020-10-21T10:21:37.551" v="1010"/>
        <pc:sldMkLst>
          <pc:docMk/>
          <pc:sldMk cId="3927962164" sldId="327"/>
        </pc:sldMkLst>
      </pc:sldChg>
      <pc:sldChg chg="add">
        <pc:chgData name="J Barker" userId="8227ee0e-fd3b-4e42-9476-b3edf034b415" providerId="ADAL" clId="{3635777F-A81B-4AFB-A825-62166723B603}" dt="2020-10-21T10:21:37.779" v="1011"/>
        <pc:sldMkLst>
          <pc:docMk/>
          <pc:sldMk cId="3363965155" sldId="328"/>
        </pc:sldMkLst>
      </pc:sldChg>
      <pc:sldChg chg="add del modTransition">
        <pc:chgData name="J Barker" userId="8227ee0e-fd3b-4e42-9476-b3edf034b415" providerId="ADAL" clId="{3635777F-A81B-4AFB-A825-62166723B603}" dt="2020-10-21T10:21:37.551" v="1010"/>
        <pc:sldMkLst>
          <pc:docMk/>
          <pc:sldMk cId="3914251014" sldId="328"/>
        </pc:sldMkLst>
      </pc:sldChg>
      <pc:sldMasterChg chg="del delSldLayout">
        <pc:chgData name="J Barker" userId="8227ee0e-fd3b-4e42-9476-b3edf034b415" providerId="ADAL" clId="{3635777F-A81B-4AFB-A825-62166723B603}" dt="2020-10-21T10:21:21.045" v="973" actId="2696"/>
        <pc:sldMasterMkLst>
          <pc:docMk/>
          <pc:sldMasterMk cId="0" sldId="2147483660"/>
        </pc:sldMasterMkLst>
        <pc:sldLayoutChg chg="del">
          <pc:chgData name="J Barker" userId="8227ee0e-fd3b-4e42-9476-b3edf034b415" providerId="ADAL" clId="{3635777F-A81B-4AFB-A825-62166723B603}" dt="2020-10-21T10:21:21.021" v="962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 Barker" userId="8227ee0e-fd3b-4e42-9476-b3edf034b415" providerId="ADAL" clId="{3635777F-A81B-4AFB-A825-62166723B603}" dt="2020-10-21T10:21:21.023" v="963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 Barker" userId="8227ee0e-fd3b-4e42-9476-b3edf034b415" providerId="ADAL" clId="{3635777F-A81B-4AFB-A825-62166723B603}" dt="2020-10-21T10:21:21.025" v="964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 Barker" userId="8227ee0e-fd3b-4e42-9476-b3edf034b415" providerId="ADAL" clId="{3635777F-A81B-4AFB-A825-62166723B603}" dt="2020-10-21T10:21:21.026" v="965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 Barker" userId="8227ee0e-fd3b-4e42-9476-b3edf034b415" providerId="ADAL" clId="{3635777F-A81B-4AFB-A825-62166723B603}" dt="2020-10-21T10:21:21.028" v="966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 Barker" userId="8227ee0e-fd3b-4e42-9476-b3edf034b415" providerId="ADAL" clId="{3635777F-A81B-4AFB-A825-62166723B603}" dt="2020-10-21T10:21:21.029" v="967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 Barker" userId="8227ee0e-fd3b-4e42-9476-b3edf034b415" providerId="ADAL" clId="{3635777F-A81B-4AFB-A825-62166723B603}" dt="2020-10-21T10:21:21.031" v="968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 Barker" userId="8227ee0e-fd3b-4e42-9476-b3edf034b415" providerId="ADAL" clId="{3635777F-A81B-4AFB-A825-62166723B603}" dt="2020-10-21T10:21:21.033" v="969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 Barker" userId="8227ee0e-fd3b-4e42-9476-b3edf034b415" providerId="ADAL" clId="{3635777F-A81B-4AFB-A825-62166723B603}" dt="2020-10-21T10:21:21.037" v="970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 Barker" userId="8227ee0e-fd3b-4e42-9476-b3edf034b415" providerId="ADAL" clId="{3635777F-A81B-4AFB-A825-62166723B603}" dt="2020-10-21T10:21:21.040" v="971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 Barker" userId="8227ee0e-fd3b-4e42-9476-b3edf034b415" providerId="ADAL" clId="{3635777F-A81B-4AFB-A825-62166723B603}" dt="2020-10-21T10:21:21.042" v="972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J Barker" userId="8227ee0e-fd3b-4e42-9476-b3edf034b415" providerId="ADAL" clId="{3635777F-A81B-4AFB-A825-62166723B603}" dt="2020-10-21T10:21:22.365" v="1008" actId="2696"/>
        <pc:sldMasterMkLst>
          <pc:docMk/>
          <pc:sldMasterMk cId="0" sldId="2147483672"/>
        </pc:sldMasterMkLst>
        <pc:sldLayoutChg chg="del">
          <pc:chgData name="J Barker" userId="8227ee0e-fd3b-4e42-9476-b3edf034b415" providerId="ADAL" clId="{3635777F-A81B-4AFB-A825-62166723B603}" dt="2020-10-21T10:21:22.342" v="997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J Barker" userId="8227ee0e-fd3b-4e42-9476-b3edf034b415" providerId="ADAL" clId="{3635777F-A81B-4AFB-A825-62166723B603}" dt="2020-10-21T10:21:22.347" v="998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J Barker" userId="8227ee0e-fd3b-4e42-9476-b3edf034b415" providerId="ADAL" clId="{3635777F-A81B-4AFB-A825-62166723B603}" dt="2020-10-21T10:21:22.349" v="999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J Barker" userId="8227ee0e-fd3b-4e42-9476-b3edf034b415" providerId="ADAL" clId="{3635777F-A81B-4AFB-A825-62166723B603}" dt="2020-10-21T10:21:22.351" v="1000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J Barker" userId="8227ee0e-fd3b-4e42-9476-b3edf034b415" providerId="ADAL" clId="{3635777F-A81B-4AFB-A825-62166723B603}" dt="2020-10-21T10:21:22.353" v="1001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J Barker" userId="8227ee0e-fd3b-4e42-9476-b3edf034b415" providerId="ADAL" clId="{3635777F-A81B-4AFB-A825-62166723B603}" dt="2020-10-21T10:21:22.354" v="1002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J Barker" userId="8227ee0e-fd3b-4e42-9476-b3edf034b415" providerId="ADAL" clId="{3635777F-A81B-4AFB-A825-62166723B603}" dt="2020-10-21T10:21:22.355" v="1003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J Barker" userId="8227ee0e-fd3b-4e42-9476-b3edf034b415" providerId="ADAL" clId="{3635777F-A81B-4AFB-A825-62166723B603}" dt="2020-10-21T10:21:22.358" v="1004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J Barker" userId="8227ee0e-fd3b-4e42-9476-b3edf034b415" providerId="ADAL" clId="{3635777F-A81B-4AFB-A825-62166723B603}" dt="2020-10-21T10:21:22.360" v="1005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J Barker" userId="8227ee0e-fd3b-4e42-9476-b3edf034b415" providerId="ADAL" clId="{3635777F-A81B-4AFB-A825-62166723B603}" dt="2020-10-21T10:21:22.362" v="1006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J Barker" userId="8227ee0e-fd3b-4e42-9476-b3edf034b415" providerId="ADAL" clId="{3635777F-A81B-4AFB-A825-62166723B603}" dt="2020-10-21T10:21:22.363" v="1007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J Barker" userId="8227ee0e-fd3b-4e42-9476-b3edf034b415" providerId="ADAL" clId="{3635777F-A81B-4AFB-A825-62166723B603}" dt="2020-10-21T10:21:20.802" v="959" actId="2696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3635777F-A81B-4AFB-A825-62166723B603}" dt="2020-10-21T10:21:20.779" v="948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3635777F-A81B-4AFB-A825-62166723B603}" dt="2020-10-21T10:21:20.781" v="949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3635777F-A81B-4AFB-A825-62166723B603}" dt="2020-10-21T10:21:20.784" v="950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3635777F-A81B-4AFB-A825-62166723B603}" dt="2020-10-21T10:21:20.786" v="951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3635777F-A81B-4AFB-A825-62166723B603}" dt="2020-10-21T10:21:20.788" v="952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3635777F-A81B-4AFB-A825-62166723B603}" dt="2020-10-21T10:21:20.790" v="953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3635777F-A81B-4AFB-A825-62166723B603}" dt="2020-10-21T10:21:20.791" v="954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3635777F-A81B-4AFB-A825-62166723B603}" dt="2020-10-21T10:21:20.792" v="955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3635777F-A81B-4AFB-A825-62166723B603}" dt="2020-10-21T10:21:20.794" v="956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3635777F-A81B-4AFB-A825-62166723B603}" dt="2020-10-21T10:21:20.795" v="957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3635777F-A81B-4AFB-A825-62166723B603}" dt="2020-10-21T10:21:20.797" v="958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J Barker" userId="8227ee0e-fd3b-4e42-9476-b3edf034b415" providerId="ADAL" clId="{3635777F-A81B-4AFB-A825-62166723B603}" dt="2020-10-21T10:21:22.199" v="990" actId="2696"/>
        <pc:sldMasterMkLst>
          <pc:docMk/>
          <pc:sldMasterMk cId="2423097155" sldId="2147483735"/>
        </pc:sldMasterMkLst>
        <pc:sldLayoutChg chg="del">
          <pc:chgData name="J Barker" userId="8227ee0e-fd3b-4e42-9476-b3edf034b415" providerId="ADAL" clId="{3635777F-A81B-4AFB-A825-62166723B603}" dt="2020-10-21T10:21:22.175" v="979" actId="2696"/>
          <pc:sldLayoutMkLst>
            <pc:docMk/>
            <pc:sldMasterMk cId="2423097155" sldId="2147483735"/>
            <pc:sldLayoutMk cId="3927573485" sldId="2147483736"/>
          </pc:sldLayoutMkLst>
        </pc:sldLayoutChg>
        <pc:sldLayoutChg chg="del">
          <pc:chgData name="J Barker" userId="8227ee0e-fd3b-4e42-9476-b3edf034b415" providerId="ADAL" clId="{3635777F-A81B-4AFB-A825-62166723B603}" dt="2020-10-21T10:21:22.178" v="980" actId="2696"/>
          <pc:sldLayoutMkLst>
            <pc:docMk/>
            <pc:sldMasterMk cId="2423097155" sldId="2147483735"/>
            <pc:sldLayoutMk cId="897669058" sldId="2147483737"/>
          </pc:sldLayoutMkLst>
        </pc:sldLayoutChg>
        <pc:sldLayoutChg chg="del">
          <pc:chgData name="J Barker" userId="8227ee0e-fd3b-4e42-9476-b3edf034b415" providerId="ADAL" clId="{3635777F-A81B-4AFB-A825-62166723B603}" dt="2020-10-21T10:21:22.180" v="981" actId="2696"/>
          <pc:sldLayoutMkLst>
            <pc:docMk/>
            <pc:sldMasterMk cId="2423097155" sldId="2147483735"/>
            <pc:sldLayoutMk cId="135700234" sldId="2147483738"/>
          </pc:sldLayoutMkLst>
        </pc:sldLayoutChg>
        <pc:sldLayoutChg chg="del">
          <pc:chgData name="J Barker" userId="8227ee0e-fd3b-4e42-9476-b3edf034b415" providerId="ADAL" clId="{3635777F-A81B-4AFB-A825-62166723B603}" dt="2020-10-21T10:21:22.182" v="982" actId="2696"/>
          <pc:sldLayoutMkLst>
            <pc:docMk/>
            <pc:sldMasterMk cId="2423097155" sldId="2147483735"/>
            <pc:sldLayoutMk cId="4257027215" sldId="2147483739"/>
          </pc:sldLayoutMkLst>
        </pc:sldLayoutChg>
        <pc:sldLayoutChg chg="del">
          <pc:chgData name="J Barker" userId="8227ee0e-fd3b-4e42-9476-b3edf034b415" providerId="ADAL" clId="{3635777F-A81B-4AFB-A825-62166723B603}" dt="2020-10-21T10:21:22.184" v="983" actId="2696"/>
          <pc:sldLayoutMkLst>
            <pc:docMk/>
            <pc:sldMasterMk cId="2423097155" sldId="2147483735"/>
            <pc:sldLayoutMk cId="1969151123" sldId="2147483740"/>
          </pc:sldLayoutMkLst>
        </pc:sldLayoutChg>
        <pc:sldLayoutChg chg="del">
          <pc:chgData name="J Barker" userId="8227ee0e-fd3b-4e42-9476-b3edf034b415" providerId="ADAL" clId="{3635777F-A81B-4AFB-A825-62166723B603}" dt="2020-10-21T10:21:22.186" v="984" actId="2696"/>
          <pc:sldLayoutMkLst>
            <pc:docMk/>
            <pc:sldMasterMk cId="2423097155" sldId="2147483735"/>
            <pc:sldLayoutMk cId="1697993083" sldId="2147483741"/>
          </pc:sldLayoutMkLst>
        </pc:sldLayoutChg>
        <pc:sldLayoutChg chg="del">
          <pc:chgData name="J Barker" userId="8227ee0e-fd3b-4e42-9476-b3edf034b415" providerId="ADAL" clId="{3635777F-A81B-4AFB-A825-62166723B603}" dt="2020-10-21T10:21:22.187" v="985" actId="2696"/>
          <pc:sldLayoutMkLst>
            <pc:docMk/>
            <pc:sldMasterMk cId="2423097155" sldId="2147483735"/>
            <pc:sldLayoutMk cId="642808758" sldId="2147483742"/>
          </pc:sldLayoutMkLst>
        </pc:sldLayoutChg>
        <pc:sldLayoutChg chg="del">
          <pc:chgData name="J Barker" userId="8227ee0e-fd3b-4e42-9476-b3edf034b415" providerId="ADAL" clId="{3635777F-A81B-4AFB-A825-62166723B603}" dt="2020-10-21T10:21:22.190" v="986" actId="2696"/>
          <pc:sldLayoutMkLst>
            <pc:docMk/>
            <pc:sldMasterMk cId="2423097155" sldId="2147483735"/>
            <pc:sldLayoutMk cId="1052978378" sldId="2147483743"/>
          </pc:sldLayoutMkLst>
        </pc:sldLayoutChg>
        <pc:sldLayoutChg chg="del">
          <pc:chgData name="J Barker" userId="8227ee0e-fd3b-4e42-9476-b3edf034b415" providerId="ADAL" clId="{3635777F-A81B-4AFB-A825-62166723B603}" dt="2020-10-21T10:21:22.192" v="987" actId="2696"/>
          <pc:sldLayoutMkLst>
            <pc:docMk/>
            <pc:sldMasterMk cId="2423097155" sldId="2147483735"/>
            <pc:sldLayoutMk cId="2462193812" sldId="2147483744"/>
          </pc:sldLayoutMkLst>
        </pc:sldLayoutChg>
        <pc:sldLayoutChg chg="del">
          <pc:chgData name="J Barker" userId="8227ee0e-fd3b-4e42-9476-b3edf034b415" providerId="ADAL" clId="{3635777F-A81B-4AFB-A825-62166723B603}" dt="2020-10-21T10:21:22.194" v="988" actId="2696"/>
          <pc:sldLayoutMkLst>
            <pc:docMk/>
            <pc:sldMasterMk cId="2423097155" sldId="2147483735"/>
            <pc:sldLayoutMk cId="1527358990" sldId="2147483745"/>
          </pc:sldLayoutMkLst>
        </pc:sldLayoutChg>
        <pc:sldLayoutChg chg="del">
          <pc:chgData name="J Barker" userId="8227ee0e-fd3b-4e42-9476-b3edf034b415" providerId="ADAL" clId="{3635777F-A81B-4AFB-A825-62166723B603}" dt="2020-10-21T10:21:22.196" v="989" actId="2696"/>
          <pc:sldLayoutMkLst>
            <pc:docMk/>
            <pc:sldMasterMk cId="2423097155" sldId="2147483735"/>
            <pc:sldLayoutMk cId="2057877390" sldId="2147483746"/>
          </pc:sldLayoutMkLst>
        </pc:sldLayoutChg>
      </pc:sldMasterChg>
      <pc:sldMasterChg chg="del delSldLayout">
        <pc:chgData name="J Barker" userId="8227ee0e-fd3b-4e42-9476-b3edf034b415" providerId="ADAL" clId="{3635777F-A81B-4AFB-A825-62166723B603}" dt="2020-10-21T10:21:20.761" v="946" actId="2696"/>
        <pc:sldMasterMkLst>
          <pc:docMk/>
          <pc:sldMasterMk cId="1821684018" sldId="2147483759"/>
        </pc:sldMasterMkLst>
        <pc:sldLayoutChg chg="del">
          <pc:chgData name="J Barker" userId="8227ee0e-fd3b-4e42-9476-b3edf034b415" providerId="ADAL" clId="{3635777F-A81B-4AFB-A825-62166723B603}" dt="2020-10-21T10:21:20.737" v="935" actId="2696"/>
          <pc:sldLayoutMkLst>
            <pc:docMk/>
            <pc:sldMasterMk cId="1821684018" sldId="2147483759"/>
            <pc:sldLayoutMk cId="1859616325" sldId="2147483760"/>
          </pc:sldLayoutMkLst>
        </pc:sldLayoutChg>
        <pc:sldLayoutChg chg="del">
          <pc:chgData name="J Barker" userId="8227ee0e-fd3b-4e42-9476-b3edf034b415" providerId="ADAL" clId="{3635777F-A81B-4AFB-A825-62166723B603}" dt="2020-10-21T10:21:20.738" v="936" actId="2696"/>
          <pc:sldLayoutMkLst>
            <pc:docMk/>
            <pc:sldMasterMk cId="1821684018" sldId="2147483759"/>
            <pc:sldLayoutMk cId="3674367728" sldId="2147483761"/>
          </pc:sldLayoutMkLst>
        </pc:sldLayoutChg>
        <pc:sldLayoutChg chg="del">
          <pc:chgData name="J Barker" userId="8227ee0e-fd3b-4e42-9476-b3edf034b415" providerId="ADAL" clId="{3635777F-A81B-4AFB-A825-62166723B603}" dt="2020-10-21T10:21:20.741" v="937" actId="2696"/>
          <pc:sldLayoutMkLst>
            <pc:docMk/>
            <pc:sldMasterMk cId="1821684018" sldId="2147483759"/>
            <pc:sldLayoutMk cId="3688473885" sldId="2147483762"/>
          </pc:sldLayoutMkLst>
        </pc:sldLayoutChg>
        <pc:sldLayoutChg chg="del">
          <pc:chgData name="J Barker" userId="8227ee0e-fd3b-4e42-9476-b3edf034b415" providerId="ADAL" clId="{3635777F-A81B-4AFB-A825-62166723B603}" dt="2020-10-21T10:21:20.743" v="938" actId="2696"/>
          <pc:sldLayoutMkLst>
            <pc:docMk/>
            <pc:sldMasterMk cId="1821684018" sldId="2147483759"/>
            <pc:sldLayoutMk cId="4056785625" sldId="2147483763"/>
          </pc:sldLayoutMkLst>
        </pc:sldLayoutChg>
        <pc:sldLayoutChg chg="del">
          <pc:chgData name="J Barker" userId="8227ee0e-fd3b-4e42-9476-b3edf034b415" providerId="ADAL" clId="{3635777F-A81B-4AFB-A825-62166723B603}" dt="2020-10-21T10:21:20.744" v="939" actId="2696"/>
          <pc:sldLayoutMkLst>
            <pc:docMk/>
            <pc:sldMasterMk cId="1821684018" sldId="2147483759"/>
            <pc:sldLayoutMk cId="151484218" sldId="2147483764"/>
          </pc:sldLayoutMkLst>
        </pc:sldLayoutChg>
        <pc:sldLayoutChg chg="del">
          <pc:chgData name="J Barker" userId="8227ee0e-fd3b-4e42-9476-b3edf034b415" providerId="ADAL" clId="{3635777F-A81B-4AFB-A825-62166723B603}" dt="2020-10-21T10:21:20.746" v="940" actId="2696"/>
          <pc:sldLayoutMkLst>
            <pc:docMk/>
            <pc:sldMasterMk cId="1821684018" sldId="2147483759"/>
            <pc:sldLayoutMk cId="2478558297" sldId="2147483765"/>
          </pc:sldLayoutMkLst>
        </pc:sldLayoutChg>
        <pc:sldLayoutChg chg="del">
          <pc:chgData name="J Barker" userId="8227ee0e-fd3b-4e42-9476-b3edf034b415" providerId="ADAL" clId="{3635777F-A81B-4AFB-A825-62166723B603}" dt="2020-10-21T10:21:20.748" v="941" actId="2696"/>
          <pc:sldLayoutMkLst>
            <pc:docMk/>
            <pc:sldMasterMk cId="1821684018" sldId="2147483759"/>
            <pc:sldLayoutMk cId="158189986" sldId="2147483766"/>
          </pc:sldLayoutMkLst>
        </pc:sldLayoutChg>
        <pc:sldLayoutChg chg="del">
          <pc:chgData name="J Barker" userId="8227ee0e-fd3b-4e42-9476-b3edf034b415" providerId="ADAL" clId="{3635777F-A81B-4AFB-A825-62166723B603}" dt="2020-10-21T10:21:20.751" v="942" actId="2696"/>
          <pc:sldLayoutMkLst>
            <pc:docMk/>
            <pc:sldMasterMk cId="1821684018" sldId="2147483759"/>
            <pc:sldLayoutMk cId="3751547025" sldId="2147483767"/>
          </pc:sldLayoutMkLst>
        </pc:sldLayoutChg>
        <pc:sldLayoutChg chg="del">
          <pc:chgData name="J Barker" userId="8227ee0e-fd3b-4e42-9476-b3edf034b415" providerId="ADAL" clId="{3635777F-A81B-4AFB-A825-62166723B603}" dt="2020-10-21T10:21:20.753" v="943" actId="2696"/>
          <pc:sldLayoutMkLst>
            <pc:docMk/>
            <pc:sldMasterMk cId="1821684018" sldId="2147483759"/>
            <pc:sldLayoutMk cId="403673035" sldId="2147483768"/>
          </pc:sldLayoutMkLst>
        </pc:sldLayoutChg>
        <pc:sldLayoutChg chg="del">
          <pc:chgData name="J Barker" userId="8227ee0e-fd3b-4e42-9476-b3edf034b415" providerId="ADAL" clId="{3635777F-A81B-4AFB-A825-62166723B603}" dt="2020-10-21T10:21:20.755" v="944" actId="2696"/>
          <pc:sldLayoutMkLst>
            <pc:docMk/>
            <pc:sldMasterMk cId="1821684018" sldId="2147483759"/>
            <pc:sldLayoutMk cId="1282969831" sldId="2147483769"/>
          </pc:sldLayoutMkLst>
        </pc:sldLayoutChg>
        <pc:sldLayoutChg chg="del">
          <pc:chgData name="J Barker" userId="8227ee0e-fd3b-4e42-9476-b3edf034b415" providerId="ADAL" clId="{3635777F-A81B-4AFB-A825-62166723B603}" dt="2020-10-21T10:21:20.756" v="945" actId="2696"/>
          <pc:sldLayoutMkLst>
            <pc:docMk/>
            <pc:sldMasterMk cId="1821684018" sldId="2147483759"/>
            <pc:sldLayoutMk cId="1382801768" sldId="2147483770"/>
          </pc:sldLayoutMkLst>
        </pc:sldLayoutChg>
      </pc:sldMasterChg>
    </pc:docChg>
  </pc:docChgLst>
  <pc:docChgLst>
    <pc:chgData name="J Barker" userId="8227ee0e-fd3b-4e42-9476-b3edf034b415" providerId="ADAL" clId="{69219338-69F6-4AA1-ACD0-9C18C0E5B68C}"/>
    <pc:docChg chg="custSel addSld delSld modSld sldOrd">
      <pc:chgData name="J Barker" userId="8227ee0e-fd3b-4e42-9476-b3edf034b415" providerId="ADAL" clId="{69219338-69F6-4AA1-ACD0-9C18C0E5B68C}" dt="2020-10-18T15:50:31.279" v="669"/>
      <pc:docMkLst>
        <pc:docMk/>
      </pc:docMkLst>
      <pc:sldChg chg="addSp modSp mod">
        <pc:chgData name="J Barker" userId="8227ee0e-fd3b-4e42-9476-b3edf034b415" providerId="ADAL" clId="{69219338-69F6-4AA1-ACD0-9C18C0E5B68C}" dt="2020-10-18T15:48:06.236" v="658" actId="1076"/>
        <pc:sldMkLst>
          <pc:docMk/>
          <pc:sldMk cId="0" sldId="256"/>
        </pc:sldMkLst>
        <pc:spChg chg="add mod">
          <ac:chgData name="J Barker" userId="8227ee0e-fd3b-4e42-9476-b3edf034b415" providerId="ADAL" clId="{69219338-69F6-4AA1-ACD0-9C18C0E5B68C}" dt="2020-10-18T15:47:51.373" v="646" actId="1076"/>
          <ac:spMkLst>
            <pc:docMk/>
            <pc:sldMk cId="0" sldId="256"/>
            <ac:spMk id="2" creationId="{B1B2CB25-B5B6-4544-A726-783C336C2B4F}"/>
          </ac:spMkLst>
        </pc:spChg>
        <pc:spChg chg="mod">
          <ac:chgData name="J Barker" userId="8227ee0e-fd3b-4e42-9476-b3edf034b415" providerId="ADAL" clId="{69219338-69F6-4AA1-ACD0-9C18C0E5B68C}" dt="2020-10-18T15:02:49.921" v="23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69219338-69F6-4AA1-ACD0-9C18C0E5B68C}" dt="2020-10-18T15:05:14.164" v="69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 Barker" userId="8227ee0e-fd3b-4e42-9476-b3edf034b415" providerId="ADAL" clId="{69219338-69F6-4AA1-ACD0-9C18C0E5B68C}" dt="2020-10-18T15:47:30.869" v="630" actId="20577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J Barker" userId="8227ee0e-fd3b-4e42-9476-b3edf034b415" providerId="ADAL" clId="{69219338-69F6-4AA1-ACD0-9C18C0E5B68C}" dt="2020-10-18T15:48:06.236" v="658" actId="1076"/>
          <ac:spMkLst>
            <pc:docMk/>
            <pc:sldMk cId="0" sldId="256"/>
            <ac:spMk id="19" creationId="{47E7B2B4-4BD8-497B-88EF-120B92A3F3BB}"/>
          </ac:spMkLst>
        </pc:spChg>
      </pc:sldChg>
      <pc:sldChg chg="addSp modSp mod ord">
        <pc:chgData name="J Barker" userId="8227ee0e-fd3b-4e42-9476-b3edf034b415" providerId="ADAL" clId="{69219338-69F6-4AA1-ACD0-9C18C0E5B68C}" dt="2020-10-18T15:22:22.574" v="266" actId="1076"/>
        <pc:sldMkLst>
          <pc:docMk/>
          <pc:sldMk cId="2149784546" sldId="303"/>
        </pc:sldMkLst>
        <pc:spChg chg="mod">
          <ac:chgData name="J Barker" userId="8227ee0e-fd3b-4e42-9476-b3edf034b415" providerId="ADAL" clId="{69219338-69F6-4AA1-ACD0-9C18C0E5B68C}" dt="2020-10-18T15:22:20.526" v="265" actId="14100"/>
          <ac:spMkLst>
            <pc:docMk/>
            <pc:sldMk cId="2149784546" sldId="303"/>
            <ac:spMk id="3" creationId="{4A443472-CE3B-4C44-9091-825B95EE6505}"/>
          </ac:spMkLst>
        </pc:spChg>
        <pc:picChg chg="add mod">
          <ac:chgData name="J Barker" userId="8227ee0e-fd3b-4e42-9476-b3edf034b415" providerId="ADAL" clId="{69219338-69F6-4AA1-ACD0-9C18C0E5B68C}" dt="2020-10-18T15:21:14.471" v="184" actId="14100"/>
          <ac:picMkLst>
            <pc:docMk/>
            <pc:sldMk cId="2149784546" sldId="303"/>
            <ac:picMk id="2" creationId="{054E0BB9-09EF-4179-9B12-011788C778B9}"/>
          </ac:picMkLst>
        </pc:picChg>
        <pc:picChg chg="mod">
          <ac:chgData name="J Barker" userId="8227ee0e-fd3b-4e42-9476-b3edf034b415" providerId="ADAL" clId="{69219338-69F6-4AA1-ACD0-9C18C0E5B68C}" dt="2020-10-18T15:22:22.574" v="266" actId="1076"/>
          <ac:picMkLst>
            <pc:docMk/>
            <pc:sldMk cId="2149784546" sldId="303"/>
            <ac:picMk id="4" creationId="{405FDFF9-35E5-4099-9230-93502451E9B7}"/>
          </ac:picMkLst>
        </pc:picChg>
      </pc:sldChg>
      <pc:sldChg chg="addSp delSp modSp new mod modTransition">
        <pc:chgData name="J Barker" userId="8227ee0e-fd3b-4e42-9476-b3edf034b415" providerId="ADAL" clId="{69219338-69F6-4AA1-ACD0-9C18C0E5B68C}" dt="2020-10-18T15:43:05.957" v="518" actId="1076"/>
        <pc:sldMkLst>
          <pc:docMk/>
          <pc:sldMk cId="3070553143" sldId="307"/>
        </pc:sldMkLst>
        <pc:spChg chg="del">
          <ac:chgData name="J Barker" userId="8227ee0e-fd3b-4e42-9476-b3edf034b415" providerId="ADAL" clId="{69219338-69F6-4AA1-ACD0-9C18C0E5B68C}" dt="2020-10-18T15:07:32.241" v="71"/>
          <ac:spMkLst>
            <pc:docMk/>
            <pc:sldMk cId="3070553143" sldId="307"/>
            <ac:spMk id="2" creationId="{03A96478-A50C-495D-8859-7DF33878871A}"/>
          </ac:spMkLst>
        </pc:spChg>
        <pc:spChg chg="add mod">
          <ac:chgData name="J Barker" userId="8227ee0e-fd3b-4e42-9476-b3edf034b415" providerId="ADAL" clId="{69219338-69F6-4AA1-ACD0-9C18C0E5B68C}" dt="2020-10-18T15:43:05.957" v="518" actId="1076"/>
          <ac:spMkLst>
            <pc:docMk/>
            <pc:sldMk cId="3070553143" sldId="307"/>
            <ac:spMk id="2" creationId="{FA02F8F8-EF8C-4785-A448-B19A69535276}"/>
          </ac:spMkLst>
        </pc:spChg>
        <pc:spChg chg="del">
          <ac:chgData name="J Barker" userId="8227ee0e-fd3b-4e42-9476-b3edf034b415" providerId="ADAL" clId="{69219338-69F6-4AA1-ACD0-9C18C0E5B68C}" dt="2020-10-18T15:07:32.241" v="71"/>
          <ac:spMkLst>
            <pc:docMk/>
            <pc:sldMk cId="3070553143" sldId="307"/>
            <ac:spMk id="3" creationId="{D2F14152-06D0-40DF-80D8-17028644F663}"/>
          </ac:spMkLst>
        </pc:spChg>
        <pc:spChg chg="add mod">
          <ac:chgData name="J Barker" userId="8227ee0e-fd3b-4e42-9476-b3edf034b415" providerId="ADAL" clId="{69219338-69F6-4AA1-ACD0-9C18C0E5B68C}" dt="2020-10-18T15:42:27.540" v="480" actId="1076"/>
          <ac:spMkLst>
            <pc:docMk/>
            <pc:sldMk cId="3070553143" sldId="307"/>
            <ac:spMk id="4" creationId="{5C7C8ACF-54C7-4EEC-B949-7B99B7E5F945}"/>
          </ac:spMkLst>
        </pc:spChg>
        <pc:spChg chg="del mod">
          <ac:chgData name="J Barker" userId="8227ee0e-fd3b-4e42-9476-b3edf034b415" providerId="ADAL" clId="{69219338-69F6-4AA1-ACD0-9C18C0E5B68C}" dt="2020-10-18T15:07:35.331" v="72" actId="478"/>
          <ac:spMkLst>
            <pc:docMk/>
            <pc:sldMk cId="3070553143" sldId="307"/>
            <ac:spMk id="4" creationId="{F839C702-D40F-4DB8-A29D-7D4F0D5BA92F}"/>
          </ac:spMkLst>
        </pc:spChg>
        <pc:spChg chg="add mod">
          <ac:chgData name="J Barker" userId="8227ee0e-fd3b-4e42-9476-b3edf034b415" providerId="ADAL" clId="{69219338-69F6-4AA1-ACD0-9C18C0E5B68C}" dt="2020-10-18T15:42:41.629" v="492" actId="14100"/>
          <ac:spMkLst>
            <pc:docMk/>
            <pc:sldMk cId="3070553143" sldId="307"/>
            <ac:spMk id="6" creationId="{DF107612-8557-4617-9324-9ACD23B080D8}"/>
          </ac:spMkLst>
        </pc:spChg>
        <pc:picChg chg="add mod">
          <ac:chgData name="J Barker" userId="8227ee0e-fd3b-4e42-9476-b3edf034b415" providerId="ADAL" clId="{69219338-69F6-4AA1-ACD0-9C18C0E5B68C}" dt="2020-10-18T15:07:57.811" v="74" actId="1076"/>
          <ac:picMkLst>
            <pc:docMk/>
            <pc:sldMk cId="3070553143" sldId="307"/>
            <ac:picMk id="5" creationId="{52429325-F68D-4A1D-913D-34CACE76537A}"/>
          </ac:picMkLst>
        </pc:picChg>
      </pc:sldChg>
      <pc:sldChg chg="addSp modSp new mod">
        <pc:chgData name="J Barker" userId="8227ee0e-fd3b-4e42-9476-b3edf034b415" providerId="ADAL" clId="{69219338-69F6-4AA1-ACD0-9C18C0E5B68C}" dt="2020-10-18T15:10:23.932" v="142" actId="14100"/>
        <pc:sldMkLst>
          <pc:docMk/>
          <pc:sldMk cId="1620606878" sldId="308"/>
        </pc:sldMkLst>
        <pc:picChg chg="add mod">
          <ac:chgData name="J Barker" userId="8227ee0e-fd3b-4e42-9476-b3edf034b415" providerId="ADAL" clId="{69219338-69F6-4AA1-ACD0-9C18C0E5B68C}" dt="2020-10-18T15:10:23.932" v="142" actId="14100"/>
          <ac:picMkLst>
            <pc:docMk/>
            <pc:sldMk cId="1620606878" sldId="308"/>
            <ac:picMk id="2" creationId="{B0A3EBA2-5312-4A20-BE56-73311D89C456}"/>
          </ac:picMkLst>
        </pc:picChg>
      </pc:sldChg>
      <pc:sldChg chg="addSp modSp new">
        <pc:chgData name="J Barker" userId="8227ee0e-fd3b-4e42-9476-b3edf034b415" providerId="ADAL" clId="{69219338-69F6-4AA1-ACD0-9C18C0E5B68C}" dt="2020-10-18T15:11:32.446" v="145"/>
        <pc:sldMkLst>
          <pc:docMk/>
          <pc:sldMk cId="1912259254" sldId="309"/>
        </pc:sldMkLst>
        <pc:picChg chg="add mod">
          <ac:chgData name="J Barker" userId="8227ee0e-fd3b-4e42-9476-b3edf034b415" providerId="ADAL" clId="{69219338-69F6-4AA1-ACD0-9C18C0E5B68C}" dt="2020-10-18T15:11:32.446" v="145"/>
          <ac:picMkLst>
            <pc:docMk/>
            <pc:sldMk cId="1912259254" sldId="309"/>
            <ac:picMk id="2" creationId="{08DB2B28-3A97-42EE-8F04-75925BF2A1BF}"/>
          </ac:picMkLst>
        </pc:picChg>
      </pc:sldChg>
      <pc:sldChg chg="addSp delSp modSp new mod">
        <pc:chgData name="J Barker" userId="8227ee0e-fd3b-4e42-9476-b3edf034b415" providerId="ADAL" clId="{69219338-69F6-4AA1-ACD0-9C18C0E5B68C}" dt="2020-10-18T15:38:49.245" v="357" actId="14100"/>
        <pc:sldMkLst>
          <pc:docMk/>
          <pc:sldMk cId="1762213110" sldId="310"/>
        </pc:sldMkLst>
        <pc:spChg chg="add mod">
          <ac:chgData name="J Barker" userId="8227ee0e-fd3b-4e42-9476-b3edf034b415" providerId="ADAL" clId="{69219338-69F6-4AA1-ACD0-9C18C0E5B68C}" dt="2020-10-18T15:13:02.492" v="179" actId="14100"/>
          <ac:spMkLst>
            <pc:docMk/>
            <pc:sldMk cId="1762213110" sldId="310"/>
            <ac:spMk id="2" creationId="{4B7A3946-F3A5-4779-AE77-27924984CA37}"/>
          </ac:spMkLst>
        </pc:spChg>
        <pc:spChg chg="add mod">
          <ac:chgData name="J Barker" userId="8227ee0e-fd3b-4e42-9476-b3edf034b415" providerId="ADAL" clId="{69219338-69F6-4AA1-ACD0-9C18C0E5B68C}" dt="2020-10-18T15:38:49.245" v="357" actId="14100"/>
          <ac:spMkLst>
            <pc:docMk/>
            <pc:sldMk cId="1762213110" sldId="310"/>
            <ac:spMk id="9" creationId="{F6901DEA-CA63-48AC-A753-B1E5E3B297DD}"/>
          </ac:spMkLst>
        </pc:spChg>
        <pc:picChg chg="add mod">
          <ac:chgData name="J Barker" userId="8227ee0e-fd3b-4e42-9476-b3edf034b415" providerId="ADAL" clId="{69219338-69F6-4AA1-ACD0-9C18C0E5B68C}" dt="2020-10-18T15:37:45.582" v="308" actId="1076"/>
          <ac:picMkLst>
            <pc:docMk/>
            <pc:sldMk cId="1762213110" sldId="310"/>
            <ac:picMk id="3" creationId="{5597262A-772E-4D06-9502-590444655D65}"/>
          </ac:picMkLst>
        </pc:picChg>
        <pc:picChg chg="add del mod">
          <ac:chgData name="J Barker" userId="8227ee0e-fd3b-4e42-9476-b3edf034b415" providerId="ADAL" clId="{69219338-69F6-4AA1-ACD0-9C18C0E5B68C}" dt="2020-10-18T15:38:09.095" v="310"/>
          <ac:picMkLst>
            <pc:docMk/>
            <pc:sldMk cId="1762213110" sldId="310"/>
            <ac:picMk id="4" creationId="{0D3E7E26-EE6D-4668-B543-AC86CE3B1EFD}"/>
          </ac:picMkLst>
        </pc:picChg>
        <pc:picChg chg="add del mod">
          <ac:chgData name="J Barker" userId="8227ee0e-fd3b-4e42-9476-b3edf034b415" providerId="ADAL" clId="{69219338-69F6-4AA1-ACD0-9C18C0E5B68C}" dt="2020-10-18T15:38:09.095" v="310"/>
          <ac:picMkLst>
            <pc:docMk/>
            <pc:sldMk cId="1762213110" sldId="310"/>
            <ac:picMk id="5" creationId="{8D06A70D-1A7C-4657-9C79-4D7885518CC5}"/>
          </ac:picMkLst>
        </pc:picChg>
        <pc:picChg chg="add del mod">
          <ac:chgData name="J Barker" userId="8227ee0e-fd3b-4e42-9476-b3edf034b415" providerId="ADAL" clId="{69219338-69F6-4AA1-ACD0-9C18C0E5B68C}" dt="2020-10-18T15:38:09.095" v="310"/>
          <ac:picMkLst>
            <pc:docMk/>
            <pc:sldMk cId="1762213110" sldId="310"/>
            <ac:picMk id="6" creationId="{B5DE4AFD-DB4B-4F62-A2AA-F5A7A5B90B1C}"/>
          </ac:picMkLst>
        </pc:picChg>
        <pc:picChg chg="add del mod">
          <ac:chgData name="J Barker" userId="8227ee0e-fd3b-4e42-9476-b3edf034b415" providerId="ADAL" clId="{69219338-69F6-4AA1-ACD0-9C18C0E5B68C}" dt="2020-10-18T15:38:09.095" v="310"/>
          <ac:picMkLst>
            <pc:docMk/>
            <pc:sldMk cId="1762213110" sldId="310"/>
            <ac:picMk id="7" creationId="{1AE7D1E2-C65C-4A2F-AB99-E65FDB1CE886}"/>
          </ac:picMkLst>
        </pc:picChg>
        <pc:picChg chg="add mod">
          <ac:chgData name="J Barker" userId="8227ee0e-fd3b-4e42-9476-b3edf034b415" providerId="ADAL" clId="{69219338-69F6-4AA1-ACD0-9C18C0E5B68C}" dt="2020-10-18T15:38:23.401" v="313" actId="1076"/>
          <ac:picMkLst>
            <pc:docMk/>
            <pc:sldMk cId="1762213110" sldId="310"/>
            <ac:picMk id="8" creationId="{C429B00C-9942-4B5A-BA4E-EDB71D6C2B46}"/>
          </ac:picMkLst>
        </pc:picChg>
      </pc:sldChg>
      <pc:sldChg chg="addSp modSp new mod setBg">
        <pc:chgData name="J Barker" userId="8227ee0e-fd3b-4e42-9476-b3edf034b415" providerId="ADAL" clId="{69219338-69F6-4AA1-ACD0-9C18C0E5B68C}" dt="2020-10-18T15:25:46.074" v="273"/>
        <pc:sldMkLst>
          <pc:docMk/>
          <pc:sldMk cId="1768164384" sldId="312"/>
        </pc:sldMkLst>
        <pc:picChg chg="add mod">
          <ac:chgData name="J Barker" userId="8227ee0e-fd3b-4e42-9476-b3edf034b415" providerId="ADAL" clId="{69219338-69F6-4AA1-ACD0-9C18C0E5B68C}" dt="2020-10-18T15:25:46.074" v="273"/>
          <ac:picMkLst>
            <pc:docMk/>
            <pc:sldMk cId="1768164384" sldId="312"/>
            <ac:picMk id="2" creationId="{D8359657-6F61-463F-A34A-25D49EB83478}"/>
          </ac:picMkLst>
        </pc:picChg>
      </pc:sldChg>
      <pc:sldChg chg="addSp modSp new mod">
        <pc:chgData name="J Barker" userId="8227ee0e-fd3b-4e42-9476-b3edf034b415" providerId="ADAL" clId="{69219338-69F6-4AA1-ACD0-9C18C0E5B68C}" dt="2020-10-18T15:28:47.850" v="282" actId="1076"/>
        <pc:sldMkLst>
          <pc:docMk/>
          <pc:sldMk cId="433107482" sldId="313"/>
        </pc:sldMkLst>
        <pc:picChg chg="add mod modCrop">
          <ac:chgData name="J Barker" userId="8227ee0e-fd3b-4e42-9476-b3edf034b415" providerId="ADAL" clId="{69219338-69F6-4AA1-ACD0-9C18C0E5B68C}" dt="2020-10-18T15:28:10.952" v="280" actId="1076"/>
          <ac:picMkLst>
            <pc:docMk/>
            <pc:sldMk cId="433107482" sldId="313"/>
            <ac:picMk id="2" creationId="{21D56C7B-2E1A-433E-A1F8-AA1F311586D7}"/>
          </ac:picMkLst>
        </pc:picChg>
        <pc:picChg chg="add mod">
          <ac:chgData name="J Barker" userId="8227ee0e-fd3b-4e42-9476-b3edf034b415" providerId="ADAL" clId="{69219338-69F6-4AA1-ACD0-9C18C0E5B68C}" dt="2020-10-18T15:28:47.850" v="282" actId="1076"/>
          <ac:picMkLst>
            <pc:docMk/>
            <pc:sldMk cId="433107482" sldId="313"/>
            <ac:picMk id="3" creationId="{261F8482-00BE-4970-9646-6738E7B17A65}"/>
          </ac:picMkLst>
        </pc:picChg>
      </pc:sldChg>
      <pc:sldChg chg="addSp modSp new mod">
        <pc:chgData name="J Barker" userId="8227ee0e-fd3b-4e42-9476-b3edf034b415" providerId="ADAL" clId="{69219338-69F6-4AA1-ACD0-9C18C0E5B68C}" dt="2020-10-18T15:32:42.909" v="293" actId="1076"/>
        <pc:sldMkLst>
          <pc:docMk/>
          <pc:sldMk cId="3080093973" sldId="314"/>
        </pc:sldMkLst>
        <pc:picChg chg="add mod">
          <ac:chgData name="J Barker" userId="8227ee0e-fd3b-4e42-9476-b3edf034b415" providerId="ADAL" clId="{69219338-69F6-4AA1-ACD0-9C18C0E5B68C}" dt="2020-10-18T15:32:42.909" v="293" actId="1076"/>
          <ac:picMkLst>
            <pc:docMk/>
            <pc:sldMk cId="3080093973" sldId="314"/>
            <ac:picMk id="2" creationId="{9814F636-1A91-4261-8A32-6CCC05F85238}"/>
          </ac:picMkLst>
        </pc:picChg>
        <pc:picChg chg="add mod">
          <ac:chgData name="J Barker" userId="8227ee0e-fd3b-4e42-9476-b3edf034b415" providerId="ADAL" clId="{69219338-69F6-4AA1-ACD0-9C18C0E5B68C}" dt="2020-10-18T15:32:25.563" v="291" actId="1076"/>
          <ac:picMkLst>
            <pc:docMk/>
            <pc:sldMk cId="3080093973" sldId="314"/>
            <ac:picMk id="3" creationId="{91B69344-1B85-4790-85E1-88835B76F458}"/>
          </ac:picMkLst>
        </pc:picChg>
      </pc:sldChg>
      <pc:sldChg chg="addSp modSp new">
        <pc:chgData name="J Barker" userId="8227ee0e-fd3b-4e42-9476-b3edf034b415" providerId="ADAL" clId="{69219338-69F6-4AA1-ACD0-9C18C0E5B68C}" dt="2020-10-18T15:33:32.509" v="295" actId="931"/>
        <pc:sldMkLst>
          <pc:docMk/>
          <pc:sldMk cId="2716901601" sldId="315"/>
        </pc:sldMkLst>
        <pc:picChg chg="add mod">
          <ac:chgData name="J Barker" userId="8227ee0e-fd3b-4e42-9476-b3edf034b415" providerId="ADAL" clId="{69219338-69F6-4AA1-ACD0-9C18C0E5B68C}" dt="2020-10-18T15:33:32.509" v="295" actId="931"/>
          <ac:picMkLst>
            <pc:docMk/>
            <pc:sldMk cId="2716901601" sldId="315"/>
            <ac:picMk id="3" creationId="{B6A80991-6772-410E-B16B-E368343C9E97}"/>
          </ac:picMkLst>
        </pc:picChg>
      </pc:sldChg>
      <pc:sldChg chg="addSp modSp new">
        <pc:chgData name="J Barker" userId="8227ee0e-fd3b-4e42-9476-b3edf034b415" providerId="ADAL" clId="{69219338-69F6-4AA1-ACD0-9C18C0E5B68C}" dt="2020-10-18T15:34:12.093" v="297" actId="931"/>
        <pc:sldMkLst>
          <pc:docMk/>
          <pc:sldMk cId="2299649239" sldId="316"/>
        </pc:sldMkLst>
        <pc:picChg chg="add mod">
          <ac:chgData name="J Barker" userId="8227ee0e-fd3b-4e42-9476-b3edf034b415" providerId="ADAL" clId="{69219338-69F6-4AA1-ACD0-9C18C0E5B68C}" dt="2020-10-18T15:34:12.093" v="297" actId="931"/>
          <ac:picMkLst>
            <pc:docMk/>
            <pc:sldMk cId="2299649239" sldId="316"/>
            <ac:picMk id="3" creationId="{BB6B7E91-99B7-47D7-AAAD-DBD9C47B5728}"/>
          </ac:picMkLst>
        </pc:picChg>
      </pc:sldChg>
      <pc:sldChg chg="addSp modSp new">
        <pc:chgData name="J Barker" userId="8227ee0e-fd3b-4e42-9476-b3edf034b415" providerId="ADAL" clId="{69219338-69F6-4AA1-ACD0-9C18C0E5B68C}" dt="2020-10-18T15:34:54.118" v="299" actId="931"/>
        <pc:sldMkLst>
          <pc:docMk/>
          <pc:sldMk cId="4284401441" sldId="317"/>
        </pc:sldMkLst>
        <pc:picChg chg="add mod">
          <ac:chgData name="J Barker" userId="8227ee0e-fd3b-4e42-9476-b3edf034b415" providerId="ADAL" clId="{69219338-69F6-4AA1-ACD0-9C18C0E5B68C}" dt="2020-10-18T15:34:54.118" v="299" actId="931"/>
          <ac:picMkLst>
            <pc:docMk/>
            <pc:sldMk cId="4284401441" sldId="317"/>
            <ac:picMk id="3" creationId="{F5A6C90E-FC83-4007-8CC0-020ADADA45B9}"/>
          </ac:picMkLst>
        </pc:picChg>
      </pc:sldChg>
      <pc:sldChg chg="addSp modSp new mod">
        <pc:chgData name="J Barker" userId="8227ee0e-fd3b-4e42-9476-b3edf034b415" providerId="ADAL" clId="{69219338-69F6-4AA1-ACD0-9C18C0E5B68C}" dt="2020-10-18T15:35:48.627" v="305" actId="14100"/>
        <pc:sldMkLst>
          <pc:docMk/>
          <pc:sldMk cId="387194345" sldId="318"/>
        </pc:sldMkLst>
        <pc:picChg chg="add mod">
          <ac:chgData name="J Barker" userId="8227ee0e-fd3b-4e42-9476-b3edf034b415" providerId="ADAL" clId="{69219338-69F6-4AA1-ACD0-9C18C0E5B68C}" dt="2020-10-18T15:35:48.627" v="305" actId="14100"/>
          <ac:picMkLst>
            <pc:docMk/>
            <pc:sldMk cId="387194345" sldId="318"/>
            <ac:picMk id="3" creationId="{2ABD62F5-56E7-45B6-AB43-169C625EF16A}"/>
          </ac:picMkLst>
        </pc:picChg>
      </pc:sldChg>
      <pc:sldChg chg="addSp modSp new mod">
        <pc:chgData name="J Barker" userId="8227ee0e-fd3b-4e42-9476-b3edf034b415" providerId="ADAL" clId="{69219338-69F6-4AA1-ACD0-9C18C0E5B68C}" dt="2020-10-18T15:40:57.019" v="405" actId="1076"/>
        <pc:sldMkLst>
          <pc:docMk/>
          <pc:sldMk cId="1643766464" sldId="319"/>
        </pc:sldMkLst>
        <pc:picChg chg="add mod">
          <ac:chgData name="J Barker" userId="8227ee0e-fd3b-4e42-9476-b3edf034b415" providerId="ADAL" clId="{69219338-69F6-4AA1-ACD0-9C18C0E5B68C}" dt="2020-10-18T15:40:57.019" v="405" actId="1076"/>
          <ac:picMkLst>
            <pc:docMk/>
            <pc:sldMk cId="1643766464" sldId="319"/>
            <ac:picMk id="2" creationId="{AB44DB59-6F7C-4DE7-8F04-B54D60AB528F}"/>
          </ac:picMkLst>
        </pc:picChg>
      </pc:sldChg>
      <pc:sldChg chg="addSp modSp new mod">
        <pc:chgData name="J Barker" userId="8227ee0e-fd3b-4e42-9476-b3edf034b415" providerId="ADAL" clId="{69219338-69F6-4AA1-ACD0-9C18C0E5B68C}" dt="2020-10-18T15:41:19.870" v="410" actId="1076"/>
        <pc:sldMkLst>
          <pc:docMk/>
          <pc:sldMk cId="1537696112" sldId="320"/>
        </pc:sldMkLst>
        <pc:picChg chg="add mod">
          <ac:chgData name="J Barker" userId="8227ee0e-fd3b-4e42-9476-b3edf034b415" providerId="ADAL" clId="{69219338-69F6-4AA1-ACD0-9C18C0E5B68C}" dt="2020-10-18T15:41:19.870" v="410" actId="1076"/>
          <ac:picMkLst>
            <pc:docMk/>
            <pc:sldMk cId="1537696112" sldId="320"/>
            <ac:picMk id="3" creationId="{429C9223-0F2A-4C0B-8F25-78ADEF57811B}"/>
          </ac:picMkLst>
        </pc:picChg>
      </pc:sldChg>
      <pc:sldChg chg="addSp modSp new mod modAnim">
        <pc:chgData name="J Barker" userId="8227ee0e-fd3b-4e42-9476-b3edf034b415" providerId="ADAL" clId="{69219338-69F6-4AA1-ACD0-9C18C0E5B68C}" dt="2020-10-18T15:45:41.007" v="531"/>
        <pc:sldMkLst>
          <pc:docMk/>
          <pc:sldMk cId="431909561" sldId="321"/>
        </pc:sldMkLst>
        <pc:picChg chg="add mod">
          <ac:chgData name="J Barker" userId="8227ee0e-fd3b-4e42-9476-b3edf034b415" providerId="ADAL" clId="{69219338-69F6-4AA1-ACD0-9C18C0E5B68C}" dt="2020-10-18T15:44:14.771" v="522"/>
          <ac:picMkLst>
            <pc:docMk/>
            <pc:sldMk cId="431909561" sldId="321"/>
            <ac:picMk id="2" creationId="{4129FABE-1B4F-46EC-ACD9-6C24716BF0BD}"/>
          </ac:picMkLst>
        </pc:picChg>
        <pc:picChg chg="add mod">
          <ac:chgData name="J Barker" userId="8227ee0e-fd3b-4e42-9476-b3edf034b415" providerId="ADAL" clId="{69219338-69F6-4AA1-ACD0-9C18C0E5B68C}" dt="2020-10-18T15:45:02.774" v="525" actId="14100"/>
          <ac:picMkLst>
            <pc:docMk/>
            <pc:sldMk cId="431909561" sldId="321"/>
            <ac:picMk id="3" creationId="{39E6C39B-119C-4F1A-9FBA-1D0679463348}"/>
          </ac:picMkLst>
        </pc:picChg>
        <pc:picChg chg="add mod">
          <ac:chgData name="J Barker" userId="8227ee0e-fd3b-4e42-9476-b3edf034b415" providerId="ADAL" clId="{69219338-69F6-4AA1-ACD0-9C18C0E5B68C}" dt="2020-10-18T15:45:31.909" v="529" actId="1076"/>
          <ac:picMkLst>
            <pc:docMk/>
            <pc:sldMk cId="431909561" sldId="321"/>
            <ac:picMk id="4" creationId="{10B162AD-132E-444E-B80D-9D392BCA7366}"/>
          </ac:picMkLst>
        </pc:picChg>
      </pc:sldChg>
      <pc:sldChg chg="addSp modSp new mod modAnim">
        <pc:chgData name="J Barker" userId="8227ee0e-fd3b-4e42-9476-b3edf034b415" providerId="ADAL" clId="{69219338-69F6-4AA1-ACD0-9C18C0E5B68C}" dt="2020-10-18T15:50:31.279" v="669"/>
        <pc:sldMkLst>
          <pc:docMk/>
          <pc:sldMk cId="1343122172" sldId="322"/>
        </pc:sldMkLst>
        <pc:picChg chg="add mod">
          <ac:chgData name="J Barker" userId="8227ee0e-fd3b-4e42-9476-b3edf034b415" providerId="ADAL" clId="{69219338-69F6-4AA1-ACD0-9C18C0E5B68C}" dt="2020-10-18T15:49:41.557" v="661" actId="1076"/>
          <ac:picMkLst>
            <pc:docMk/>
            <pc:sldMk cId="1343122172" sldId="322"/>
            <ac:picMk id="2" creationId="{4BB4A28C-F7F0-4685-A922-233C8C8589E7}"/>
          </ac:picMkLst>
        </pc:picChg>
        <pc:picChg chg="add mod">
          <ac:chgData name="J Barker" userId="8227ee0e-fd3b-4e42-9476-b3edf034b415" providerId="ADAL" clId="{69219338-69F6-4AA1-ACD0-9C18C0E5B68C}" dt="2020-10-18T15:49:57.117" v="664" actId="14100"/>
          <ac:picMkLst>
            <pc:docMk/>
            <pc:sldMk cId="1343122172" sldId="322"/>
            <ac:picMk id="3" creationId="{A82A23B4-B15A-4F54-A433-3D3975FAAFF3}"/>
          </ac:picMkLst>
        </pc:picChg>
        <pc:picChg chg="add mod">
          <ac:chgData name="J Barker" userId="8227ee0e-fd3b-4e42-9476-b3edf034b415" providerId="ADAL" clId="{69219338-69F6-4AA1-ACD0-9C18C0E5B68C}" dt="2020-10-18T15:50:23.892" v="667" actId="14100"/>
          <ac:picMkLst>
            <pc:docMk/>
            <pc:sldMk cId="1343122172" sldId="322"/>
            <ac:picMk id="4" creationId="{F122B7CB-1239-46A8-B8AF-DC1E3071DD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BD8FF7C-7068-48FC-B5E5-F264826D2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408D61A7-3925-45AC-AFF0-D234B81AA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1E98D16-F1EB-40DB-AD27-DC27C8F7A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9Ic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015677F-ADE5-4745-AE71-557C3C1092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5ECB90-C969-4C5C-8E13-227CABC561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94012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D75C72E-0A1B-46AC-9B63-6A8823C55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A1D4381-FEA4-441E-9F8E-7BED0E1D25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BC13A4D-2F8B-4EFB-963D-840430ADAE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7Ia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3715542-B0AB-440A-BA4B-15C975C340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05A035-4713-4270-AABE-794F77FEA7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069252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40913C3-7732-4DBC-8EC7-BA7468F418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CD21380B-3E86-4273-9543-DD5BFAFF01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5EE0BD3-3C8D-4B90-94F4-59F8AAA818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455D589-BDD9-4E01-8E83-BAC1CFD686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Fuels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3E8833-57F5-41E2-97CD-FA49F209D2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204229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8476418C-8450-4300-BD40-685D1CC03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4851A907-D06C-4F8E-AB83-A6776337B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4199E50-3E8A-4C55-B139-094D5779FC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949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12D6C9A-FEAF-4E91-B6F8-C04D41F3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287BAEA-3CDA-43DC-86AC-2648A33D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D8A65B-2BC0-4519-BFED-4644ECAA6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14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24425227-07E9-4631-A84B-C6A0BBC3F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AC1419F8-5278-4D0A-98CF-898B1E725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779EAAC-DB05-4D00-911A-6A2426D218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07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ighamspark.fireflycloud.net/science/doddl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doddlelearn.co.uk/app/teacher/launch-content/9829b26b-a468-4629-9153-8c6236d3e1db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activeteachonline.com/default/player/video/id/286854/external/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biofuels-1327/" TargetMode="Externa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twig-world.com/film/biofuels-1327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fossil-fuels-use-1317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wig-world.com/film/fossil-fuels-use-1317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twig-world.com/film/fossil-fuels-formation-13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wig-world.com/film/fossil-fuels-formation-1316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101368" y="1697527"/>
            <a:ext cx="5123138" cy="124887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In the back of your book, list separately all the energy stores &amp; transfers from last week.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21/10/2020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25837" y="530371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en-GB" sz="9600" u="sng" kern="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I</a:t>
            </a:r>
            <a:r>
              <a:rPr lang="en-GB" sz="9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c1 Fuels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5424617" y="1741014"/>
            <a:ext cx="3273253" cy="2142755"/>
          </a:xfrm>
          <a:prstGeom prst="cloudCallout">
            <a:avLst>
              <a:gd name="adj1" fmla="val 58102"/>
              <a:gd name="adj2" fmla="val 7308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energy store(s) do fuels have?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B2CB25-B5B6-4544-A726-783C336C2B4F}"/>
              </a:ext>
            </a:extLst>
          </p:cNvPr>
          <p:cNvSpPr txBox="1"/>
          <p:nvPr/>
        </p:nvSpPr>
        <p:spPr>
          <a:xfrm>
            <a:off x="356157" y="2936949"/>
            <a:ext cx="260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Stores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E7B2B4-4BD8-497B-88EF-120B92A3F3BB}"/>
              </a:ext>
            </a:extLst>
          </p:cNvPr>
          <p:cNvSpPr txBox="1"/>
          <p:nvPr/>
        </p:nvSpPr>
        <p:spPr>
          <a:xfrm>
            <a:off x="2956922" y="2917662"/>
            <a:ext cx="260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>
            <a:extLst>
              <a:ext uri="{FF2B5EF4-FFF2-40B4-BE49-F238E27FC236}">
                <a16:creationId xmlns:a16="http://schemas.microsoft.com/office/drawing/2014/main" id="{4A443472-CE3B-4C44-9091-825B95E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557" y="201950"/>
            <a:ext cx="2519386" cy="347016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2425" marR="0" lvl="0" indent="-352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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and Launch Presentation on slide 5 to run Doddle interactive.</a:t>
            </a:r>
          </a:p>
          <a:p>
            <a:pPr marL="352425" lvl="0" indent="-352425" defTabSz="914400"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Students: log in to Doddle &amp; search for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 Energy Resources Part 2: Fossil Fuels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and Launch Presentation on slide 5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05FDFF9-35E5-4099-9230-93502451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03" y="3744680"/>
            <a:ext cx="2441893" cy="1058984"/>
          </a:xfrm>
          <a:prstGeom prst="rect">
            <a:avLst/>
          </a:prstGeom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054E0BB9-09EF-4179-9B12-011788C778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53541" cy="48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4DB59-6F7C-4DE7-8F04-B54D60AB52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762"/>
            <a:ext cx="9144000" cy="3272472"/>
          </a:xfrm>
          <a:prstGeom prst="rect">
            <a:avLst/>
          </a:prstGeom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5A9A7E90-B544-4393-8277-93C3732D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5" y="3547234"/>
            <a:ext cx="7628698" cy="91626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Add further labels from what we saw in the video &amp; animation.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DE42-2918-4D6F-A708-F04B3EC12A89}"/>
              </a:ext>
            </a:extLst>
          </p:cNvPr>
          <p:cNvSpPr txBox="1"/>
          <p:nvPr/>
        </p:nvSpPr>
        <p:spPr>
          <a:xfrm>
            <a:off x="104192" y="1949248"/>
            <a:ext cx="319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(trees)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E70AB-E14D-4427-A258-2320A6334C27}"/>
              </a:ext>
            </a:extLst>
          </p:cNvPr>
          <p:cNvSpPr txBox="1"/>
          <p:nvPr/>
        </p:nvSpPr>
        <p:spPr>
          <a:xfrm>
            <a:off x="3623733" y="2868966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45C7B-F1F9-400D-9C5F-AD493E542487}"/>
              </a:ext>
            </a:extLst>
          </p:cNvPr>
          <p:cNvSpPr txBox="1"/>
          <p:nvPr/>
        </p:nvSpPr>
        <p:spPr>
          <a:xfrm>
            <a:off x="5926666" y="2368324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DDC40-C4D6-4BC5-9A36-AEE5D43B5AFE}"/>
              </a:ext>
            </a:extLst>
          </p:cNvPr>
          <p:cNvSpPr txBox="1"/>
          <p:nvPr/>
        </p:nvSpPr>
        <p:spPr>
          <a:xfrm>
            <a:off x="7128932" y="2868966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8418A-0017-49CD-BCDC-7D480E8519F9}"/>
              </a:ext>
            </a:extLst>
          </p:cNvPr>
          <p:cNvSpPr txBox="1"/>
          <p:nvPr/>
        </p:nvSpPr>
        <p:spPr>
          <a:xfrm>
            <a:off x="5746044" y="-33560"/>
            <a:ext cx="339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millions of years, heat and pressure causes:</a:t>
            </a:r>
            <a:endParaRPr lang="en-GB" sz="11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29C9223-0F2A-4C0B-8F25-78ADEF5781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922"/>
            <a:ext cx="9144000" cy="4003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164AFB-9364-4179-A6D1-7F39C56CCD80}"/>
              </a:ext>
            </a:extLst>
          </p:cNvPr>
          <p:cNvSpPr txBox="1"/>
          <p:nvPr/>
        </p:nvSpPr>
        <p:spPr>
          <a:xfrm>
            <a:off x="304799" y="3237568"/>
            <a:ext cx="2201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 die and sink to the bottom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FB8A2-A348-44D3-A8E2-A59B80FD17A2}"/>
              </a:ext>
            </a:extLst>
          </p:cNvPr>
          <p:cNvSpPr txBox="1"/>
          <p:nvPr/>
        </p:nvSpPr>
        <p:spPr>
          <a:xfrm>
            <a:off x="3375377" y="3237568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DF687-7C20-4853-BF68-0698190A3593}"/>
              </a:ext>
            </a:extLst>
          </p:cNvPr>
          <p:cNvSpPr txBox="1"/>
          <p:nvPr/>
        </p:nvSpPr>
        <p:spPr>
          <a:xfrm>
            <a:off x="5746044" y="-33560"/>
            <a:ext cx="339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millions of years, heat and pressure causes:</a:t>
            </a:r>
            <a:endParaRPr lang="en-GB" sz="11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C232D-5CB8-44A1-8237-55A7D7B70AD6}"/>
              </a:ext>
            </a:extLst>
          </p:cNvPr>
          <p:cNvSpPr txBox="1"/>
          <p:nvPr/>
        </p:nvSpPr>
        <p:spPr>
          <a:xfrm>
            <a:off x="5836355" y="2819880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FCCB6-D3E8-4C0C-9092-EE4B53B195ED}"/>
              </a:ext>
            </a:extLst>
          </p:cNvPr>
          <p:cNvSpPr txBox="1"/>
          <p:nvPr/>
        </p:nvSpPr>
        <p:spPr>
          <a:xfrm>
            <a:off x="7072489" y="3247546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A1EB0-3F6B-4C26-9859-F0D8F7096B2B}"/>
              </a:ext>
            </a:extLst>
          </p:cNvPr>
          <p:cNvSpPr txBox="1"/>
          <p:nvPr/>
        </p:nvSpPr>
        <p:spPr>
          <a:xfrm>
            <a:off x="6637870" y="3700769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8359657-6F61-463F-A34A-25D49EB834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2" y="0"/>
            <a:ext cx="8766495" cy="47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56C7B-2E1A-433E-A1F8-AA1F31158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63" y="217882"/>
            <a:ext cx="8934275" cy="25810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1F8482-00BE-4970-9646-6738E7B17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58281"/>
            <a:ext cx="9144000" cy="112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DC237-8175-4F25-811D-95A90DEC8E6D}"/>
              </a:ext>
            </a:extLst>
          </p:cNvPr>
          <p:cNvSpPr txBox="1"/>
          <p:nvPr/>
        </p:nvSpPr>
        <p:spPr>
          <a:xfrm>
            <a:off x="1975555" y="0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8C5B5-C340-4E16-BB91-ECC401A9236A}"/>
              </a:ext>
            </a:extLst>
          </p:cNvPr>
          <p:cNvSpPr txBox="1"/>
          <p:nvPr/>
        </p:nvSpPr>
        <p:spPr>
          <a:xfrm>
            <a:off x="6462888" y="0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5C2C0-D651-434B-8B09-BFEBAF46F22C}"/>
              </a:ext>
            </a:extLst>
          </p:cNvPr>
          <p:cNvSpPr txBox="1"/>
          <p:nvPr/>
        </p:nvSpPr>
        <p:spPr>
          <a:xfrm>
            <a:off x="2545644" y="352373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fossil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788E9-73B3-41C4-9FD3-13F58B202AA2}"/>
              </a:ext>
            </a:extLst>
          </p:cNvPr>
          <p:cNvSpPr txBox="1"/>
          <p:nvPr/>
        </p:nvSpPr>
        <p:spPr>
          <a:xfrm>
            <a:off x="1159933" y="718895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A0F02-1220-4C27-AD42-5007A97381A3}"/>
              </a:ext>
            </a:extLst>
          </p:cNvPr>
          <p:cNvSpPr txBox="1"/>
          <p:nvPr/>
        </p:nvSpPr>
        <p:spPr>
          <a:xfrm>
            <a:off x="104862" y="1070532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EDD1F-55E9-4EA0-892D-7DAF4BDEF762}"/>
              </a:ext>
            </a:extLst>
          </p:cNvPr>
          <p:cNvSpPr txBox="1"/>
          <p:nvPr/>
        </p:nvSpPr>
        <p:spPr>
          <a:xfrm>
            <a:off x="3471333" y="1083336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81750-A2AB-4469-98C2-5256427CB4C1}"/>
              </a:ext>
            </a:extLst>
          </p:cNvPr>
          <p:cNvSpPr txBox="1"/>
          <p:nvPr/>
        </p:nvSpPr>
        <p:spPr>
          <a:xfrm>
            <a:off x="1597377" y="1449858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57438-9FA6-4296-8B23-5D68B61975FF}"/>
              </a:ext>
            </a:extLst>
          </p:cNvPr>
          <p:cNvSpPr txBox="1"/>
          <p:nvPr/>
        </p:nvSpPr>
        <p:spPr>
          <a:xfrm>
            <a:off x="104862" y="1801495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632BC0-5669-4AF1-95EE-670A9AE0F484}"/>
              </a:ext>
            </a:extLst>
          </p:cNvPr>
          <p:cNvSpPr txBox="1"/>
          <p:nvPr/>
        </p:nvSpPr>
        <p:spPr>
          <a:xfrm>
            <a:off x="3194755" y="1870954"/>
            <a:ext cx="27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non-renewable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ECF03-F6E0-4D9C-B535-0F6874ECDB15}"/>
              </a:ext>
            </a:extLst>
          </p:cNvPr>
          <p:cNvSpPr txBox="1"/>
          <p:nvPr/>
        </p:nvSpPr>
        <p:spPr>
          <a:xfrm>
            <a:off x="3194755" y="2304066"/>
            <a:ext cx="463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“they cannot be re-used”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4F636-1A91-4261-8A32-6CCC05F85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60" y="0"/>
            <a:ext cx="4666660" cy="3884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B69344-1B85-4790-85E1-88835B76F4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BF8FB"/>
              </a:clrFrom>
              <a:clrTo>
                <a:srgbClr val="FB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440" y="-7221"/>
            <a:ext cx="4907560" cy="253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A28C-F7F0-4685-A922-233C8C858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BF8FB"/>
              </a:clrFrom>
              <a:clrTo>
                <a:srgbClr val="FB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14"/>
            <a:ext cx="4907560" cy="253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A23B4-B15A-4F54-A433-3D3975FA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3" y="1"/>
            <a:ext cx="4325257" cy="126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2B7CB-1239-46A8-B8AF-DC1E3071D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748" y="1382032"/>
            <a:ext cx="4568252" cy="22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80991-6772-410E-B16B-E368343C9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600" y="0"/>
            <a:ext cx="6180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0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B7E91-99B7-47D7-AAAD-DBD9C47B57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41055" cy="51435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F338392-598E-40CD-80F8-4DAB2DF9AB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957" y="3719648"/>
            <a:ext cx="2167043" cy="14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4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392EF8D-9752-4EE5-B889-5097E42987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3" y="0"/>
            <a:ext cx="7281333" cy="47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399DCC-8FBF-4AB7-90DF-3CA7D1B85248}"/>
              </a:ext>
            </a:extLst>
          </p:cNvPr>
          <p:cNvSpPr txBox="1"/>
          <p:nvPr/>
        </p:nvSpPr>
        <p:spPr>
          <a:xfrm>
            <a:off x="333579" y="114727"/>
            <a:ext cx="2600765" cy="423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Stores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GPE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A243D-A123-41F6-B66A-25FFCA89860B}"/>
              </a:ext>
            </a:extLst>
          </p:cNvPr>
          <p:cNvSpPr txBox="1"/>
          <p:nvPr/>
        </p:nvSpPr>
        <p:spPr>
          <a:xfrm>
            <a:off x="3608893" y="139143"/>
            <a:ext cx="2600765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953EACE7-FA47-4BD1-A1D4-280F5F35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862" y="139143"/>
            <a:ext cx="3273253" cy="2142755"/>
          </a:xfrm>
          <a:prstGeom prst="cloudCallout">
            <a:avLst>
              <a:gd name="adj1" fmla="val 46721"/>
              <a:gd name="adj2" fmla="val 8625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energy store(s) do fuels have?</a:t>
            </a:r>
          </a:p>
        </p:txBody>
      </p:sp>
    </p:spTree>
    <p:extLst>
      <p:ext uri="{BB962C8B-B14F-4D97-AF65-F5344CB8AC3E}">
        <p14:creationId xmlns:p14="http://schemas.microsoft.com/office/powerpoint/2010/main" val="684423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2ABD62F5-56E7-45B6-AB43-169C625EF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78" y="94281"/>
            <a:ext cx="9051721" cy="842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94166-9C5B-4C49-9F4C-AC881AA20CFF}"/>
              </a:ext>
            </a:extLst>
          </p:cNvPr>
          <p:cNvSpPr txBox="1"/>
          <p:nvPr/>
        </p:nvSpPr>
        <p:spPr>
          <a:xfrm>
            <a:off x="2743199" y="-7808"/>
            <a:ext cx="27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9B8BD-13C5-4596-94ED-97B770386019}"/>
              </a:ext>
            </a:extLst>
          </p:cNvPr>
          <p:cNvSpPr txBox="1"/>
          <p:nvPr/>
        </p:nvSpPr>
        <p:spPr>
          <a:xfrm>
            <a:off x="1185333" y="325113"/>
            <a:ext cx="275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endParaRPr lang="en-GB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0F531-1784-40FD-92F0-4DF8AAEEF3F3}"/>
              </a:ext>
            </a:extLst>
          </p:cNvPr>
          <p:cNvSpPr txBox="1"/>
          <p:nvPr/>
        </p:nvSpPr>
        <p:spPr>
          <a:xfrm>
            <a:off x="4411988" y="786778"/>
            <a:ext cx="463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“they can be re-used”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326A04DA-3B63-4BAA-8765-46B9A946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93" y="1500372"/>
            <a:ext cx="3273253" cy="2142755"/>
          </a:xfrm>
          <a:prstGeom prst="cloudCallout">
            <a:avLst>
              <a:gd name="adj1" fmla="val -52301"/>
              <a:gd name="adj2" fmla="val 7517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will biofuels not run out?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F144BED7-4689-4625-A9BA-4FB0F78B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228" y="1629475"/>
            <a:ext cx="3273253" cy="2142755"/>
          </a:xfrm>
          <a:prstGeom prst="cloudCallout">
            <a:avLst>
              <a:gd name="adj1" fmla="val 42887"/>
              <a:gd name="adj2" fmla="val 6832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fossil fuels?</a:t>
            </a:r>
          </a:p>
        </p:txBody>
      </p:sp>
    </p:spTree>
    <p:extLst>
      <p:ext uri="{BB962C8B-B14F-4D97-AF65-F5344CB8AC3E}">
        <p14:creationId xmlns:p14="http://schemas.microsoft.com/office/powerpoint/2010/main" val="3871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>
            <a:extLst>
              <a:ext uri="{FF2B5EF4-FFF2-40B4-BE49-F238E27FC236}">
                <a16:creationId xmlns:a16="http://schemas.microsoft.com/office/drawing/2014/main" id="{4191CF71-CB77-4D8D-A39C-28F3C223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77" y="158045"/>
            <a:ext cx="4733459" cy="2846541"/>
          </a:xfrm>
          <a:prstGeom prst="cloudCallout">
            <a:avLst>
              <a:gd name="adj1" fmla="val -49647"/>
              <a:gd name="adj2" fmla="val 6991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of the advantages and disadvantages of fossil fuels compared to biofuels?</a:t>
            </a:r>
          </a:p>
        </p:txBody>
      </p:sp>
      <p:sp>
        <p:nvSpPr>
          <p:cNvPr id="3" name="AutoShape 18">
            <a:extLst>
              <a:ext uri="{FF2B5EF4-FFF2-40B4-BE49-F238E27FC236}">
                <a16:creationId xmlns:a16="http://schemas.microsoft.com/office/drawing/2014/main" id="{A153F0B7-1ADE-4FFB-A961-015A0B11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933" y="158044"/>
            <a:ext cx="4733459" cy="2846541"/>
          </a:xfrm>
          <a:prstGeom prst="cloudCallout">
            <a:avLst>
              <a:gd name="adj1" fmla="val 31917"/>
              <a:gd name="adj2" fmla="val 8141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big disadvantage of fossil fuels have we not even mentioned yet?</a:t>
            </a:r>
          </a:p>
        </p:txBody>
      </p:sp>
    </p:spTree>
    <p:extLst>
      <p:ext uri="{BB962C8B-B14F-4D97-AF65-F5344CB8AC3E}">
        <p14:creationId xmlns:p14="http://schemas.microsoft.com/office/powerpoint/2010/main" val="261150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6C90E-FC83-4007-8CC0-020ADADA4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12088" cy="51435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4613E109-8E59-4144-BA13-9B2F5BF04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250" y="116764"/>
            <a:ext cx="3273253" cy="2142755"/>
          </a:xfrm>
          <a:prstGeom prst="cloudCallout">
            <a:avLst>
              <a:gd name="adj1" fmla="val 33920"/>
              <a:gd name="adj2" fmla="val 7833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hydrogen fuel cell cars be a good idea?</a:t>
            </a:r>
          </a:p>
        </p:txBody>
      </p:sp>
    </p:spTree>
    <p:extLst>
      <p:ext uri="{BB962C8B-B14F-4D97-AF65-F5344CB8AC3E}">
        <p14:creationId xmlns:p14="http://schemas.microsoft.com/office/powerpoint/2010/main" val="428440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29FABE-1B4F-46EC-ACD9-6C24716BF0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8FB"/>
              </a:clrFrom>
              <a:clrTo>
                <a:srgbClr val="FBF8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2606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6C39B-119C-4F1A-9FBA-1D067946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4572000" cy="1705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162AD-132E-444E-B80D-9D392BCA7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33386"/>
            <a:ext cx="4572000" cy="23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642848D0-69CD-4E48-A4C5-618946D1C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39B2CBE-FDCB-432D-BC9C-7BF7237E8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/>
              <a:t>Recall some substances that are used as sources of energy.</a:t>
            </a:r>
          </a:p>
          <a:p>
            <a:pPr marL="403622" lvl="1" indent="-269081">
              <a:buNone/>
            </a:pPr>
            <a:endParaRPr lang="en-GB" altLang="en-US" sz="1050"/>
          </a:p>
          <a:p>
            <a:pPr marL="403622" lvl="1" indent="-269081"/>
            <a:r>
              <a:rPr lang="en-GB" altLang="en-US" sz="2100"/>
              <a:t>Recall what power stations are used for.</a:t>
            </a:r>
          </a:p>
          <a:p>
            <a:pPr marL="403622" lvl="1" indent="-269081">
              <a:buNone/>
            </a:pPr>
            <a:endParaRPr lang="en-GB" altLang="en-US" sz="1050"/>
          </a:p>
          <a:p>
            <a:pPr marL="403622" lvl="1" indent="-269081"/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biomass/biofuel, fuel, renewable, non-renewable.</a:t>
            </a:r>
          </a:p>
          <a:p>
            <a:pPr marL="403622" lvl="1" indent="-269081">
              <a:buNone/>
            </a:pPr>
            <a:endParaRPr lang="en-GB" altLang="en-US" sz="1050">
              <a:solidFill>
                <a:srgbClr val="934C74"/>
              </a:solidFill>
            </a:endParaRPr>
          </a:p>
          <a:p>
            <a:pPr marL="403622" lvl="1" indent="-269081"/>
            <a:r>
              <a:rPr lang="en-GB" altLang="en-US" sz="2100"/>
              <a:t>Describe advantages and disadvantages of different energy resources.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C6D865BB-77E2-4222-A76B-E076553861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8820448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9FE5FB-BA80-4BA9-8D5B-B361270440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E44667B-DA5F-41E9-A634-8563DCFA829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Recall examples of renewable and non-renewable fuels and their sources.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Recall the different ways in which energy can be stored.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69FEED84-4FBF-4BCB-89B1-05E4169D990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80100716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83FF666-3653-4442-853F-3644563169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D92B001-64AD-4C80-940E-32C72BCAC00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>
                <a:solidFill>
                  <a:schemeClr val="bg1">
                    <a:lumMod val="50000"/>
                  </a:schemeClr>
                </a:solidFill>
              </a:rPr>
              <a:t>Describe the factors that make up a good fuel. (see 7Ic2)</a:t>
            </a:r>
          </a:p>
          <a:p>
            <a:pPr marL="403622" lvl="1" indent="-269081">
              <a:buNone/>
            </a:pPr>
            <a:endParaRPr lang="en-GB" altLang="en-US" sz="2100" dirty="0">
              <a:solidFill>
                <a:schemeClr val="bg1">
                  <a:lumMod val="50000"/>
                </a:schemeClr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chemeClr val="bg1">
                    <a:lumMod val="50000"/>
                  </a:schemeClr>
                </a:solidFill>
              </a:rPr>
              <a:t>Compare the temperature rise of water when some fuels are burnt. (see 7Ic2)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Describe what happens in a fuel cell.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6B3797C-D936-4CE4-80CB-D73C2AE4D6A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63965155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642848D0-69CD-4E48-A4C5-618946D1C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39B2CBE-FDCB-432D-BC9C-7BF7237E8F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/>
              <a:t>Recall some substances that are used as sources of energy.</a:t>
            </a:r>
          </a:p>
          <a:p>
            <a:pPr marL="403622" lvl="1" indent="-269081">
              <a:buNone/>
            </a:pPr>
            <a:endParaRPr lang="en-GB" altLang="en-US" sz="1050"/>
          </a:p>
          <a:p>
            <a:pPr marL="403622" lvl="1" indent="-269081"/>
            <a:r>
              <a:rPr lang="en-GB" altLang="en-US" sz="2100"/>
              <a:t>Recall what power stations are used for.</a:t>
            </a:r>
          </a:p>
          <a:p>
            <a:pPr marL="403622" lvl="1" indent="-269081">
              <a:buNone/>
            </a:pPr>
            <a:endParaRPr lang="en-GB" altLang="en-US" sz="1050"/>
          </a:p>
          <a:p>
            <a:pPr marL="403622" lvl="1" indent="-269081"/>
            <a:r>
              <a:rPr lang="en-GB" altLang="en-US" sz="2100"/>
              <a:t>State the meaning of: </a:t>
            </a:r>
            <a:r>
              <a:rPr lang="en-GB" altLang="en-US" sz="2100">
                <a:solidFill>
                  <a:srgbClr val="934C74"/>
                </a:solidFill>
              </a:rPr>
              <a:t>biomass/biofuel, fuel, renewable, non-renewable.</a:t>
            </a:r>
          </a:p>
          <a:p>
            <a:pPr marL="403622" lvl="1" indent="-269081">
              <a:buNone/>
            </a:pPr>
            <a:endParaRPr lang="en-GB" altLang="en-US" sz="1050">
              <a:solidFill>
                <a:srgbClr val="934C74"/>
              </a:solidFill>
            </a:endParaRPr>
          </a:p>
          <a:p>
            <a:pPr marL="403622" lvl="1" indent="-269081"/>
            <a:r>
              <a:rPr lang="en-GB" altLang="en-US" sz="2100"/>
              <a:t>Describe advantages and disadvantages of different energy resources.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C6D865BB-77E2-4222-A76B-E076553861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9FE5FB-BA80-4BA9-8D5B-B361270440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E44667B-DA5F-41E9-A634-8563DCFA829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/>
              <a:t>Recall examples of renewable and non-renewable fuels and their sources.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Recall the different ways in which energy can be stored.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69FEED84-4FBF-4BCB-89B1-05E4169D990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83FF666-3653-4442-853F-3644563169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D92B001-64AD-4C80-940E-32C72BCAC00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03622" lvl="1" indent="-269081"/>
            <a:r>
              <a:rPr lang="en-GB" altLang="en-US" sz="2100" dirty="0">
                <a:solidFill>
                  <a:schemeClr val="bg1">
                    <a:lumMod val="50000"/>
                  </a:schemeClr>
                </a:solidFill>
              </a:rPr>
              <a:t>Describe the factors that make up a good fuel. (see 7Ic2)</a:t>
            </a:r>
          </a:p>
          <a:p>
            <a:pPr marL="403622" lvl="1" indent="-269081">
              <a:buNone/>
            </a:pPr>
            <a:endParaRPr lang="en-GB" altLang="en-US" sz="2100" dirty="0">
              <a:solidFill>
                <a:schemeClr val="bg1">
                  <a:lumMod val="50000"/>
                </a:schemeClr>
              </a:solidFill>
            </a:endParaRPr>
          </a:p>
          <a:p>
            <a:pPr marL="403622" lvl="1" indent="-269081"/>
            <a:r>
              <a:rPr lang="en-GB" altLang="en-US" sz="2100" dirty="0">
                <a:solidFill>
                  <a:schemeClr val="bg1">
                    <a:lumMod val="50000"/>
                  </a:schemeClr>
                </a:solidFill>
              </a:rPr>
              <a:t>Compare the temperature rise of water when some fuels are burnt. (see 7Ic2)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/>
            <a:r>
              <a:rPr lang="en-GB" altLang="en-US" sz="2100" dirty="0"/>
              <a:t>Describe what happens in a fuel cell.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06B3797C-D936-4CE4-80CB-D73C2AE4D6A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29325-F68D-4A1D-913D-34CACE765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682" y="0"/>
            <a:ext cx="3636318" cy="5143500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DF107612-8557-4617-9324-9ACD23B08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4" y="126623"/>
            <a:ext cx="5412368" cy="275204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Complete your worksheet as we go through the lesson, watching various videos and animations.</a:t>
            </a:r>
          </a:p>
          <a:p>
            <a:pPr marL="355600" indent="-355600"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	Add additional facts and ideas as bullet points on your next page or add labels to diagrams on the sheet.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5-Point Star 42">
            <a:extLst>
              <a:ext uri="{FF2B5EF4-FFF2-40B4-BE49-F238E27FC236}">
                <a16:creationId xmlns:a16="http://schemas.microsoft.com/office/drawing/2014/main" id="{5C7C8ACF-54C7-4EEC-B949-7B99B7E5F945}"/>
              </a:ext>
            </a:extLst>
          </p:cNvPr>
          <p:cNvSpPr/>
          <p:nvPr/>
        </p:nvSpPr>
        <p:spPr>
          <a:xfrm>
            <a:off x="232509" y="1338306"/>
            <a:ext cx="287214" cy="28107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2F8F8-EF8C-4785-A448-B19A69535276}"/>
              </a:ext>
            </a:extLst>
          </p:cNvPr>
          <p:cNvSpPr txBox="1"/>
          <p:nvPr/>
        </p:nvSpPr>
        <p:spPr>
          <a:xfrm>
            <a:off x="95314" y="2878667"/>
            <a:ext cx="34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Additional facts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4DD120D6-770E-466C-ABD5-7751566B40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124" y="3765174"/>
            <a:ext cx="2218902" cy="13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5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B0A3EBA2-5312-4A20-BE56-73311D89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90813" cy="46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B7A3946-F3A5-4779-AE77-27924984C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4" y="96750"/>
            <a:ext cx="6885251" cy="977198"/>
          </a:xfrm>
          <a:prstGeom prst="roundRect">
            <a:avLst>
              <a:gd name="adj" fmla="val 11814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 </a:t>
            </a:r>
            <a:r>
              <a:rPr lang="en-GB" altLang="en-US" sz="2400" dirty="0">
                <a:solidFill>
                  <a:schemeClr val="bg1"/>
                </a:solidFill>
                <a:latin typeface="Arial" charset="0"/>
              </a:rPr>
              <a:t>Sort your pictures into order, to show how coal and oil &amp; gas are formed.</a:t>
            </a:r>
            <a:endParaRPr lang="en-US" altLang="en-US" sz="2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7262A-772E-4D06-9502-590444655D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33" y="1166070"/>
            <a:ext cx="2362975" cy="3977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9B00C-9942-4B5A-BA4E-EDB71D6C2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459" y="1166070"/>
            <a:ext cx="2448764" cy="3977430"/>
          </a:xfrm>
          <a:prstGeom prst="rect">
            <a:avLst/>
          </a:prstGeom>
        </p:spPr>
      </p:pic>
      <p:sp>
        <p:nvSpPr>
          <p:cNvPr id="9" name="AutoShape 18">
            <a:extLst>
              <a:ext uri="{FF2B5EF4-FFF2-40B4-BE49-F238E27FC236}">
                <a16:creationId xmlns:a16="http://schemas.microsoft.com/office/drawing/2014/main" id="{F6901DEA-CA63-48AC-A753-B1E5E3B2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415" y="686765"/>
            <a:ext cx="3273253" cy="2142755"/>
          </a:xfrm>
          <a:prstGeom prst="cloudCallout">
            <a:avLst>
              <a:gd name="adj1" fmla="val 44956"/>
              <a:gd name="adj2" fmla="val 8413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similarities and differences?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245ADEB0-26D4-41F5-B5EF-787859428D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300" y="3770930"/>
            <a:ext cx="2141700" cy="13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8DB2B28-3A97-42EE-8F04-75925BF2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44" y="0"/>
            <a:ext cx="80313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629</Words>
  <Application>Microsoft Office PowerPoint</Application>
  <PresentationFormat>On-screen Show (16:9)</PresentationFormat>
  <Paragraphs>103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Arial</vt:lpstr>
      <vt:lpstr>Arial Black</vt:lpstr>
      <vt:lpstr>Calibri</vt:lpstr>
      <vt:lpstr>Comic Sans MS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7_Default Design</vt:lpstr>
      <vt:lpstr>8_Default Design</vt:lpstr>
      <vt:lpstr>9_Default Design</vt:lpstr>
      <vt:lpstr>11_Default Design</vt:lpstr>
      <vt:lpstr>10_Default Design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11</cp:revision>
  <dcterms:modified xsi:type="dcterms:W3CDTF">2020-10-21T10:24:02Z</dcterms:modified>
</cp:coreProperties>
</file>