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79" r:id="rId5"/>
    <p:sldId id="280" r:id="rId6"/>
    <p:sldId id="329" r:id="rId7"/>
    <p:sldId id="281" r:id="rId8"/>
    <p:sldId id="284" r:id="rId9"/>
    <p:sldId id="285" r:id="rId10"/>
    <p:sldId id="343" r:id="rId11"/>
    <p:sldId id="342" r:id="rId12"/>
    <p:sldId id="346" r:id="rId13"/>
    <p:sldId id="341" r:id="rId14"/>
    <p:sldId id="345" r:id="rId15"/>
    <p:sldId id="282" r:id="rId16"/>
    <p:sldId id="339" r:id="rId17"/>
    <p:sldId id="347" r:id="rId18"/>
    <p:sldId id="348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a Callanan" initials="DC" lastIdx="1" clrIdx="0">
    <p:extLst>
      <p:ext uri="{19B8F6BF-5375-455C-9EA6-DF929625EA0E}">
        <p15:presenceInfo xmlns:p15="http://schemas.microsoft.com/office/powerpoint/2012/main" userId="Dara Callanan" providerId="None"/>
      </p:ext>
    </p:extLst>
  </p:cmAuthor>
  <p:cmAuthor id="2" name="D Callanan" initials="DC" lastIdx="6" clrIdx="1">
    <p:extLst>
      <p:ext uri="{19B8F6BF-5375-455C-9EA6-DF929625EA0E}">
        <p15:presenceInfo xmlns:p15="http://schemas.microsoft.com/office/powerpoint/2012/main" userId="S::dcallanan@highamsparkschool.co.uk::01a6a1db-8903-44b8-9c99-1e92b6d780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10F7D56E-F1D4-4432-97E0-846406B78197}"/>
    <pc:docChg chg="delSld modSld">
      <pc:chgData name="D Callanan" userId="951668ec-da26-491a-9b8a-af24bfeff26b" providerId="ADAL" clId="{10F7D56E-F1D4-4432-97E0-846406B78197}" dt="2022-07-11T09:59:38.682" v="167" actId="2696"/>
      <pc:docMkLst>
        <pc:docMk/>
      </pc:docMkLst>
      <pc:sldChg chg="del">
        <pc:chgData name="D Callanan" userId="951668ec-da26-491a-9b8a-af24bfeff26b" providerId="ADAL" clId="{10F7D56E-F1D4-4432-97E0-846406B78197}" dt="2022-07-11T09:59:14.195" v="0" actId="2696"/>
        <pc:sldMkLst>
          <pc:docMk/>
          <pc:sldMk cId="2365294581" sldId="257"/>
        </pc:sldMkLst>
      </pc:sldChg>
      <pc:sldChg chg="del">
        <pc:chgData name="D Callanan" userId="951668ec-da26-491a-9b8a-af24bfeff26b" providerId="ADAL" clId="{10F7D56E-F1D4-4432-97E0-846406B78197}" dt="2022-07-11T09:59:36.292" v="16" actId="2696"/>
        <pc:sldMkLst>
          <pc:docMk/>
          <pc:sldMk cId="300835056" sldId="259"/>
        </pc:sldMkLst>
      </pc:sldChg>
      <pc:sldChg chg="del">
        <pc:chgData name="D Callanan" userId="951668ec-da26-491a-9b8a-af24bfeff26b" providerId="ADAL" clId="{10F7D56E-F1D4-4432-97E0-846406B78197}" dt="2022-07-11T09:59:36.823" v="47" actId="2696"/>
        <pc:sldMkLst>
          <pc:docMk/>
          <pc:sldMk cId="758594123" sldId="264"/>
        </pc:sldMkLst>
      </pc:sldChg>
      <pc:sldChg chg="del">
        <pc:chgData name="D Callanan" userId="951668ec-da26-491a-9b8a-af24bfeff26b" providerId="ADAL" clId="{10F7D56E-F1D4-4432-97E0-846406B78197}" dt="2022-07-11T09:59:36.339" v="19" actId="2696"/>
        <pc:sldMkLst>
          <pc:docMk/>
          <pc:sldMk cId="3560699434" sldId="265"/>
        </pc:sldMkLst>
      </pc:sldChg>
      <pc:sldChg chg="del">
        <pc:chgData name="D Callanan" userId="951668ec-da26-491a-9b8a-af24bfeff26b" providerId="ADAL" clId="{10F7D56E-F1D4-4432-97E0-846406B78197}" dt="2022-07-11T09:59:37.042" v="60" actId="2696"/>
        <pc:sldMkLst>
          <pc:docMk/>
          <pc:sldMk cId="2704914704" sldId="266"/>
        </pc:sldMkLst>
      </pc:sldChg>
      <pc:sldChg chg="del">
        <pc:chgData name="D Callanan" userId="951668ec-da26-491a-9b8a-af24bfeff26b" providerId="ADAL" clId="{10F7D56E-F1D4-4432-97E0-846406B78197}" dt="2022-07-11T09:59:36.854" v="48" actId="2696"/>
        <pc:sldMkLst>
          <pc:docMk/>
          <pc:sldMk cId="606936468" sldId="270"/>
        </pc:sldMkLst>
      </pc:sldChg>
      <pc:sldChg chg="del">
        <pc:chgData name="D Callanan" userId="951668ec-da26-491a-9b8a-af24bfeff26b" providerId="ADAL" clId="{10F7D56E-F1D4-4432-97E0-846406B78197}" dt="2022-07-11T09:59:36.854" v="49" actId="2696"/>
        <pc:sldMkLst>
          <pc:docMk/>
          <pc:sldMk cId="418087096" sldId="271"/>
        </pc:sldMkLst>
      </pc:sldChg>
      <pc:sldChg chg="del">
        <pc:chgData name="D Callanan" userId="951668ec-da26-491a-9b8a-af24bfeff26b" providerId="ADAL" clId="{10F7D56E-F1D4-4432-97E0-846406B78197}" dt="2022-07-11T09:59:36.261" v="14" actId="2696"/>
        <pc:sldMkLst>
          <pc:docMk/>
          <pc:sldMk cId="2001480110" sldId="272"/>
        </pc:sldMkLst>
      </pc:sldChg>
      <pc:sldChg chg="del">
        <pc:chgData name="D Callanan" userId="951668ec-da26-491a-9b8a-af24bfeff26b" providerId="ADAL" clId="{10F7D56E-F1D4-4432-97E0-846406B78197}" dt="2022-07-11T09:59:36.885" v="50" actId="2696"/>
        <pc:sldMkLst>
          <pc:docMk/>
          <pc:sldMk cId="2747315402" sldId="273"/>
        </pc:sldMkLst>
      </pc:sldChg>
      <pc:sldChg chg="del">
        <pc:chgData name="D Callanan" userId="951668ec-da26-491a-9b8a-af24bfeff26b" providerId="ADAL" clId="{10F7D56E-F1D4-4432-97E0-846406B78197}" dt="2022-07-11T09:59:36.917" v="52" actId="2696"/>
        <pc:sldMkLst>
          <pc:docMk/>
          <pc:sldMk cId="1730330087" sldId="274"/>
        </pc:sldMkLst>
      </pc:sldChg>
      <pc:sldChg chg="del">
        <pc:chgData name="D Callanan" userId="951668ec-da26-491a-9b8a-af24bfeff26b" providerId="ADAL" clId="{10F7D56E-F1D4-4432-97E0-846406B78197}" dt="2022-07-11T09:59:36.932" v="53" actId="2696"/>
        <pc:sldMkLst>
          <pc:docMk/>
          <pc:sldMk cId="909041692" sldId="275"/>
        </pc:sldMkLst>
      </pc:sldChg>
      <pc:sldChg chg="del">
        <pc:chgData name="D Callanan" userId="951668ec-da26-491a-9b8a-af24bfeff26b" providerId="ADAL" clId="{10F7D56E-F1D4-4432-97E0-846406B78197}" dt="2022-07-11T09:59:36.948" v="54" actId="2696"/>
        <pc:sldMkLst>
          <pc:docMk/>
          <pc:sldMk cId="2175704634" sldId="276"/>
        </pc:sldMkLst>
      </pc:sldChg>
      <pc:sldChg chg="del">
        <pc:chgData name="D Callanan" userId="951668ec-da26-491a-9b8a-af24bfeff26b" providerId="ADAL" clId="{10F7D56E-F1D4-4432-97E0-846406B78197}" dt="2022-07-11T09:59:36.963" v="55" actId="2696"/>
        <pc:sldMkLst>
          <pc:docMk/>
          <pc:sldMk cId="652501716" sldId="277"/>
        </pc:sldMkLst>
      </pc:sldChg>
      <pc:sldChg chg="del">
        <pc:chgData name="D Callanan" userId="951668ec-da26-491a-9b8a-af24bfeff26b" providerId="ADAL" clId="{10F7D56E-F1D4-4432-97E0-846406B78197}" dt="2022-07-11T09:59:36.476" v="26" actId="2696"/>
        <pc:sldMkLst>
          <pc:docMk/>
          <pc:sldMk cId="1898938721" sldId="278"/>
        </pc:sldMkLst>
      </pc:sldChg>
      <pc:sldChg chg="del">
        <pc:chgData name="D Callanan" userId="951668ec-da26-491a-9b8a-af24bfeff26b" providerId="ADAL" clId="{10F7D56E-F1D4-4432-97E0-846406B78197}" dt="2022-07-11T09:59:36.371" v="21" actId="2696"/>
        <pc:sldMkLst>
          <pc:docMk/>
          <pc:sldMk cId="447030476" sldId="286"/>
        </pc:sldMkLst>
      </pc:sldChg>
      <pc:sldChg chg="del">
        <pc:chgData name="D Callanan" userId="951668ec-da26-491a-9b8a-af24bfeff26b" providerId="ADAL" clId="{10F7D56E-F1D4-4432-97E0-846406B78197}" dt="2022-07-11T09:59:36.441" v="24" actId="2696"/>
        <pc:sldMkLst>
          <pc:docMk/>
          <pc:sldMk cId="2358351124" sldId="287"/>
        </pc:sldMkLst>
      </pc:sldChg>
      <pc:sldChg chg="del">
        <pc:chgData name="D Callanan" userId="951668ec-da26-491a-9b8a-af24bfeff26b" providerId="ADAL" clId="{10F7D56E-F1D4-4432-97E0-846406B78197}" dt="2022-07-11T09:59:36.459" v="25" actId="2696"/>
        <pc:sldMkLst>
          <pc:docMk/>
          <pc:sldMk cId="1767289133" sldId="289"/>
        </pc:sldMkLst>
      </pc:sldChg>
      <pc:sldChg chg="del">
        <pc:chgData name="D Callanan" userId="951668ec-da26-491a-9b8a-af24bfeff26b" providerId="ADAL" clId="{10F7D56E-F1D4-4432-97E0-846406B78197}" dt="2022-07-11T09:59:36.355" v="20" actId="2696"/>
        <pc:sldMkLst>
          <pc:docMk/>
          <pc:sldMk cId="304211951" sldId="290"/>
        </pc:sldMkLst>
      </pc:sldChg>
      <pc:sldChg chg="del">
        <pc:chgData name="D Callanan" userId="951668ec-da26-491a-9b8a-af24bfeff26b" providerId="ADAL" clId="{10F7D56E-F1D4-4432-97E0-846406B78197}" dt="2022-07-11T09:59:36.308" v="17" actId="2696"/>
        <pc:sldMkLst>
          <pc:docMk/>
          <pc:sldMk cId="2675695000" sldId="292"/>
        </pc:sldMkLst>
      </pc:sldChg>
      <pc:sldChg chg="del">
        <pc:chgData name="D Callanan" userId="951668ec-da26-491a-9b8a-af24bfeff26b" providerId="ADAL" clId="{10F7D56E-F1D4-4432-97E0-846406B78197}" dt="2022-07-11T09:59:36.885" v="51" actId="2696"/>
        <pc:sldMkLst>
          <pc:docMk/>
          <pc:sldMk cId="2830065961" sldId="297"/>
        </pc:sldMkLst>
      </pc:sldChg>
      <pc:sldChg chg="del">
        <pc:chgData name="D Callanan" userId="951668ec-da26-491a-9b8a-af24bfeff26b" providerId="ADAL" clId="{10F7D56E-F1D4-4432-97E0-846406B78197}" dt="2022-07-11T09:59:36.635" v="35" actId="2696"/>
        <pc:sldMkLst>
          <pc:docMk/>
          <pc:sldMk cId="1765891288" sldId="303"/>
        </pc:sldMkLst>
      </pc:sldChg>
      <pc:sldChg chg="del">
        <pc:chgData name="D Callanan" userId="951668ec-da26-491a-9b8a-af24bfeff26b" providerId="ADAL" clId="{10F7D56E-F1D4-4432-97E0-846406B78197}" dt="2022-07-11T09:59:36.651" v="36" actId="2696"/>
        <pc:sldMkLst>
          <pc:docMk/>
          <pc:sldMk cId="3598855325" sldId="304"/>
        </pc:sldMkLst>
      </pc:sldChg>
      <pc:sldChg chg="del">
        <pc:chgData name="D Callanan" userId="951668ec-da26-491a-9b8a-af24bfeff26b" providerId="ADAL" clId="{10F7D56E-F1D4-4432-97E0-846406B78197}" dt="2022-07-11T09:59:36.682" v="37" actId="2696"/>
        <pc:sldMkLst>
          <pc:docMk/>
          <pc:sldMk cId="2607500853" sldId="307"/>
        </pc:sldMkLst>
      </pc:sldChg>
      <pc:sldChg chg="del">
        <pc:chgData name="D Callanan" userId="951668ec-da26-491a-9b8a-af24bfeff26b" providerId="ADAL" clId="{10F7D56E-F1D4-4432-97E0-846406B78197}" dt="2022-07-11T09:59:36.745" v="41" actId="2696"/>
        <pc:sldMkLst>
          <pc:docMk/>
          <pc:sldMk cId="3585043102" sldId="309"/>
        </pc:sldMkLst>
      </pc:sldChg>
      <pc:sldChg chg="del">
        <pc:chgData name="D Callanan" userId="951668ec-da26-491a-9b8a-af24bfeff26b" providerId="ADAL" clId="{10F7D56E-F1D4-4432-97E0-846406B78197}" dt="2022-07-11T09:59:36.760" v="42" actId="2696"/>
        <pc:sldMkLst>
          <pc:docMk/>
          <pc:sldMk cId="3365741975" sldId="310"/>
        </pc:sldMkLst>
      </pc:sldChg>
      <pc:sldChg chg="del">
        <pc:chgData name="D Callanan" userId="951668ec-da26-491a-9b8a-af24bfeff26b" providerId="ADAL" clId="{10F7D56E-F1D4-4432-97E0-846406B78197}" dt="2022-07-11T09:59:36.776" v="43" actId="2696"/>
        <pc:sldMkLst>
          <pc:docMk/>
          <pc:sldMk cId="1970884193" sldId="311"/>
        </pc:sldMkLst>
      </pc:sldChg>
      <pc:sldChg chg="del">
        <pc:chgData name="D Callanan" userId="951668ec-da26-491a-9b8a-af24bfeff26b" providerId="ADAL" clId="{10F7D56E-F1D4-4432-97E0-846406B78197}" dt="2022-07-11T09:59:36.792" v="44" actId="2696"/>
        <pc:sldMkLst>
          <pc:docMk/>
          <pc:sldMk cId="3204799225" sldId="312"/>
        </pc:sldMkLst>
      </pc:sldChg>
      <pc:sldChg chg="del">
        <pc:chgData name="D Callanan" userId="951668ec-da26-491a-9b8a-af24bfeff26b" providerId="ADAL" clId="{10F7D56E-F1D4-4432-97E0-846406B78197}" dt="2022-07-11T09:59:36.807" v="45" actId="2696"/>
        <pc:sldMkLst>
          <pc:docMk/>
          <pc:sldMk cId="3203457058" sldId="313"/>
        </pc:sldMkLst>
      </pc:sldChg>
      <pc:sldChg chg="del">
        <pc:chgData name="D Callanan" userId="951668ec-da26-491a-9b8a-af24bfeff26b" providerId="ADAL" clId="{10F7D56E-F1D4-4432-97E0-846406B78197}" dt="2022-07-11T09:59:37.854" v="108" actId="2696"/>
        <pc:sldMkLst>
          <pc:docMk/>
          <pc:sldMk cId="777103225" sldId="314"/>
        </pc:sldMkLst>
      </pc:sldChg>
      <pc:sldChg chg="del">
        <pc:chgData name="D Callanan" userId="951668ec-da26-491a-9b8a-af24bfeff26b" providerId="ADAL" clId="{10F7D56E-F1D4-4432-97E0-846406B78197}" dt="2022-07-11T09:59:37.854" v="109" actId="2696"/>
        <pc:sldMkLst>
          <pc:docMk/>
          <pc:sldMk cId="3495892487" sldId="315"/>
        </pc:sldMkLst>
      </pc:sldChg>
      <pc:sldChg chg="del">
        <pc:chgData name="D Callanan" userId="951668ec-da26-491a-9b8a-af24bfeff26b" providerId="ADAL" clId="{10F7D56E-F1D4-4432-97E0-846406B78197}" dt="2022-07-11T09:59:37.885" v="110" actId="2696"/>
        <pc:sldMkLst>
          <pc:docMk/>
          <pc:sldMk cId="1545303857" sldId="316"/>
        </pc:sldMkLst>
      </pc:sldChg>
      <pc:sldChg chg="del">
        <pc:chgData name="D Callanan" userId="951668ec-da26-491a-9b8a-af24bfeff26b" providerId="ADAL" clId="{10F7D56E-F1D4-4432-97E0-846406B78197}" dt="2022-07-11T09:59:37.901" v="111" actId="2696"/>
        <pc:sldMkLst>
          <pc:docMk/>
          <pc:sldMk cId="1706626276" sldId="317"/>
        </pc:sldMkLst>
      </pc:sldChg>
      <pc:sldChg chg="del">
        <pc:chgData name="D Callanan" userId="951668ec-da26-491a-9b8a-af24bfeff26b" providerId="ADAL" clId="{10F7D56E-F1D4-4432-97E0-846406B78197}" dt="2022-07-11T09:59:37.917" v="112" actId="2696"/>
        <pc:sldMkLst>
          <pc:docMk/>
          <pc:sldMk cId="2994993536" sldId="318"/>
        </pc:sldMkLst>
      </pc:sldChg>
      <pc:sldChg chg="del">
        <pc:chgData name="D Callanan" userId="951668ec-da26-491a-9b8a-af24bfeff26b" providerId="ADAL" clId="{10F7D56E-F1D4-4432-97E0-846406B78197}" dt="2022-07-11T09:59:37.932" v="113" actId="2696"/>
        <pc:sldMkLst>
          <pc:docMk/>
          <pc:sldMk cId="2441302096" sldId="319"/>
        </pc:sldMkLst>
      </pc:sldChg>
      <pc:sldChg chg="del">
        <pc:chgData name="D Callanan" userId="951668ec-da26-491a-9b8a-af24bfeff26b" providerId="ADAL" clId="{10F7D56E-F1D4-4432-97E0-846406B78197}" dt="2022-07-11T09:59:37.963" v="114" actId="2696"/>
        <pc:sldMkLst>
          <pc:docMk/>
          <pc:sldMk cId="810358831" sldId="320"/>
        </pc:sldMkLst>
      </pc:sldChg>
      <pc:sldChg chg="del">
        <pc:chgData name="D Callanan" userId="951668ec-da26-491a-9b8a-af24bfeff26b" providerId="ADAL" clId="{10F7D56E-F1D4-4432-97E0-846406B78197}" dt="2022-07-11T09:59:37.979" v="115" actId="2696"/>
        <pc:sldMkLst>
          <pc:docMk/>
          <pc:sldMk cId="3850270476" sldId="321"/>
        </pc:sldMkLst>
      </pc:sldChg>
      <pc:sldChg chg="del">
        <pc:chgData name="D Callanan" userId="951668ec-da26-491a-9b8a-af24bfeff26b" providerId="ADAL" clId="{10F7D56E-F1D4-4432-97E0-846406B78197}" dt="2022-07-11T09:59:36.823" v="46" actId="2696"/>
        <pc:sldMkLst>
          <pc:docMk/>
          <pc:sldMk cId="592875260" sldId="322"/>
        </pc:sldMkLst>
      </pc:sldChg>
      <pc:sldChg chg="del">
        <pc:chgData name="D Callanan" userId="951668ec-da26-491a-9b8a-af24bfeff26b" providerId="ADAL" clId="{10F7D56E-F1D4-4432-97E0-846406B78197}" dt="2022-07-11T09:59:36.105" v="4" actId="2696"/>
        <pc:sldMkLst>
          <pc:docMk/>
          <pc:sldMk cId="2481606942" sldId="323"/>
        </pc:sldMkLst>
      </pc:sldChg>
      <pc:sldChg chg="del">
        <pc:chgData name="D Callanan" userId="951668ec-da26-491a-9b8a-af24bfeff26b" providerId="ADAL" clId="{10F7D56E-F1D4-4432-97E0-846406B78197}" dt="2022-07-11T09:59:36.588" v="33" actId="2696"/>
        <pc:sldMkLst>
          <pc:docMk/>
          <pc:sldMk cId="674377673" sldId="327"/>
        </pc:sldMkLst>
      </pc:sldChg>
      <pc:sldChg chg="del">
        <pc:chgData name="D Callanan" userId="951668ec-da26-491a-9b8a-af24bfeff26b" providerId="ADAL" clId="{10F7D56E-F1D4-4432-97E0-846406B78197}" dt="2022-07-11T09:59:36.136" v="7" actId="2696"/>
        <pc:sldMkLst>
          <pc:docMk/>
          <pc:sldMk cId="2513976321" sldId="330"/>
        </pc:sldMkLst>
      </pc:sldChg>
      <pc:sldChg chg="del">
        <pc:chgData name="D Callanan" userId="951668ec-da26-491a-9b8a-af24bfeff26b" providerId="ADAL" clId="{10F7D56E-F1D4-4432-97E0-846406B78197}" dt="2022-07-11T09:59:36.152" v="8" actId="2696"/>
        <pc:sldMkLst>
          <pc:docMk/>
          <pc:sldMk cId="4184777097" sldId="331"/>
        </pc:sldMkLst>
      </pc:sldChg>
      <pc:sldChg chg="del">
        <pc:chgData name="D Callanan" userId="951668ec-da26-491a-9b8a-af24bfeff26b" providerId="ADAL" clId="{10F7D56E-F1D4-4432-97E0-846406B78197}" dt="2022-07-11T09:59:36.167" v="9" actId="2696"/>
        <pc:sldMkLst>
          <pc:docMk/>
          <pc:sldMk cId="4012983822" sldId="332"/>
        </pc:sldMkLst>
      </pc:sldChg>
      <pc:sldChg chg="del">
        <pc:chgData name="D Callanan" userId="951668ec-da26-491a-9b8a-af24bfeff26b" providerId="ADAL" clId="{10F7D56E-F1D4-4432-97E0-846406B78197}" dt="2022-07-11T09:59:36.183" v="10" actId="2696"/>
        <pc:sldMkLst>
          <pc:docMk/>
          <pc:sldMk cId="854930867" sldId="333"/>
        </pc:sldMkLst>
      </pc:sldChg>
      <pc:sldChg chg="del">
        <pc:chgData name="D Callanan" userId="951668ec-da26-491a-9b8a-af24bfeff26b" providerId="ADAL" clId="{10F7D56E-F1D4-4432-97E0-846406B78197}" dt="2022-07-11T09:59:36.199" v="11" actId="2696"/>
        <pc:sldMkLst>
          <pc:docMk/>
          <pc:sldMk cId="1737016282" sldId="334"/>
        </pc:sldMkLst>
      </pc:sldChg>
      <pc:sldChg chg="del">
        <pc:chgData name="D Callanan" userId="951668ec-da26-491a-9b8a-af24bfeff26b" providerId="ADAL" clId="{10F7D56E-F1D4-4432-97E0-846406B78197}" dt="2022-07-11T09:59:36.214" v="12" actId="2696"/>
        <pc:sldMkLst>
          <pc:docMk/>
          <pc:sldMk cId="4127408347" sldId="335"/>
        </pc:sldMkLst>
      </pc:sldChg>
      <pc:sldChg chg="del">
        <pc:chgData name="D Callanan" userId="951668ec-da26-491a-9b8a-af24bfeff26b" providerId="ADAL" clId="{10F7D56E-F1D4-4432-97E0-846406B78197}" dt="2022-07-11T09:59:36.246" v="13" actId="2696"/>
        <pc:sldMkLst>
          <pc:docMk/>
          <pc:sldMk cId="1734720586" sldId="336"/>
        </pc:sldMkLst>
      </pc:sldChg>
      <pc:sldChg chg="del">
        <pc:chgData name="D Callanan" userId="951668ec-da26-491a-9b8a-af24bfeff26b" providerId="ADAL" clId="{10F7D56E-F1D4-4432-97E0-846406B78197}" dt="2022-07-11T09:59:36.277" v="15" actId="2696"/>
        <pc:sldMkLst>
          <pc:docMk/>
          <pc:sldMk cId="3381472629" sldId="337"/>
        </pc:sldMkLst>
      </pc:sldChg>
      <pc:sldChg chg="modSp del mod">
        <pc:chgData name="D Callanan" userId="951668ec-da26-491a-9b8a-af24bfeff26b" providerId="ADAL" clId="{10F7D56E-F1D4-4432-97E0-846406B78197}" dt="2022-07-11T09:59:22.119" v="3" actId="2696"/>
        <pc:sldMkLst>
          <pc:docMk/>
          <pc:sldMk cId="1929279568" sldId="338"/>
        </pc:sldMkLst>
        <pc:graphicFrameChg chg="mod">
          <ac:chgData name="D Callanan" userId="951668ec-da26-491a-9b8a-af24bfeff26b" providerId="ADAL" clId="{10F7D56E-F1D4-4432-97E0-846406B78197}" dt="2022-07-11T09:59:22.119" v="3" actId="2696"/>
          <ac:graphicFrameMkLst>
            <pc:docMk/>
            <pc:sldMk cId="1929279568" sldId="338"/>
            <ac:graphicFrameMk id="2" creationId="{00000000-0000-0000-0000-000000000000}"/>
          </ac:graphicFrameMkLst>
        </pc:graphicFrameChg>
      </pc:sldChg>
      <pc:sldChg chg="del">
        <pc:chgData name="D Callanan" userId="951668ec-da26-491a-9b8a-af24bfeff26b" providerId="ADAL" clId="{10F7D56E-F1D4-4432-97E0-846406B78197}" dt="2022-07-11T09:59:36.105" v="5" actId="2696"/>
        <pc:sldMkLst>
          <pc:docMk/>
          <pc:sldMk cId="16032476" sldId="349"/>
        </pc:sldMkLst>
      </pc:sldChg>
      <pc:sldChg chg="del">
        <pc:chgData name="D Callanan" userId="951668ec-da26-491a-9b8a-af24bfeff26b" providerId="ADAL" clId="{10F7D56E-F1D4-4432-97E0-846406B78197}" dt="2022-07-11T09:59:36.121" v="6" actId="2696"/>
        <pc:sldMkLst>
          <pc:docMk/>
          <pc:sldMk cId="1854549326" sldId="351"/>
        </pc:sldMkLst>
      </pc:sldChg>
      <pc:sldChg chg="del">
        <pc:chgData name="D Callanan" userId="951668ec-da26-491a-9b8a-af24bfeff26b" providerId="ADAL" clId="{10F7D56E-F1D4-4432-97E0-846406B78197}" dt="2022-07-11T09:59:36.420" v="23" actId="2696"/>
        <pc:sldMkLst>
          <pc:docMk/>
          <pc:sldMk cId="3310307119" sldId="353"/>
        </pc:sldMkLst>
      </pc:sldChg>
      <pc:sldChg chg="del">
        <pc:chgData name="D Callanan" userId="951668ec-da26-491a-9b8a-af24bfeff26b" providerId="ADAL" clId="{10F7D56E-F1D4-4432-97E0-846406B78197}" dt="2022-07-11T09:59:36.386" v="22" actId="2696"/>
        <pc:sldMkLst>
          <pc:docMk/>
          <pc:sldMk cId="1457618918" sldId="355"/>
        </pc:sldMkLst>
      </pc:sldChg>
      <pc:sldChg chg="del">
        <pc:chgData name="D Callanan" userId="951668ec-da26-491a-9b8a-af24bfeff26b" providerId="ADAL" clId="{10F7D56E-F1D4-4432-97E0-846406B78197}" dt="2022-07-11T09:59:36.510" v="29" actId="2696"/>
        <pc:sldMkLst>
          <pc:docMk/>
          <pc:sldMk cId="983108712" sldId="368"/>
        </pc:sldMkLst>
      </pc:sldChg>
      <pc:sldChg chg="del">
        <pc:chgData name="D Callanan" userId="951668ec-da26-491a-9b8a-af24bfeff26b" providerId="ADAL" clId="{10F7D56E-F1D4-4432-97E0-846406B78197}" dt="2022-07-11T09:59:36.542" v="30" actId="2696"/>
        <pc:sldMkLst>
          <pc:docMk/>
          <pc:sldMk cId="2377668588" sldId="369"/>
        </pc:sldMkLst>
      </pc:sldChg>
      <pc:sldChg chg="del">
        <pc:chgData name="D Callanan" userId="951668ec-da26-491a-9b8a-af24bfeff26b" providerId="ADAL" clId="{10F7D56E-F1D4-4432-97E0-846406B78197}" dt="2022-07-11T09:59:36.557" v="31" actId="2696"/>
        <pc:sldMkLst>
          <pc:docMk/>
          <pc:sldMk cId="2599250863" sldId="370"/>
        </pc:sldMkLst>
      </pc:sldChg>
      <pc:sldChg chg="del">
        <pc:chgData name="D Callanan" userId="951668ec-da26-491a-9b8a-af24bfeff26b" providerId="ADAL" clId="{10F7D56E-F1D4-4432-97E0-846406B78197}" dt="2022-07-11T09:59:36.604" v="34" actId="2696"/>
        <pc:sldMkLst>
          <pc:docMk/>
          <pc:sldMk cId="2155591796" sldId="371"/>
        </pc:sldMkLst>
      </pc:sldChg>
      <pc:sldChg chg="del">
        <pc:chgData name="D Callanan" userId="951668ec-da26-491a-9b8a-af24bfeff26b" providerId="ADAL" clId="{10F7D56E-F1D4-4432-97E0-846406B78197}" dt="2022-07-11T09:59:36.713" v="39" actId="2696"/>
        <pc:sldMkLst>
          <pc:docMk/>
          <pc:sldMk cId="3683745986" sldId="372"/>
        </pc:sldMkLst>
      </pc:sldChg>
      <pc:sldChg chg="del">
        <pc:chgData name="D Callanan" userId="951668ec-da26-491a-9b8a-af24bfeff26b" providerId="ADAL" clId="{10F7D56E-F1D4-4432-97E0-846406B78197}" dt="2022-07-11T09:59:36.729" v="40" actId="2696"/>
        <pc:sldMkLst>
          <pc:docMk/>
          <pc:sldMk cId="2127134745" sldId="373"/>
        </pc:sldMkLst>
      </pc:sldChg>
      <pc:sldChg chg="del">
        <pc:chgData name="D Callanan" userId="951668ec-da26-491a-9b8a-af24bfeff26b" providerId="ADAL" clId="{10F7D56E-F1D4-4432-97E0-846406B78197}" dt="2022-07-11T09:59:36.979" v="57" actId="2696"/>
        <pc:sldMkLst>
          <pc:docMk/>
          <pc:sldMk cId="3292442730" sldId="374"/>
        </pc:sldMkLst>
      </pc:sldChg>
      <pc:sldChg chg="del">
        <pc:chgData name="D Callanan" userId="951668ec-da26-491a-9b8a-af24bfeff26b" providerId="ADAL" clId="{10F7D56E-F1D4-4432-97E0-846406B78197}" dt="2022-07-11T09:59:37.010" v="59" actId="2696"/>
        <pc:sldMkLst>
          <pc:docMk/>
          <pc:sldMk cId="1750567092" sldId="375"/>
        </pc:sldMkLst>
      </pc:sldChg>
      <pc:sldChg chg="del">
        <pc:chgData name="D Callanan" userId="951668ec-da26-491a-9b8a-af24bfeff26b" providerId="ADAL" clId="{10F7D56E-F1D4-4432-97E0-846406B78197}" dt="2022-07-11T09:59:36.995" v="58" actId="2696"/>
        <pc:sldMkLst>
          <pc:docMk/>
          <pc:sldMk cId="3496213652" sldId="376"/>
        </pc:sldMkLst>
      </pc:sldChg>
      <pc:sldChg chg="del">
        <pc:chgData name="D Callanan" userId="951668ec-da26-491a-9b8a-af24bfeff26b" providerId="ADAL" clId="{10F7D56E-F1D4-4432-97E0-846406B78197}" dt="2022-07-11T09:59:37.057" v="61" actId="2696"/>
        <pc:sldMkLst>
          <pc:docMk/>
          <pc:sldMk cId="3434898803" sldId="377"/>
        </pc:sldMkLst>
      </pc:sldChg>
      <pc:sldChg chg="del">
        <pc:chgData name="D Callanan" userId="951668ec-da26-491a-9b8a-af24bfeff26b" providerId="ADAL" clId="{10F7D56E-F1D4-4432-97E0-846406B78197}" dt="2022-07-11T09:59:37.057" v="62" actId="2696"/>
        <pc:sldMkLst>
          <pc:docMk/>
          <pc:sldMk cId="1378509396" sldId="378"/>
        </pc:sldMkLst>
      </pc:sldChg>
      <pc:sldChg chg="del">
        <pc:chgData name="D Callanan" userId="951668ec-da26-491a-9b8a-af24bfeff26b" providerId="ADAL" clId="{10F7D56E-F1D4-4432-97E0-846406B78197}" dt="2022-07-11T09:59:37.104" v="64" actId="2696"/>
        <pc:sldMkLst>
          <pc:docMk/>
          <pc:sldMk cId="1868673047" sldId="379"/>
        </pc:sldMkLst>
      </pc:sldChg>
      <pc:sldChg chg="del">
        <pc:chgData name="D Callanan" userId="951668ec-da26-491a-9b8a-af24bfeff26b" providerId="ADAL" clId="{10F7D56E-F1D4-4432-97E0-846406B78197}" dt="2022-07-11T09:59:37.135" v="65" actId="2696"/>
        <pc:sldMkLst>
          <pc:docMk/>
          <pc:sldMk cId="4043729516" sldId="380"/>
        </pc:sldMkLst>
      </pc:sldChg>
      <pc:sldChg chg="del">
        <pc:chgData name="D Callanan" userId="951668ec-da26-491a-9b8a-af24bfeff26b" providerId="ADAL" clId="{10F7D56E-F1D4-4432-97E0-846406B78197}" dt="2022-07-11T09:59:37.151" v="66" actId="2696"/>
        <pc:sldMkLst>
          <pc:docMk/>
          <pc:sldMk cId="182196051" sldId="381"/>
        </pc:sldMkLst>
      </pc:sldChg>
      <pc:sldChg chg="del">
        <pc:chgData name="D Callanan" userId="951668ec-da26-491a-9b8a-af24bfeff26b" providerId="ADAL" clId="{10F7D56E-F1D4-4432-97E0-846406B78197}" dt="2022-07-11T09:59:37.260" v="67" actId="2696"/>
        <pc:sldMkLst>
          <pc:docMk/>
          <pc:sldMk cId="354768852" sldId="382"/>
        </pc:sldMkLst>
      </pc:sldChg>
      <pc:sldChg chg="del">
        <pc:chgData name="D Callanan" userId="951668ec-da26-491a-9b8a-af24bfeff26b" providerId="ADAL" clId="{10F7D56E-F1D4-4432-97E0-846406B78197}" dt="2022-07-11T09:59:37.307" v="69" actId="2696"/>
        <pc:sldMkLst>
          <pc:docMk/>
          <pc:sldMk cId="2203048155" sldId="383"/>
        </pc:sldMkLst>
      </pc:sldChg>
      <pc:sldChg chg="del">
        <pc:chgData name="D Callanan" userId="951668ec-da26-491a-9b8a-af24bfeff26b" providerId="ADAL" clId="{10F7D56E-F1D4-4432-97E0-846406B78197}" dt="2022-07-11T09:59:37.307" v="70" actId="2696"/>
        <pc:sldMkLst>
          <pc:docMk/>
          <pc:sldMk cId="2306696660" sldId="384"/>
        </pc:sldMkLst>
      </pc:sldChg>
      <pc:sldChg chg="del">
        <pc:chgData name="D Callanan" userId="951668ec-da26-491a-9b8a-af24bfeff26b" providerId="ADAL" clId="{10F7D56E-F1D4-4432-97E0-846406B78197}" dt="2022-07-11T09:59:37.338" v="72" actId="2696"/>
        <pc:sldMkLst>
          <pc:docMk/>
          <pc:sldMk cId="3749520044" sldId="385"/>
        </pc:sldMkLst>
      </pc:sldChg>
      <pc:sldChg chg="del">
        <pc:chgData name="D Callanan" userId="951668ec-da26-491a-9b8a-af24bfeff26b" providerId="ADAL" clId="{10F7D56E-F1D4-4432-97E0-846406B78197}" dt="2022-07-11T09:59:36.698" v="38" actId="2696"/>
        <pc:sldMkLst>
          <pc:docMk/>
          <pc:sldMk cId="3079241589" sldId="386"/>
        </pc:sldMkLst>
      </pc:sldChg>
      <pc:sldChg chg="del">
        <pc:chgData name="D Callanan" userId="951668ec-da26-491a-9b8a-af24bfeff26b" providerId="ADAL" clId="{10F7D56E-F1D4-4432-97E0-846406B78197}" dt="2022-07-11T09:59:37.088" v="63" actId="2696"/>
        <pc:sldMkLst>
          <pc:docMk/>
          <pc:sldMk cId="998552557" sldId="387"/>
        </pc:sldMkLst>
      </pc:sldChg>
      <pc:sldChg chg="del">
        <pc:chgData name="D Callanan" userId="951668ec-da26-491a-9b8a-af24bfeff26b" providerId="ADAL" clId="{10F7D56E-F1D4-4432-97E0-846406B78197}" dt="2022-07-11T09:59:36.573" v="32" actId="2696"/>
        <pc:sldMkLst>
          <pc:docMk/>
          <pc:sldMk cId="3184346444" sldId="390"/>
        </pc:sldMkLst>
      </pc:sldChg>
      <pc:sldChg chg="del">
        <pc:chgData name="D Callanan" userId="951668ec-da26-491a-9b8a-af24bfeff26b" providerId="ADAL" clId="{10F7D56E-F1D4-4432-97E0-846406B78197}" dt="2022-07-11T09:59:36.490" v="27" actId="2696"/>
        <pc:sldMkLst>
          <pc:docMk/>
          <pc:sldMk cId="670043281" sldId="394"/>
        </pc:sldMkLst>
      </pc:sldChg>
      <pc:sldChg chg="del">
        <pc:chgData name="D Callanan" userId="951668ec-da26-491a-9b8a-af24bfeff26b" providerId="ADAL" clId="{10F7D56E-F1D4-4432-97E0-846406B78197}" dt="2022-07-11T09:59:37.604" v="87" actId="2696"/>
        <pc:sldMkLst>
          <pc:docMk/>
          <pc:sldMk cId="1297125" sldId="395"/>
        </pc:sldMkLst>
      </pc:sldChg>
      <pc:sldChg chg="del">
        <pc:chgData name="D Callanan" userId="951668ec-da26-491a-9b8a-af24bfeff26b" providerId="ADAL" clId="{10F7D56E-F1D4-4432-97E0-846406B78197}" dt="2022-07-11T09:59:37.620" v="88" actId="2696"/>
        <pc:sldMkLst>
          <pc:docMk/>
          <pc:sldMk cId="2587732997" sldId="396"/>
        </pc:sldMkLst>
      </pc:sldChg>
      <pc:sldChg chg="del">
        <pc:chgData name="D Callanan" userId="951668ec-da26-491a-9b8a-af24bfeff26b" providerId="ADAL" clId="{10F7D56E-F1D4-4432-97E0-846406B78197}" dt="2022-07-11T09:59:37.635" v="89" actId="2696"/>
        <pc:sldMkLst>
          <pc:docMk/>
          <pc:sldMk cId="2102549846" sldId="397"/>
        </pc:sldMkLst>
      </pc:sldChg>
      <pc:sldChg chg="del">
        <pc:chgData name="D Callanan" userId="951668ec-da26-491a-9b8a-af24bfeff26b" providerId="ADAL" clId="{10F7D56E-F1D4-4432-97E0-846406B78197}" dt="2022-07-11T09:59:37.635" v="90" actId="2696"/>
        <pc:sldMkLst>
          <pc:docMk/>
          <pc:sldMk cId="3623698009" sldId="398"/>
        </pc:sldMkLst>
      </pc:sldChg>
      <pc:sldChg chg="del">
        <pc:chgData name="D Callanan" userId="951668ec-da26-491a-9b8a-af24bfeff26b" providerId="ADAL" clId="{10F7D56E-F1D4-4432-97E0-846406B78197}" dt="2022-07-11T09:59:37.713" v="97" actId="2696"/>
        <pc:sldMkLst>
          <pc:docMk/>
          <pc:sldMk cId="1788504740" sldId="401"/>
        </pc:sldMkLst>
      </pc:sldChg>
      <pc:sldChg chg="del">
        <pc:chgData name="D Callanan" userId="951668ec-da26-491a-9b8a-af24bfeff26b" providerId="ADAL" clId="{10F7D56E-F1D4-4432-97E0-846406B78197}" dt="2022-07-11T09:59:37.729" v="98" actId="2696"/>
        <pc:sldMkLst>
          <pc:docMk/>
          <pc:sldMk cId="4111063862" sldId="402"/>
        </pc:sldMkLst>
      </pc:sldChg>
      <pc:sldChg chg="del">
        <pc:chgData name="D Callanan" userId="951668ec-da26-491a-9b8a-af24bfeff26b" providerId="ADAL" clId="{10F7D56E-F1D4-4432-97E0-846406B78197}" dt="2022-07-11T09:59:37.760" v="100" actId="2696"/>
        <pc:sldMkLst>
          <pc:docMk/>
          <pc:sldMk cId="2868886909" sldId="403"/>
        </pc:sldMkLst>
      </pc:sldChg>
      <pc:sldChg chg="del">
        <pc:chgData name="D Callanan" userId="951668ec-da26-491a-9b8a-af24bfeff26b" providerId="ADAL" clId="{10F7D56E-F1D4-4432-97E0-846406B78197}" dt="2022-07-11T09:59:37.667" v="92" actId="2696"/>
        <pc:sldMkLst>
          <pc:docMk/>
          <pc:sldMk cId="4121340768" sldId="404"/>
        </pc:sldMkLst>
      </pc:sldChg>
      <pc:sldChg chg="del">
        <pc:chgData name="D Callanan" userId="951668ec-da26-491a-9b8a-af24bfeff26b" providerId="ADAL" clId="{10F7D56E-F1D4-4432-97E0-846406B78197}" dt="2022-07-11T09:59:37.651" v="91" actId="2696"/>
        <pc:sldMkLst>
          <pc:docMk/>
          <pc:sldMk cId="1867357239" sldId="405"/>
        </pc:sldMkLst>
      </pc:sldChg>
      <pc:sldChg chg="del">
        <pc:chgData name="D Callanan" userId="951668ec-da26-491a-9b8a-af24bfeff26b" providerId="ADAL" clId="{10F7D56E-F1D4-4432-97E0-846406B78197}" dt="2022-07-11T09:59:37.667" v="93" actId="2696"/>
        <pc:sldMkLst>
          <pc:docMk/>
          <pc:sldMk cId="3558678956" sldId="406"/>
        </pc:sldMkLst>
      </pc:sldChg>
      <pc:sldChg chg="del">
        <pc:chgData name="D Callanan" userId="951668ec-da26-491a-9b8a-af24bfeff26b" providerId="ADAL" clId="{10F7D56E-F1D4-4432-97E0-846406B78197}" dt="2022-07-11T09:59:37.682" v="94" actId="2696"/>
        <pc:sldMkLst>
          <pc:docMk/>
          <pc:sldMk cId="2661632433" sldId="407"/>
        </pc:sldMkLst>
      </pc:sldChg>
      <pc:sldChg chg="del">
        <pc:chgData name="D Callanan" userId="951668ec-da26-491a-9b8a-af24bfeff26b" providerId="ADAL" clId="{10F7D56E-F1D4-4432-97E0-846406B78197}" dt="2022-07-11T09:59:37.682" v="95" actId="2696"/>
        <pc:sldMkLst>
          <pc:docMk/>
          <pc:sldMk cId="18663438" sldId="408"/>
        </pc:sldMkLst>
      </pc:sldChg>
      <pc:sldChg chg="del">
        <pc:chgData name="D Callanan" userId="951668ec-da26-491a-9b8a-af24bfeff26b" providerId="ADAL" clId="{10F7D56E-F1D4-4432-97E0-846406B78197}" dt="2022-07-11T09:59:37.698" v="96" actId="2696"/>
        <pc:sldMkLst>
          <pc:docMk/>
          <pc:sldMk cId="2003606937" sldId="409"/>
        </pc:sldMkLst>
      </pc:sldChg>
      <pc:sldChg chg="del">
        <pc:chgData name="D Callanan" userId="951668ec-da26-491a-9b8a-af24bfeff26b" providerId="ADAL" clId="{10F7D56E-F1D4-4432-97E0-846406B78197}" dt="2022-07-11T09:59:37.760" v="101" actId="2696"/>
        <pc:sldMkLst>
          <pc:docMk/>
          <pc:sldMk cId="4246382752" sldId="410"/>
        </pc:sldMkLst>
      </pc:sldChg>
      <pc:sldChg chg="del">
        <pc:chgData name="D Callanan" userId="951668ec-da26-491a-9b8a-af24bfeff26b" providerId="ADAL" clId="{10F7D56E-F1D4-4432-97E0-846406B78197}" dt="2022-07-11T09:59:37.776" v="102" actId="2696"/>
        <pc:sldMkLst>
          <pc:docMk/>
          <pc:sldMk cId="3347738021" sldId="411"/>
        </pc:sldMkLst>
      </pc:sldChg>
      <pc:sldChg chg="del">
        <pc:chgData name="D Callanan" userId="951668ec-da26-491a-9b8a-af24bfeff26b" providerId="ADAL" clId="{10F7D56E-F1D4-4432-97E0-846406B78197}" dt="2022-07-11T09:59:37.792" v="103" actId="2696"/>
        <pc:sldMkLst>
          <pc:docMk/>
          <pc:sldMk cId="4018152440" sldId="412"/>
        </pc:sldMkLst>
      </pc:sldChg>
      <pc:sldChg chg="del">
        <pc:chgData name="D Callanan" userId="951668ec-da26-491a-9b8a-af24bfeff26b" providerId="ADAL" clId="{10F7D56E-F1D4-4432-97E0-846406B78197}" dt="2022-07-11T09:59:37.807" v="104" actId="2696"/>
        <pc:sldMkLst>
          <pc:docMk/>
          <pc:sldMk cId="168879848" sldId="413"/>
        </pc:sldMkLst>
      </pc:sldChg>
      <pc:sldChg chg="del">
        <pc:chgData name="D Callanan" userId="951668ec-da26-491a-9b8a-af24bfeff26b" providerId="ADAL" clId="{10F7D56E-F1D4-4432-97E0-846406B78197}" dt="2022-07-11T09:59:37.807" v="105" actId="2696"/>
        <pc:sldMkLst>
          <pc:docMk/>
          <pc:sldMk cId="959205358" sldId="414"/>
        </pc:sldMkLst>
      </pc:sldChg>
      <pc:sldChg chg="del">
        <pc:chgData name="D Callanan" userId="951668ec-da26-491a-9b8a-af24bfeff26b" providerId="ADAL" clId="{10F7D56E-F1D4-4432-97E0-846406B78197}" dt="2022-07-11T09:59:37.823" v="106" actId="2696"/>
        <pc:sldMkLst>
          <pc:docMk/>
          <pc:sldMk cId="3105656457" sldId="415"/>
        </pc:sldMkLst>
      </pc:sldChg>
      <pc:sldChg chg="del">
        <pc:chgData name="D Callanan" userId="951668ec-da26-491a-9b8a-af24bfeff26b" providerId="ADAL" clId="{10F7D56E-F1D4-4432-97E0-846406B78197}" dt="2022-07-11T09:59:37.838" v="107" actId="2696"/>
        <pc:sldMkLst>
          <pc:docMk/>
          <pc:sldMk cId="2188866224" sldId="416"/>
        </pc:sldMkLst>
      </pc:sldChg>
      <pc:sldChg chg="del">
        <pc:chgData name="D Callanan" userId="951668ec-da26-491a-9b8a-af24bfeff26b" providerId="ADAL" clId="{10F7D56E-F1D4-4432-97E0-846406B78197}" dt="2022-07-11T09:59:37.338" v="73" actId="2696"/>
        <pc:sldMkLst>
          <pc:docMk/>
          <pc:sldMk cId="1101763277" sldId="417"/>
        </pc:sldMkLst>
      </pc:sldChg>
      <pc:sldChg chg="del">
        <pc:chgData name="D Callanan" userId="951668ec-da26-491a-9b8a-af24bfeff26b" providerId="ADAL" clId="{10F7D56E-F1D4-4432-97E0-846406B78197}" dt="2022-07-11T09:59:37.573" v="85" actId="2696"/>
        <pc:sldMkLst>
          <pc:docMk/>
          <pc:sldMk cId="370996905" sldId="418"/>
        </pc:sldMkLst>
      </pc:sldChg>
      <pc:sldChg chg="del">
        <pc:chgData name="D Callanan" userId="951668ec-da26-491a-9b8a-af24bfeff26b" providerId="ADAL" clId="{10F7D56E-F1D4-4432-97E0-846406B78197}" dt="2022-07-11T09:59:37.588" v="86" actId="2696"/>
        <pc:sldMkLst>
          <pc:docMk/>
          <pc:sldMk cId="768801750" sldId="419"/>
        </pc:sldMkLst>
      </pc:sldChg>
      <pc:sldChg chg="del">
        <pc:chgData name="D Callanan" userId="951668ec-da26-491a-9b8a-af24bfeff26b" providerId="ADAL" clId="{10F7D56E-F1D4-4432-97E0-846406B78197}" dt="2022-07-11T09:59:37.745" v="99" actId="2696"/>
        <pc:sldMkLst>
          <pc:docMk/>
          <pc:sldMk cId="5622541" sldId="420"/>
        </pc:sldMkLst>
      </pc:sldChg>
      <pc:sldChg chg="del">
        <pc:chgData name="D Callanan" userId="951668ec-da26-491a-9b8a-af24bfeff26b" providerId="ADAL" clId="{10F7D56E-F1D4-4432-97E0-846406B78197}" dt="2022-07-11T09:59:37.292" v="68" actId="2696"/>
        <pc:sldMkLst>
          <pc:docMk/>
          <pc:sldMk cId="3453961212" sldId="421"/>
        </pc:sldMkLst>
      </pc:sldChg>
      <pc:sldChg chg="del">
        <pc:chgData name="D Callanan" userId="951668ec-da26-491a-9b8a-af24bfeff26b" providerId="ADAL" clId="{10F7D56E-F1D4-4432-97E0-846406B78197}" dt="2022-07-11T09:59:37.557" v="84" actId="2696"/>
        <pc:sldMkLst>
          <pc:docMk/>
          <pc:sldMk cId="972789227" sldId="422"/>
        </pc:sldMkLst>
      </pc:sldChg>
      <pc:sldChg chg="del">
        <pc:chgData name="D Callanan" userId="951668ec-da26-491a-9b8a-af24bfeff26b" providerId="ADAL" clId="{10F7D56E-F1D4-4432-97E0-846406B78197}" dt="2022-07-11T09:59:37.557" v="83" actId="2696"/>
        <pc:sldMkLst>
          <pc:docMk/>
          <pc:sldMk cId="3733792504" sldId="423"/>
        </pc:sldMkLst>
      </pc:sldChg>
      <pc:sldChg chg="del">
        <pc:chgData name="D Callanan" userId="951668ec-da26-491a-9b8a-af24bfeff26b" providerId="ADAL" clId="{10F7D56E-F1D4-4432-97E0-846406B78197}" dt="2022-07-11T09:59:37.542" v="82" actId="2696"/>
        <pc:sldMkLst>
          <pc:docMk/>
          <pc:sldMk cId="213489656" sldId="424"/>
        </pc:sldMkLst>
      </pc:sldChg>
      <pc:sldChg chg="del">
        <pc:chgData name="D Callanan" userId="951668ec-da26-491a-9b8a-af24bfeff26b" providerId="ADAL" clId="{10F7D56E-F1D4-4432-97E0-846406B78197}" dt="2022-07-11T09:59:37.526" v="81" actId="2696"/>
        <pc:sldMkLst>
          <pc:docMk/>
          <pc:sldMk cId="126644834" sldId="425"/>
        </pc:sldMkLst>
      </pc:sldChg>
      <pc:sldChg chg="del">
        <pc:chgData name="D Callanan" userId="951668ec-da26-491a-9b8a-af24bfeff26b" providerId="ADAL" clId="{10F7D56E-F1D4-4432-97E0-846406B78197}" dt="2022-07-11T09:59:37.354" v="74" actId="2696"/>
        <pc:sldMkLst>
          <pc:docMk/>
          <pc:sldMk cId="573566914" sldId="426"/>
        </pc:sldMkLst>
      </pc:sldChg>
      <pc:sldChg chg="del">
        <pc:chgData name="D Callanan" userId="951668ec-da26-491a-9b8a-af24bfeff26b" providerId="ADAL" clId="{10F7D56E-F1D4-4432-97E0-846406B78197}" dt="2022-07-11T09:59:37.510" v="79" actId="2696"/>
        <pc:sldMkLst>
          <pc:docMk/>
          <pc:sldMk cId="2116567503" sldId="427"/>
        </pc:sldMkLst>
      </pc:sldChg>
      <pc:sldChg chg="del">
        <pc:chgData name="D Callanan" userId="951668ec-da26-491a-9b8a-af24bfeff26b" providerId="ADAL" clId="{10F7D56E-F1D4-4432-97E0-846406B78197}" dt="2022-07-11T09:59:36.963" v="56" actId="2696"/>
        <pc:sldMkLst>
          <pc:docMk/>
          <pc:sldMk cId="2055768506" sldId="428"/>
        </pc:sldMkLst>
      </pc:sldChg>
      <pc:sldChg chg="del">
        <pc:chgData name="D Callanan" userId="951668ec-da26-491a-9b8a-af24bfeff26b" providerId="ADAL" clId="{10F7D56E-F1D4-4432-97E0-846406B78197}" dt="2022-07-11T09:59:37.385" v="75" actId="2696"/>
        <pc:sldMkLst>
          <pc:docMk/>
          <pc:sldMk cId="3465523660" sldId="429"/>
        </pc:sldMkLst>
      </pc:sldChg>
      <pc:sldChg chg="del">
        <pc:chgData name="D Callanan" userId="951668ec-da26-491a-9b8a-af24bfeff26b" providerId="ADAL" clId="{10F7D56E-F1D4-4432-97E0-846406B78197}" dt="2022-07-11T09:59:37.995" v="117" actId="2696"/>
        <pc:sldMkLst>
          <pc:docMk/>
          <pc:sldMk cId="3331501055" sldId="430"/>
        </pc:sldMkLst>
      </pc:sldChg>
      <pc:sldChg chg="del">
        <pc:chgData name="D Callanan" userId="951668ec-da26-491a-9b8a-af24bfeff26b" providerId="ADAL" clId="{10F7D56E-F1D4-4432-97E0-846406B78197}" dt="2022-07-11T09:59:37.995" v="116" actId="2696"/>
        <pc:sldMkLst>
          <pc:docMk/>
          <pc:sldMk cId="1022113443" sldId="431"/>
        </pc:sldMkLst>
      </pc:sldChg>
      <pc:sldChg chg="del">
        <pc:chgData name="D Callanan" userId="951668ec-da26-491a-9b8a-af24bfeff26b" providerId="ADAL" clId="{10F7D56E-F1D4-4432-97E0-846406B78197}" dt="2022-07-11T09:59:38.026" v="119" actId="2696"/>
        <pc:sldMkLst>
          <pc:docMk/>
          <pc:sldMk cId="3399869405" sldId="432"/>
        </pc:sldMkLst>
      </pc:sldChg>
      <pc:sldChg chg="del">
        <pc:chgData name="D Callanan" userId="951668ec-da26-491a-9b8a-af24bfeff26b" providerId="ADAL" clId="{10F7D56E-F1D4-4432-97E0-846406B78197}" dt="2022-07-11T09:59:38.042" v="120" actId="2696"/>
        <pc:sldMkLst>
          <pc:docMk/>
          <pc:sldMk cId="1217380071" sldId="433"/>
        </pc:sldMkLst>
      </pc:sldChg>
      <pc:sldChg chg="del">
        <pc:chgData name="D Callanan" userId="951668ec-da26-491a-9b8a-af24bfeff26b" providerId="ADAL" clId="{10F7D56E-F1D4-4432-97E0-846406B78197}" dt="2022-07-11T09:59:38.057" v="121" actId="2696"/>
        <pc:sldMkLst>
          <pc:docMk/>
          <pc:sldMk cId="1236419324" sldId="435"/>
        </pc:sldMkLst>
      </pc:sldChg>
      <pc:sldChg chg="del">
        <pc:chgData name="D Callanan" userId="951668ec-da26-491a-9b8a-af24bfeff26b" providerId="ADAL" clId="{10F7D56E-F1D4-4432-97E0-846406B78197}" dt="2022-07-11T09:59:38.073" v="122" actId="2696"/>
        <pc:sldMkLst>
          <pc:docMk/>
          <pc:sldMk cId="3209478259" sldId="436"/>
        </pc:sldMkLst>
      </pc:sldChg>
      <pc:sldChg chg="del">
        <pc:chgData name="D Callanan" userId="951668ec-da26-491a-9b8a-af24bfeff26b" providerId="ADAL" clId="{10F7D56E-F1D4-4432-97E0-846406B78197}" dt="2022-07-11T09:59:38.088" v="123" actId="2696"/>
        <pc:sldMkLst>
          <pc:docMk/>
          <pc:sldMk cId="1194013584" sldId="437"/>
        </pc:sldMkLst>
      </pc:sldChg>
      <pc:sldChg chg="del">
        <pc:chgData name="D Callanan" userId="951668ec-da26-491a-9b8a-af24bfeff26b" providerId="ADAL" clId="{10F7D56E-F1D4-4432-97E0-846406B78197}" dt="2022-07-11T09:59:38.307" v="143" actId="2696"/>
        <pc:sldMkLst>
          <pc:docMk/>
          <pc:sldMk cId="433951167" sldId="438"/>
        </pc:sldMkLst>
      </pc:sldChg>
      <pc:sldChg chg="del">
        <pc:chgData name="D Callanan" userId="951668ec-da26-491a-9b8a-af24bfeff26b" providerId="ADAL" clId="{10F7D56E-F1D4-4432-97E0-846406B78197}" dt="2022-07-11T09:59:38.104" v="124" actId="2696"/>
        <pc:sldMkLst>
          <pc:docMk/>
          <pc:sldMk cId="2536413977" sldId="439"/>
        </pc:sldMkLst>
      </pc:sldChg>
      <pc:sldChg chg="del">
        <pc:chgData name="D Callanan" userId="951668ec-da26-491a-9b8a-af24bfeff26b" providerId="ADAL" clId="{10F7D56E-F1D4-4432-97E0-846406B78197}" dt="2022-07-11T09:59:38.104" v="125" actId="2696"/>
        <pc:sldMkLst>
          <pc:docMk/>
          <pc:sldMk cId="4240649449" sldId="440"/>
        </pc:sldMkLst>
      </pc:sldChg>
      <pc:sldChg chg="del">
        <pc:chgData name="D Callanan" userId="951668ec-da26-491a-9b8a-af24bfeff26b" providerId="ADAL" clId="{10F7D56E-F1D4-4432-97E0-846406B78197}" dt="2022-07-11T09:59:38.120" v="126" actId="2696"/>
        <pc:sldMkLst>
          <pc:docMk/>
          <pc:sldMk cId="1028413574" sldId="441"/>
        </pc:sldMkLst>
      </pc:sldChg>
      <pc:sldChg chg="del">
        <pc:chgData name="D Callanan" userId="951668ec-da26-491a-9b8a-af24bfeff26b" providerId="ADAL" clId="{10F7D56E-F1D4-4432-97E0-846406B78197}" dt="2022-07-11T09:59:38.135" v="128" actId="2696"/>
        <pc:sldMkLst>
          <pc:docMk/>
          <pc:sldMk cId="2028830635" sldId="442"/>
        </pc:sldMkLst>
      </pc:sldChg>
      <pc:sldChg chg="del">
        <pc:chgData name="D Callanan" userId="951668ec-da26-491a-9b8a-af24bfeff26b" providerId="ADAL" clId="{10F7D56E-F1D4-4432-97E0-846406B78197}" dt="2022-07-11T09:59:38.151" v="129" actId="2696"/>
        <pc:sldMkLst>
          <pc:docMk/>
          <pc:sldMk cId="3091911323" sldId="443"/>
        </pc:sldMkLst>
      </pc:sldChg>
      <pc:sldChg chg="del">
        <pc:chgData name="D Callanan" userId="951668ec-da26-491a-9b8a-af24bfeff26b" providerId="ADAL" clId="{10F7D56E-F1D4-4432-97E0-846406B78197}" dt="2022-07-11T09:59:38.151" v="130" actId="2696"/>
        <pc:sldMkLst>
          <pc:docMk/>
          <pc:sldMk cId="4159555508" sldId="444"/>
        </pc:sldMkLst>
      </pc:sldChg>
      <pc:sldChg chg="del">
        <pc:chgData name="D Callanan" userId="951668ec-da26-491a-9b8a-af24bfeff26b" providerId="ADAL" clId="{10F7D56E-F1D4-4432-97E0-846406B78197}" dt="2022-07-11T09:59:38.167" v="131" actId="2696"/>
        <pc:sldMkLst>
          <pc:docMk/>
          <pc:sldMk cId="587957358" sldId="445"/>
        </pc:sldMkLst>
      </pc:sldChg>
      <pc:sldChg chg="del">
        <pc:chgData name="D Callanan" userId="951668ec-da26-491a-9b8a-af24bfeff26b" providerId="ADAL" clId="{10F7D56E-F1D4-4432-97E0-846406B78197}" dt="2022-07-11T09:59:38.182" v="132" actId="2696"/>
        <pc:sldMkLst>
          <pc:docMk/>
          <pc:sldMk cId="407736603" sldId="446"/>
        </pc:sldMkLst>
      </pc:sldChg>
      <pc:sldChg chg="del">
        <pc:chgData name="D Callanan" userId="951668ec-da26-491a-9b8a-af24bfeff26b" providerId="ADAL" clId="{10F7D56E-F1D4-4432-97E0-846406B78197}" dt="2022-07-11T09:59:38.198" v="133" actId="2696"/>
        <pc:sldMkLst>
          <pc:docMk/>
          <pc:sldMk cId="501280679" sldId="447"/>
        </pc:sldMkLst>
      </pc:sldChg>
      <pc:sldChg chg="del">
        <pc:chgData name="D Callanan" userId="951668ec-da26-491a-9b8a-af24bfeff26b" providerId="ADAL" clId="{10F7D56E-F1D4-4432-97E0-846406B78197}" dt="2022-07-11T09:59:38.229" v="136" actId="2696"/>
        <pc:sldMkLst>
          <pc:docMk/>
          <pc:sldMk cId="4228569037" sldId="448"/>
        </pc:sldMkLst>
      </pc:sldChg>
      <pc:sldChg chg="del">
        <pc:chgData name="D Callanan" userId="951668ec-da26-491a-9b8a-af24bfeff26b" providerId="ADAL" clId="{10F7D56E-F1D4-4432-97E0-846406B78197}" dt="2022-07-11T09:59:38.260" v="138" actId="2696"/>
        <pc:sldMkLst>
          <pc:docMk/>
          <pc:sldMk cId="2591035938" sldId="449"/>
        </pc:sldMkLst>
      </pc:sldChg>
      <pc:sldChg chg="del">
        <pc:chgData name="D Callanan" userId="951668ec-da26-491a-9b8a-af24bfeff26b" providerId="ADAL" clId="{10F7D56E-F1D4-4432-97E0-846406B78197}" dt="2022-07-11T09:59:38.276" v="140" actId="2696"/>
        <pc:sldMkLst>
          <pc:docMk/>
          <pc:sldMk cId="565616429" sldId="451"/>
        </pc:sldMkLst>
      </pc:sldChg>
      <pc:sldChg chg="del">
        <pc:chgData name="D Callanan" userId="951668ec-da26-491a-9b8a-af24bfeff26b" providerId="ADAL" clId="{10F7D56E-F1D4-4432-97E0-846406B78197}" dt="2022-07-11T09:59:38.292" v="142" actId="2696"/>
        <pc:sldMkLst>
          <pc:docMk/>
          <pc:sldMk cId="1107074883" sldId="453"/>
        </pc:sldMkLst>
      </pc:sldChg>
      <pc:sldChg chg="del">
        <pc:chgData name="D Callanan" userId="951668ec-da26-491a-9b8a-af24bfeff26b" providerId="ADAL" clId="{10F7D56E-F1D4-4432-97E0-846406B78197}" dt="2022-07-11T09:59:38.323" v="146" actId="2696"/>
        <pc:sldMkLst>
          <pc:docMk/>
          <pc:sldMk cId="2164570933" sldId="456"/>
        </pc:sldMkLst>
      </pc:sldChg>
      <pc:sldChg chg="del">
        <pc:chgData name="D Callanan" userId="951668ec-da26-491a-9b8a-af24bfeff26b" providerId="ADAL" clId="{10F7D56E-F1D4-4432-97E0-846406B78197}" dt="2022-07-11T09:59:38.338" v="147" actId="2696"/>
        <pc:sldMkLst>
          <pc:docMk/>
          <pc:sldMk cId="63356160" sldId="457"/>
        </pc:sldMkLst>
      </pc:sldChg>
      <pc:sldChg chg="del">
        <pc:chgData name="D Callanan" userId="951668ec-da26-491a-9b8a-af24bfeff26b" providerId="ADAL" clId="{10F7D56E-F1D4-4432-97E0-846406B78197}" dt="2022-07-11T09:59:38.354" v="148" actId="2696"/>
        <pc:sldMkLst>
          <pc:docMk/>
          <pc:sldMk cId="1428317839" sldId="458"/>
        </pc:sldMkLst>
      </pc:sldChg>
      <pc:sldChg chg="del">
        <pc:chgData name="D Callanan" userId="951668ec-da26-491a-9b8a-af24bfeff26b" providerId="ADAL" clId="{10F7D56E-F1D4-4432-97E0-846406B78197}" dt="2022-07-11T09:59:38.354" v="149" actId="2696"/>
        <pc:sldMkLst>
          <pc:docMk/>
          <pc:sldMk cId="412343432" sldId="459"/>
        </pc:sldMkLst>
      </pc:sldChg>
      <pc:sldChg chg="del">
        <pc:chgData name="D Callanan" userId="951668ec-da26-491a-9b8a-af24bfeff26b" providerId="ADAL" clId="{10F7D56E-F1D4-4432-97E0-846406B78197}" dt="2022-07-11T09:59:38.370" v="150" actId="2696"/>
        <pc:sldMkLst>
          <pc:docMk/>
          <pc:sldMk cId="462851935" sldId="460"/>
        </pc:sldMkLst>
      </pc:sldChg>
      <pc:sldChg chg="del">
        <pc:chgData name="D Callanan" userId="951668ec-da26-491a-9b8a-af24bfeff26b" providerId="ADAL" clId="{10F7D56E-F1D4-4432-97E0-846406B78197}" dt="2022-07-11T09:59:38.385" v="151" actId="2696"/>
        <pc:sldMkLst>
          <pc:docMk/>
          <pc:sldMk cId="2176068822" sldId="461"/>
        </pc:sldMkLst>
      </pc:sldChg>
      <pc:sldChg chg="del">
        <pc:chgData name="D Callanan" userId="951668ec-da26-491a-9b8a-af24bfeff26b" providerId="ADAL" clId="{10F7D56E-F1D4-4432-97E0-846406B78197}" dt="2022-07-11T09:59:38.401" v="152" actId="2696"/>
        <pc:sldMkLst>
          <pc:docMk/>
          <pc:sldMk cId="870207827" sldId="462"/>
        </pc:sldMkLst>
      </pc:sldChg>
      <pc:sldChg chg="del">
        <pc:chgData name="D Callanan" userId="951668ec-da26-491a-9b8a-af24bfeff26b" providerId="ADAL" clId="{10F7D56E-F1D4-4432-97E0-846406B78197}" dt="2022-07-11T09:59:38.417" v="153" actId="2696"/>
        <pc:sldMkLst>
          <pc:docMk/>
          <pc:sldMk cId="2083418861" sldId="463"/>
        </pc:sldMkLst>
      </pc:sldChg>
      <pc:sldChg chg="del">
        <pc:chgData name="D Callanan" userId="951668ec-da26-491a-9b8a-af24bfeff26b" providerId="ADAL" clId="{10F7D56E-F1D4-4432-97E0-846406B78197}" dt="2022-07-11T09:59:38.432" v="154" actId="2696"/>
        <pc:sldMkLst>
          <pc:docMk/>
          <pc:sldMk cId="1728975396" sldId="464"/>
        </pc:sldMkLst>
      </pc:sldChg>
      <pc:sldChg chg="del">
        <pc:chgData name="D Callanan" userId="951668ec-da26-491a-9b8a-af24bfeff26b" providerId="ADAL" clId="{10F7D56E-F1D4-4432-97E0-846406B78197}" dt="2022-07-11T09:59:38.448" v="155" actId="2696"/>
        <pc:sldMkLst>
          <pc:docMk/>
          <pc:sldMk cId="243028782" sldId="465"/>
        </pc:sldMkLst>
      </pc:sldChg>
      <pc:sldChg chg="del">
        <pc:chgData name="D Callanan" userId="951668ec-da26-491a-9b8a-af24bfeff26b" providerId="ADAL" clId="{10F7D56E-F1D4-4432-97E0-846406B78197}" dt="2022-07-11T09:59:38.463" v="156" actId="2696"/>
        <pc:sldMkLst>
          <pc:docMk/>
          <pc:sldMk cId="15150572" sldId="466"/>
        </pc:sldMkLst>
      </pc:sldChg>
      <pc:sldChg chg="del">
        <pc:chgData name="D Callanan" userId="951668ec-da26-491a-9b8a-af24bfeff26b" providerId="ADAL" clId="{10F7D56E-F1D4-4432-97E0-846406B78197}" dt="2022-07-11T09:59:38.479" v="157" actId="2696"/>
        <pc:sldMkLst>
          <pc:docMk/>
          <pc:sldMk cId="640785857" sldId="467"/>
        </pc:sldMkLst>
      </pc:sldChg>
      <pc:sldChg chg="del">
        <pc:chgData name="D Callanan" userId="951668ec-da26-491a-9b8a-af24bfeff26b" providerId="ADAL" clId="{10F7D56E-F1D4-4432-97E0-846406B78197}" dt="2022-07-11T09:59:38.495" v="158" actId="2696"/>
        <pc:sldMkLst>
          <pc:docMk/>
          <pc:sldMk cId="3332195015" sldId="468"/>
        </pc:sldMkLst>
      </pc:sldChg>
      <pc:sldChg chg="del">
        <pc:chgData name="D Callanan" userId="951668ec-da26-491a-9b8a-af24bfeff26b" providerId="ADAL" clId="{10F7D56E-F1D4-4432-97E0-846406B78197}" dt="2022-07-11T09:59:38.510" v="159" actId="2696"/>
        <pc:sldMkLst>
          <pc:docMk/>
          <pc:sldMk cId="3923229187" sldId="469"/>
        </pc:sldMkLst>
      </pc:sldChg>
      <pc:sldChg chg="del">
        <pc:chgData name="D Callanan" userId="951668ec-da26-491a-9b8a-af24bfeff26b" providerId="ADAL" clId="{10F7D56E-F1D4-4432-97E0-846406B78197}" dt="2022-07-11T09:59:38.526" v="160" actId="2696"/>
        <pc:sldMkLst>
          <pc:docMk/>
          <pc:sldMk cId="1830811051" sldId="470"/>
        </pc:sldMkLst>
      </pc:sldChg>
      <pc:sldChg chg="del">
        <pc:chgData name="D Callanan" userId="951668ec-da26-491a-9b8a-af24bfeff26b" providerId="ADAL" clId="{10F7D56E-F1D4-4432-97E0-846406B78197}" dt="2022-07-11T09:59:38.557" v="161" actId="2696"/>
        <pc:sldMkLst>
          <pc:docMk/>
          <pc:sldMk cId="2082471297" sldId="471"/>
        </pc:sldMkLst>
      </pc:sldChg>
      <pc:sldChg chg="del">
        <pc:chgData name="D Callanan" userId="951668ec-da26-491a-9b8a-af24bfeff26b" providerId="ADAL" clId="{10F7D56E-F1D4-4432-97E0-846406B78197}" dt="2022-07-11T09:59:38.620" v="162" actId="2696"/>
        <pc:sldMkLst>
          <pc:docMk/>
          <pc:sldMk cId="1059987703" sldId="472"/>
        </pc:sldMkLst>
      </pc:sldChg>
      <pc:sldChg chg="del">
        <pc:chgData name="D Callanan" userId="951668ec-da26-491a-9b8a-af24bfeff26b" providerId="ADAL" clId="{10F7D56E-F1D4-4432-97E0-846406B78197}" dt="2022-07-11T09:59:38.635" v="163" actId="2696"/>
        <pc:sldMkLst>
          <pc:docMk/>
          <pc:sldMk cId="835541706" sldId="473"/>
        </pc:sldMkLst>
      </pc:sldChg>
      <pc:sldChg chg="del">
        <pc:chgData name="D Callanan" userId="951668ec-da26-491a-9b8a-af24bfeff26b" providerId="ADAL" clId="{10F7D56E-F1D4-4432-97E0-846406B78197}" dt="2022-07-11T09:59:38.651" v="164" actId="2696"/>
        <pc:sldMkLst>
          <pc:docMk/>
          <pc:sldMk cId="3872498210" sldId="474"/>
        </pc:sldMkLst>
      </pc:sldChg>
      <pc:sldChg chg="del">
        <pc:chgData name="D Callanan" userId="951668ec-da26-491a-9b8a-af24bfeff26b" providerId="ADAL" clId="{10F7D56E-F1D4-4432-97E0-846406B78197}" dt="2022-07-11T09:59:38.651" v="165" actId="2696"/>
        <pc:sldMkLst>
          <pc:docMk/>
          <pc:sldMk cId="1612247767" sldId="475"/>
        </pc:sldMkLst>
      </pc:sldChg>
      <pc:sldChg chg="del">
        <pc:chgData name="D Callanan" userId="951668ec-da26-491a-9b8a-af24bfeff26b" providerId="ADAL" clId="{10F7D56E-F1D4-4432-97E0-846406B78197}" dt="2022-07-11T09:59:38.667" v="166" actId="2696"/>
        <pc:sldMkLst>
          <pc:docMk/>
          <pc:sldMk cId="848746032" sldId="476"/>
        </pc:sldMkLst>
      </pc:sldChg>
      <pc:sldChg chg="del">
        <pc:chgData name="D Callanan" userId="951668ec-da26-491a-9b8a-af24bfeff26b" providerId="ADAL" clId="{10F7D56E-F1D4-4432-97E0-846406B78197}" dt="2022-07-11T09:59:38.682" v="167" actId="2696"/>
        <pc:sldMkLst>
          <pc:docMk/>
          <pc:sldMk cId="195647568" sldId="477"/>
        </pc:sldMkLst>
      </pc:sldChg>
      <pc:sldChg chg="del">
        <pc:chgData name="D Callanan" userId="951668ec-da26-491a-9b8a-af24bfeff26b" providerId="ADAL" clId="{10F7D56E-F1D4-4432-97E0-846406B78197}" dt="2022-07-11T09:59:38.010" v="118" actId="2696"/>
        <pc:sldMkLst>
          <pc:docMk/>
          <pc:sldMk cId="1045694453" sldId="485"/>
        </pc:sldMkLst>
      </pc:sldChg>
      <pc:sldChg chg="del">
        <pc:chgData name="D Callanan" userId="951668ec-da26-491a-9b8a-af24bfeff26b" providerId="ADAL" clId="{10F7D56E-F1D4-4432-97E0-846406B78197}" dt="2022-07-11T09:59:38.307" v="144" actId="2696"/>
        <pc:sldMkLst>
          <pc:docMk/>
          <pc:sldMk cId="483179191" sldId="486"/>
        </pc:sldMkLst>
      </pc:sldChg>
      <pc:sldChg chg="del">
        <pc:chgData name="D Callanan" userId="951668ec-da26-491a-9b8a-af24bfeff26b" providerId="ADAL" clId="{10F7D56E-F1D4-4432-97E0-846406B78197}" dt="2022-07-11T09:59:38.307" v="145" actId="2696"/>
        <pc:sldMkLst>
          <pc:docMk/>
          <pc:sldMk cId="2999140944" sldId="487"/>
        </pc:sldMkLst>
      </pc:sldChg>
      <pc:sldChg chg="del">
        <pc:chgData name="D Callanan" userId="951668ec-da26-491a-9b8a-af24bfeff26b" providerId="ADAL" clId="{10F7D56E-F1D4-4432-97E0-846406B78197}" dt="2022-07-11T09:59:38.229" v="137" actId="2696"/>
        <pc:sldMkLst>
          <pc:docMk/>
          <pc:sldMk cId="2127363301" sldId="489"/>
        </pc:sldMkLst>
      </pc:sldChg>
      <pc:sldChg chg="del">
        <pc:chgData name="D Callanan" userId="951668ec-da26-491a-9b8a-af24bfeff26b" providerId="ADAL" clId="{10F7D56E-F1D4-4432-97E0-846406B78197}" dt="2022-07-11T09:59:38.198" v="134" actId="2696"/>
        <pc:sldMkLst>
          <pc:docMk/>
          <pc:sldMk cId="3697100442" sldId="490"/>
        </pc:sldMkLst>
      </pc:sldChg>
      <pc:sldChg chg="del">
        <pc:chgData name="D Callanan" userId="951668ec-da26-491a-9b8a-af24bfeff26b" providerId="ADAL" clId="{10F7D56E-F1D4-4432-97E0-846406B78197}" dt="2022-07-11T09:59:38.292" v="141" actId="2696"/>
        <pc:sldMkLst>
          <pc:docMk/>
          <pc:sldMk cId="99562539" sldId="491"/>
        </pc:sldMkLst>
      </pc:sldChg>
      <pc:sldChg chg="del">
        <pc:chgData name="D Callanan" userId="951668ec-da26-491a-9b8a-af24bfeff26b" providerId="ADAL" clId="{10F7D56E-F1D4-4432-97E0-846406B78197}" dt="2022-07-11T09:59:38.276" v="139" actId="2696"/>
        <pc:sldMkLst>
          <pc:docMk/>
          <pc:sldMk cId="685894126" sldId="492"/>
        </pc:sldMkLst>
      </pc:sldChg>
      <pc:sldChg chg="del">
        <pc:chgData name="D Callanan" userId="951668ec-da26-491a-9b8a-af24bfeff26b" providerId="ADAL" clId="{10F7D56E-F1D4-4432-97E0-846406B78197}" dt="2022-07-11T09:59:38.120" v="127" actId="2696"/>
        <pc:sldMkLst>
          <pc:docMk/>
          <pc:sldMk cId="3712317957" sldId="493"/>
        </pc:sldMkLst>
      </pc:sldChg>
      <pc:sldChg chg="del">
        <pc:chgData name="D Callanan" userId="951668ec-da26-491a-9b8a-af24bfeff26b" providerId="ADAL" clId="{10F7D56E-F1D4-4432-97E0-846406B78197}" dt="2022-07-11T09:59:20.025" v="2" actId="2696"/>
        <pc:sldMkLst>
          <pc:docMk/>
          <pc:sldMk cId="2303061107" sldId="494"/>
        </pc:sldMkLst>
      </pc:sldChg>
      <pc:sldChg chg="del">
        <pc:chgData name="D Callanan" userId="951668ec-da26-491a-9b8a-af24bfeff26b" providerId="ADAL" clId="{10F7D56E-F1D4-4432-97E0-846406B78197}" dt="2022-07-11T09:59:36.324" v="18" actId="2696"/>
        <pc:sldMkLst>
          <pc:docMk/>
          <pc:sldMk cId="2147974389" sldId="495"/>
        </pc:sldMkLst>
      </pc:sldChg>
      <pc:sldChg chg="del">
        <pc:chgData name="D Callanan" userId="951668ec-da26-491a-9b8a-af24bfeff26b" providerId="ADAL" clId="{10F7D56E-F1D4-4432-97E0-846406B78197}" dt="2022-07-11T09:59:36.495" v="28" actId="2696"/>
        <pc:sldMkLst>
          <pc:docMk/>
          <pc:sldMk cId="838780267" sldId="496"/>
        </pc:sldMkLst>
      </pc:sldChg>
      <pc:sldChg chg="del">
        <pc:chgData name="D Callanan" userId="951668ec-da26-491a-9b8a-af24bfeff26b" providerId="ADAL" clId="{10F7D56E-F1D4-4432-97E0-846406B78197}" dt="2022-07-11T09:59:37.323" v="71" actId="2696"/>
        <pc:sldMkLst>
          <pc:docMk/>
          <pc:sldMk cId="376868443" sldId="497"/>
        </pc:sldMkLst>
      </pc:sldChg>
      <pc:sldChg chg="del">
        <pc:chgData name="D Callanan" userId="951668ec-da26-491a-9b8a-af24bfeff26b" providerId="ADAL" clId="{10F7D56E-F1D4-4432-97E0-846406B78197}" dt="2022-07-11T09:59:37.479" v="78" actId="2696"/>
        <pc:sldMkLst>
          <pc:docMk/>
          <pc:sldMk cId="3350996230" sldId="498"/>
        </pc:sldMkLst>
      </pc:sldChg>
      <pc:sldChg chg="del">
        <pc:chgData name="D Callanan" userId="951668ec-da26-491a-9b8a-af24bfeff26b" providerId="ADAL" clId="{10F7D56E-F1D4-4432-97E0-846406B78197}" dt="2022-07-11T09:59:37.526" v="80" actId="2696"/>
        <pc:sldMkLst>
          <pc:docMk/>
          <pc:sldMk cId="1839437181" sldId="499"/>
        </pc:sldMkLst>
      </pc:sldChg>
      <pc:sldChg chg="del">
        <pc:chgData name="D Callanan" userId="951668ec-da26-491a-9b8a-af24bfeff26b" providerId="ADAL" clId="{10F7D56E-F1D4-4432-97E0-846406B78197}" dt="2022-07-11T09:59:37.417" v="76" actId="2696"/>
        <pc:sldMkLst>
          <pc:docMk/>
          <pc:sldMk cId="649470496" sldId="500"/>
        </pc:sldMkLst>
      </pc:sldChg>
      <pc:sldChg chg="del">
        <pc:chgData name="D Callanan" userId="951668ec-da26-491a-9b8a-af24bfeff26b" providerId="ADAL" clId="{10F7D56E-F1D4-4432-97E0-846406B78197}" dt="2022-07-11T09:59:37.448" v="77" actId="2696"/>
        <pc:sldMkLst>
          <pc:docMk/>
          <pc:sldMk cId="2119030909" sldId="501"/>
        </pc:sldMkLst>
      </pc:sldChg>
      <pc:sldChg chg="del">
        <pc:chgData name="D Callanan" userId="951668ec-da26-491a-9b8a-af24bfeff26b" providerId="ADAL" clId="{10F7D56E-F1D4-4432-97E0-846406B78197}" dt="2022-07-11T09:59:38.213" v="135" actId="2696"/>
        <pc:sldMkLst>
          <pc:docMk/>
          <pc:sldMk cId="3807922429" sldId="502"/>
        </pc:sldMkLst>
      </pc:sldChg>
      <pc:sldChg chg="del">
        <pc:chgData name="D Callanan" userId="951668ec-da26-491a-9b8a-af24bfeff26b" providerId="ADAL" clId="{10F7D56E-F1D4-4432-97E0-846406B78197}" dt="2022-07-11T09:59:15.947" v="1" actId="2696"/>
        <pc:sldMkLst>
          <pc:docMk/>
          <pc:sldMk cId="588585440" sldId="503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18T08:08:20.962" idx="5">
    <p:pos x="10" y="10"/>
    <p:text>finish the sentences &amp; gap fills 
provide as model answers and peer assess &amp; feedback
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D7B2-0DB4-48EF-A1BD-9DC64304F82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597D4-8F22-460A-B395-CDEC4943A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8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Fv-k7XuMF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28734"/>
            <a:ext cx="10363200" cy="1470025"/>
          </a:xfrm>
        </p:spPr>
        <p:txBody>
          <a:bodyPr>
            <a:noAutofit/>
          </a:bodyPr>
          <a:lstStyle/>
          <a:p>
            <a:r>
              <a:rPr lang="en-GB" sz="6400">
                <a:latin typeface="Book Antiqua" panose="02040602050305030304" pitchFamily="18" charset="0"/>
              </a:rPr>
              <a:t>8Fa: Dalton’s Atomic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05646"/>
            <a:ext cx="11277600" cy="93024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GB" sz="3200">
                <a:solidFill>
                  <a:schemeClr val="tx1"/>
                </a:solidFill>
              </a:rPr>
              <a:t>Do Now: </a:t>
            </a:r>
          </a:p>
          <a:p>
            <a:pPr algn="l">
              <a:spcBef>
                <a:spcPts val="0"/>
              </a:spcBef>
            </a:pPr>
            <a:r>
              <a:rPr lang="en-GB" sz="3200"/>
              <a:t>Draw particle diagrams for the following substances</a:t>
            </a:r>
            <a:endParaRPr lang="en-GB" sz="320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11/07/2022</a:t>
            </a:fld>
            <a:endParaRPr lang="en-GB" sz="4267"/>
          </a:p>
        </p:txBody>
      </p:sp>
      <p:pic>
        <p:nvPicPr>
          <p:cNvPr id="5" name="Picture 2" descr="https://cdn.businessnews.com.au/articles-2018-06/Gold-bullion-vault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8" y="4189981"/>
            <a:ext cx="3279260" cy="218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ouring liquid mercury bione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1" y="3972128"/>
            <a:ext cx="2692047" cy="26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mo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13" y="4152354"/>
            <a:ext cx="3360059" cy="22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1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lement-Compound-Pure-Mixture - W/ Lego">
            <a:hlinkClick r:id="" action="ppaction://media"/>
            <a:extLst>
              <a:ext uri="{FF2B5EF4-FFF2-40B4-BE49-F238E27FC236}">
                <a16:creationId xmlns:a16="http://schemas.microsoft.com/office/drawing/2014/main" id="{C9F05EE2-FFA0-4BF2-9B74-E7CE35DD66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6411" y="1765705"/>
            <a:ext cx="8179177" cy="4600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2F628F-ABD0-4779-A785-6A186E372EB0}"/>
              </a:ext>
            </a:extLst>
          </p:cNvPr>
          <p:cNvSpPr txBox="1"/>
          <p:nvPr/>
        </p:nvSpPr>
        <p:spPr>
          <a:xfrm>
            <a:off x="1223206" y="358986"/>
            <a:ext cx="9745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/>
              <a:t>What's the difference between a pure substance and a mixture? </a:t>
            </a:r>
          </a:p>
        </p:txBody>
      </p:sp>
    </p:spTree>
    <p:extLst>
      <p:ext uri="{BB962C8B-B14F-4D97-AF65-F5344CB8AC3E}">
        <p14:creationId xmlns:p14="http://schemas.microsoft.com/office/powerpoint/2010/main" val="171269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00264F1-0D2B-4C76-8DD2-F423228757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3399755"/>
                  </p:ext>
                </p:extLst>
              </p:nvPr>
            </p:nvGraphicFramePr>
            <p:xfrm>
              <a:off x="176980" y="176981"/>
              <a:ext cx="11857704" cy="65335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64426">
                      <a:extLst>
                        <a:ext uri="{9D8B030D-6E8A-4147-A177-3AD203B41FA5}">
                          <a16:colId xmlns:a16="http://schemas.microsoft.com/office/drawing/2014/main" val="2657769681"/>
                        </a:ext>
                      </a:extLst>
                    </a:gridCol>
                    <a:gridCol w="2964426">
                      <a:extLst>
                        <a:ext uri="{9D8B030D-6E8A-4147-A177-3AD203B41FA5}">
                          <a16:colId xmlns:a16="http://schemas.microsoft.com/office/drawing/2014/main" val="365950714"/>
                        </a:ext>
                      </a:extLst>
                    </a:gridCol>
                    <a:gridCol w="2964426">
                      <a:extLst>
                        <a:ext uri="{9D8B030D-6E8A-4147-A177-3AD203B41FA5}">
                          <a16:colId xmlns:a16="http://schemas.microsoft.com/office/drawing/2014/main" val="3892864620"/>
                        </a:ext>
                      </a:extLst>
                    </a:gridCol>
                    <a:gridCol w="2964426">
                      <a:extLst>
                        <a:ext uri="{9D8B030D-6E8A-4147-A177-3AD203B41FA5}">
                          <a16:colId xmlns:a16="http://schemas.microsoft.com/office/drawing/2014/main" val="720971499"/>
                        </a:ext>
                      </a:extLst>
                    </a:gridCol>
                  </a:tblGrid>
                  <a:tr h="2611629">
                    <a:tc>
                      <a:txBody>
                        <a:bodyPr/>
                        <a:lstStyle/>
                        <a:p>
                          <a:endParaRPr lang="en-IE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E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E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E" sz="3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38813"/>
                      </a:ext>
                    </a:extLst>
                  </a:tr>
                  <a:tr h="709336">
                    <a:tc>
                      <a:txBody>
                        <a:bodyPr/>
                        <a:lstStyle/>
                        <a:p>
                          <a:r>
                            <a:rPr lang="en-IE" sz="320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3200"/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320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3200"/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191092"/>
                      </a:ext>
                    </a:extLst>
                  </a:tr>
                  <a:tr h="3212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/>
                            <a:t>A particle of an element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/>
                            <a:t>The single unit of a compound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3200"/>
                            <a:t>e.g.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E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sz="32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E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oMath>
                          </a14:m>
                          <a:endParaRPr lang="en-IE" sz="3200"/>
                        </a:p>
                        <a:p>
                          <a:pPr algn="ctr"/>
                          <a:endParaRPr lang="en-IE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/>
                            <a:t>Made of two or more atoms chemically combined. </a:t>
                          </a:r>
                        </a:p>
                        <a:p>
                          <a:pPr algn="ctr"/>
                          <a:r>
                            <a:rPr lang="en-IE" sz="3200" err="1"/>
                            <a:t>e.g</a:t>
                          </a:r>
                          <a:r>
                            <a:rPr lang="en-IE" sz="3200"/>
                            <a:t> Water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/>
                            <a:t>A mix of different molecules or atoms that are not chemically combined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9346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00264F1-0D2B-4C76-8DD2-F423228757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3399755"/>
                  </p:ext>
                </p:extLst>
              </p:nvPr>
            </p:nvGraphicFramePr>
            <p:xfrm>
              <a:off x="176980" y="176981"/>
              <a:ext cx="11857704" cy="65335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64426">
                      <a:extLst>
                        <a:ext uri="{9D8B030D-6E8A-4147-A177-3AD203B41FA5}">
                          <a16:colId xmlns:a16="http://schemas.microsoft.com/office/drawing/2014/main" val="2657769681"/>
                        </a:ext>
                      </a:extLst>
                    </a:gridCol>
                    <a:gridCol w="2964426">
                      <a:extLst>
                        <a:ext uri="{9D8B030D-6E8A-4147-A177-3AD203B41FA5}">
                          <a16:colId xmlns:a16="http://schemas.microsoft.com/office/drawing/2014/main" val="365950714"/>
                        </a:ext>
                      </a:extLst>
                    </a:gridCol>
                    <a:gridCol w="2964426">
                      <a:extLst>
                        <a:ext uri="{9D8B030D-6E8A-4147-A177-3AD203B41FA5}">
                          <a16:colId xmlns:a16="http://schemas.microsoft.com/office/drawing/2014/main" val="3892864620"/>
                        </a:ext>
                      </a:extLst>
                    </a:gridCol>
                    <a:gridCol w="2964426">
                      <a:extLst>
                        <a:ext uri="{9D8B030D-6E8A-4147-A177-3AD203B41FA5}">
                          <a16:colId xmlns:a16="http://schemas.microsoft.com/office/drawing/2014/main" val="720971499"/>
                        </a:ext>
                      </a:extLst>
                    </a:gridCol>
                  </a:tblGrid>
                  <a:tr h="2611629">
                    <a:tc>
                      <a:txBody>
                        <a:bodyPr/>
                        <a:lstStyle/>
                        <a:p>
                          <a:endParaRPr lang="en-IE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E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E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E" sz="3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38813"/>
                      </a:ext>
                    </a:extLst>
                  </a:tr>
                  <a:tr h="709336">
                    <a:tc>
                      <a:txBody>
                        <a:bodyPr/>
                        <a:lstStyle/>
                        <a:p>
                          <a:r>
                            <a:rPr lang="en-IE" sz="320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3200"/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320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3200"/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191092"/>
                      </a:ext>
                    </a:extLst>
                  </a:tr>
                  <a:tr h="3212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/>
                            <a:t>A particle of an element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17" t="-103795" r="-200617" b="-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/>
                            <a:t>Made of two or more atoms chemically combined. </a:t>
                          </a:r>
                        </a:p>
                        <a:p>
                          <a:pPr algn="ctr"/>
                          <a:r>
                            <a:rPr lang="en-IE" sz="3200" err="1"/>
                            <a:t>e.g</a:t>
                          </a:r>
                          <a:r>
                            <a:rPr lang="en-IE" sz="3200"/>
                            <a:t> Water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/>
                            <a:t>A mix of different molecules or atoms that are not chemically combined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9346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5" descr="A picture containing light, ball&#10;&#10;Description generated with very high confidence">
            <a:extLst>
              <a:ext uri="{FF2B5EF4-FFF2-40B4-BE49-F238E27FC236}">
                <a16:creationId xmlns:a16="http://schemas.microsoft.com/office/drawing/2014/main" id="{3129ECA2-F230-4624-B075-D8BBD66A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75" y="574974"/>
            <a:ext cx="1821275" cy="1830682"/>
          </a:xfrm>
          <a:prstGeom prst="rect">
            <a:avLst/>
          </a:prstGeom>
        </p:spPr>
      </p:pic>
      <p:pic>
        <p:nvPicPr>
          <p:cNvPr id="4" name="Picture 7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D1CB2C2A-FD7A-4627-B694-7D30A8D6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512" y="769656"/>
            <a:ext cx="1663230" cy="1441318"/>
          </a:xfrm>
          <a:prstGeom prst="rect">
            <a:avLst/>
          </a:prstGeom>
        </p:spPr>
      </p:pic>
      <p:pic>
        <p:nvPicPr>
          <p:cNvPr id="5" name="Picture 7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8F16F0B3-8C8A-46A4-A214-17BF175B2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80000">
            <a:off x="6468989" y="1712328"/>
            <a:ext cx="1145823" cy="980355"/>
          </a:xfrm>
          <a:prstGeom prst="rect">
            <a:avLst/>
          </a:prstGeom>
        </p:spPr>
      </p:pic>
      <p:pic>
        <p:nvPicPr>
          <p:cNvPr id="6" name="Picture 7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B481AED8-876F-4E30-ADC5-8F7C64045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380000">
            <a:off x="7540023" y="1475732"/>
            <a:ext cx="1145823" cy="961540"/>
          </a:xfrm>
          <a:prstGeom prst="rect">
            <a:avLst/>
          </a:prstGeom>
        </p:spPr>
      </p:pic>
      <p:pic>
        <p:nvPicPr>
          <p:cNvPr id="7" name="Picture 7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4C128B71-528E-4A38-BBB1-EA83812F9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0000">
            <a:off x="7503333" y="360015"/>
            <a:ext cx="1003300" cy="883458"/>
          </a:xfrm>
          <a:prstGeom prst="rect">
            <a:avLst/>
          </a:prstGeom>
        </p:spPr>
      </p:pic>
      <p:pic>
        <p:nvPicPr>
          <p:cNvPr id="8" name="Picture 7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0A1BEE76-24CE-4144-A94D-017C7C2EE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97" y="574974"/>
            <a:ext cx="1168400" cy="1010458"/>
          </a:xfrm>
          <a:prstGeom prst="rect">
            <a:avLst/>
          </a:prstGeom>
        </p:spPr>
      </p:pic>
      <p:pic>
        <p:nvPicPr>
          <p:cNvPr id="9" name="Picture 11" descr="A picture containing ball, drawing, table&#10;&#10;Description generated with very high confidence">
            <a:extLst>
              <a:ext uri="{FF2B5EF4-FFF2-40B4-BE49-F238E27FC236}">
                <a16:creationId xmlns:a16="http://schemas.microsoft.com/office/drawing/2014/main" id="{A74FC43D-CFCE-4323-9B6D-17A3406BD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80000" flipH="1">
            <a:off x="10182498" y="314228"/>
            <a:ext cx="748756" cy="719130"/>
          </a:xfrm>
          <a:prstGeom prst="rect">
            <a:avLst/>
          </a:prstGeom>
        </p:spPr>
      </p:pic>
      <p:pic>
        <p:nvPicPr>
          <p:cNvPr id="10" name="Picture 7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F6E80E2C-1113-412D-BA1F-FD509BFCD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80000" flipH="1">
            <a:off x="9798626" y="2128476"/>
            <a:ext cx="618468" cy="554358"/>
          </a:xfrm>
          <a:prstGeom prst="rect">
            <a:avLst/>
          </a:prstGeom>
        </p:spPr>
      </p:pic>
      <p:pic>
        <p:nvPicPr>
          <p:cNvPr id="11" name="Picture 7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500BE92E-05F2-41D9-91BE-CE3F3C175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990983" y="690438"/>
            <a:ext cx="735262" cy="628845"/>
          </a:xfrm>
          <a:prstGeom prst="rect">
            <a:avLst/>
          </a:prstGeom>
        </p:spPr>
      </p:pic>
      <p:pic>
        <p:nvPicPr>
          <p:cNvPr id="12" name="Picture 11" descr="A picture containing ball, drawing, table&#10;&#10;Description generated with very high confidence">
            <a:extLst>
              <a:ext uri="{FF2B5EF4-FFF2-40B4-BE49-F238E27FC236}">
                <a16:creationId xmlns:a16="http://schemas.microsoft.com/office/drawing/2014/main" id="{7CB5B681-73C5-4728-9639-9AB19C857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80000" flipH="1">
            <a:off x="10850013" y="1589641"/>
            <a:ext cx="777933" cy="733719"/>
          </a:xfrm>
          <a:prstGeom prst="rect">
            <a:avLst/>
          </a:prstGeom>
        </p:spPr>
      </p:pic>
      <p:pic>
        <p:nvPicPr>
          <p:cNvPr id="13" name="Picture 11" descr="A picture containing ball, drawing, table&#10;&#10;Description generated with very high confidence">
            <a:extLst>
              <a:ext uri="{FF2B5EF4-FFF2-40B4-BE49-F238E27FC236}">
                <a16:creationId xmlns:a16="http://schemas.microsoft.com/office/drawing/2014/main" id="{966A85CF-B810-444C-8045-D6232BAF0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257085" y="1152633"/>
            <a:ext cx="719579" cy="675364"/>
          </a:xfrm>
          <a:prstGeom prst="rect">
            <a:avLst/>
          </a:prstGeom>
        </p:spPr>
      </p:pic>
      <p:pic>
        <p:nvPicPr>
          <p:cNvPr id="15" name="Picture 5" descr="A picture containing light, ball&#10;&#10;Description generated with very high confidence">
            <a:extLst>
              <a:ext uri="{FF2B5EF4-FFF2-40B4-BE49-F238E27FC236}">
                <a16:creationId xmlns:a16="http://schemas.microsoft.com/office/drawing/2014/main" id="{03DDBB6D-C5D4-4ADE-95DE-D805E99A9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9957" y="349913"/>
            <a:ext cx="890432" cy="895031"/>
          </a:xfrm>
          <a:prstGeom prst="rect">
            <a:avLst/>
          </a:prstGeom>
        </p:spPr>
      </p:pic>
      <p:pic>
        <p:nvPicPr>
          <p:cNvPr id="16" name="Picture 5" descr="A picture containing light, ball&#10;&#10;Description generated with very high confidence">
            <a:extLst>
              <a:ext uri="{FF2B5EF4-FFF2-40B4-BE49-F238E27FC236}">
                <a16:creationId xmlns:a16="http://schemas.microsoft.com/office/drawing/2014/main" id="{D68B48FE-476B-4413-A2F8-4799C57E7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2812" y="1004860"/>
            <a:ext cx="1076598" cy="10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john dalton atom 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" y="573156"/>
            <a:ext cx="12137335" cy="57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5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John Dalton's Theories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6428"/>
            <a:ext cx="7780020" cy="4527232"/>
          </a:xfrm>
        </p:spPr>
        <p:txBody>
          <a:bodyPr>
            <a:noAutofit/>
          </a:bodyPr>
          <a:lstStyle/>
          <a:p>
            <a:r>
              <a:rPr lang="en-GB" sz="4000" dirty="0"/>
              <a:t>All matter is made up of tiny particles called atoms</a:t>
            </a:r>
          </a:p>
          <a:p>
            <a:r>
              <a:rPr lang="en-GB" sz="4000" dirty="0"/>
              <a:t>Atoms of an element are identical</a:t>
            </a:r>
          </a:p>
          <a:p>
            <a:r>
              <a:rPr lang="en-GB" sz="4000" dirty="0"/>
              <a:t>Atoms are indestructible and cannot be created or destroyed</a:t>
            </a:r>
          </a:p>
          <a:p>
            <a:pPr marL="0" indent="0">
              <a:buNone/>
            </a:pPr>
            <a:endParaRPr lang="en-GB" sz="4400" i="1" dirty="0"/>
          </a:p>
          <a:p>
            <a:pPr marL="0" indent="0">
              <a:buNone/>
            </a:pPr>
            <a:endParaRPr lang="en-GB" sz="4400" i="1" dirty="0"/>
          </a:p>
        </p:txBody>
      </p:sp>
      <p:pic>
        <p:nvPicPr>
          <p:cNvPr id="1026" name="Picture 2" descr="Image result for john dalton">
            <a:extLst>
              <a:ext uri="{FF2B5EF4-FFF2-40B4-BE49-F238E27FC236}">
                <a16:creationId xmlns:a16="http://schemas.microsoft.com/office/drawing/2014/main" id="{802CCA42-E336-49DC-A253-41F14128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587" y="440241"/>
            <a:ext cx="2358213" cy="291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12E6D-A09A-4DFC-8D1C-57B0256A57CA}"/>
              </a:ext>
            </a:extLst>
          </p:cNvPr>
          <p:cNvSpPr txBox="1"/>
          <p:nvPr/>
        </p:nvSpPr>
        <p:spPr>
          <a:xfrm>
            <a:off x="1007165" y="476403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31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B8049C-FD16-4ACD-9E87-875334596B97}"/>
              </a:ext>
            </a:extLst>
          </p:cNvPr>
          <p:cNvSpPr txBox="1"/>
          <p:nvPr/>
        </p:nvSpPr>
        <p:spPr>
          <a:xfrm>
            <a:off x="622852" y="5242354"/>
            <a:ext cx="1064055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smaller	 detailed    	identical    atoms   </a:t>
            </a:r>
          </a:p>
          <a:p>
            <a:pPr algn="ctr"/>
            <a:r>
              <a:rPr lang="en-GB" sz="3600"/>
              <a:t> atom       cannot	 are not    	Dalton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-1" y="160738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Copy &amp; Complete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52" y="1131885"/>
            <a:ext cx="10640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D_____ thought that atoms of an element are </a:t>
            </a:r>
            <a:r>
              <a:rPr lang="en-GB" sz="4000" err="1"/>
              <a:t>i</a:t>
            </a:r>
            <a:r>
              <a:rPr lang="en-GB" sz="4000"/>
              <a:t>________, and that a_____ c______ be broken down any s_____. </a:t>
            </a:r>
          </a:p>
          <a:p>
            <a:r>
              <a:rPr lang="en-GB" sz="4000"/>
              <a:t>Although Dalton’s ideas a__ ___ completely wrong, we have a much more d______ understanding of the a____ today. </a:t>
            </a:r>
          </a:p>
        </p:txBody>
      </p:sp>
    </p:spTree>
    <p:extLst>
      <p:ext uri="{BB962C8B-B14F-4D97-AF65-F5344CB8AC3E}">
        <p14:creationId xmlns:p14="http://schemas.microsoft.com/office/powerpoint/2010/main" val="350459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B8049C-FD16-4ACD-9E87-875334596B97}"/>
              </a:ext>
            </a:extLst>
          </p:cNvPr>
          <p:cNvSpPr txBox="1"/>
          <p:nvPr/>
        </p:nvSpPr>
        <p:spPr>
          <a:xfrm>
            <a:off x="622852" y="5242354"/>
            <a:ext cx="1064055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smaller	 detailed    	identical    atoms   </a:t>
            </a:r>
          </a:p>
          <a:p>
            <a:pPr algn="ctr"/>
            <a:r>
              <a:rPr lang="en-GB" sz="3600"/>
              <a:t> atom       cannot	 are not    	Dalton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52" y="1131885"/>
            <a:ext cx="10640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D</a:t>
            </a:r>
            <a:r>
              <a:rPr lang="en-GB" sz="4000">
                <a:solidFill>
                  <a:schemeClr val="accent3">
                    <a:lumMod val="50000"/>
                  </a:schemeClr>
                </a:solidFill>
              </a:rPr>
              <a:t>alton</a:t>
            </a:r>
            <a:r>
              <a:rPr lang="en-GB" sz="4000"/>
              <a:t> thought that atoms of an element are i</a:t>
            </a:r>
            <a:r>
              <a:rPr lang="en-GB" sz="4000">
                <a:solidFill>
                  <a:schemeClr val="accent3">
                    <a:lumMod val="50000"/>
                  </a:schemeClr>
                </a:solidFill>
              </a:rPr>
              <a:t>dentical</a:t>
            </a:r>
            <a:r>
              <a:rPr lang="en-GB" sz="4000"/>
              <a:t>, and that atoms c</a:t>
            </a:r>
            <a:r>
              <a:rPr lang="en-GB" sz="4000">
                <a:solidFill>
                  <a:schemeClr val="accent3">
                    <a:lumMod val="50000"/>
                  </a:schemeClr>
                </a:solidFill>
              </a:rPr>
              <a:t>annot</a:t>
            </a:r>
            <a:r>
              <a:rPr lang="en-GB" sz="4000"/>
              <a:t> be broken down any s</a:t>
            </a:r>
            <a:r>
              <a:rPr lang="en-GB" sz="4000">
                <a:solidFill>
                  <a:schemeClr val="accent3">
                    <a:lumMod val="50000"/>
                  </a:schemeClr>
                </a:solidFill>
              </a:rPr>
              <a:t>maller</a:t>
            </a:r>
            <a:r>
              <a:rPr lang="en-GB" sz="4000"/>
              <a:t>. </a:t>
            </a:r>
          </a:p>
          <a:p>
            <a:r>
              <a:rPr lang="en-GB" sz="4000"/>
              <a:t>Although Dalton’s ideas </a:t>
            </a:r>
            <a:r>
              <a:rPr lang="en-GB" sz="4000">
                <a:solidFill>
                  <a:schemeClr val="accent3">
                    <a:lumMod val="50000"/>
                  </a:schemeClr>
                </a:solidFill>
              </a:rPr>
              <a:t>are not </a:t>
            </a:r>
            <a:r>
              <a:rPr lang="en-GB" sz="4000"/>
              <a:t>completely wrong, we have a much more d</a:t>
            </a:r>
            <a:r>
              <a:rPr lang="en-GB" sz="4000">
                <a:solidFill>
                  <a:schemeClr val="accent3">
                    <a:lumMod val="50000"/>
                  </a:schemeClr>
                </a:solidFill>
              </a:rPr>
              <a:t>etailed</a:t>
            </a:r>
            <a:r>
              <a:rPr lang="en-GB" sz="4000"/>
              <a:t> understanding of the a</a:t>
            </a:r>
            <a:r>
              <a:rPr lang="en-GB" sz="4000">
                <a:solidFill>
                  <a:schemeClr val="accent3">
                    <a:lumMod val="50000"/>
                  </a:schemeClr>
                </a:solidFill>
              </a:rPr>
              <a:t>tom</a:t>
            </a:r>
            <a:r>
              <a:rPr lang="en-GB" sz="4000"/>
              <a:t> today.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82797-A54B-4671-93CA-F2655EEE6524}"/>
              </a:ext>
            </a:extLst>
          </p:cNvPr>
          <p:cNvSpPr txBox="1"/>
          <p:nvPr/>
        </p:nvSpPr>
        <p:spPr>
          <a:xfrm>
            <a:off x="0" y="163526"/>
            <a:ext cx="426720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5871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15736"/>
                <a:ext cx="10972800" cy="4510429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GB" sz="4800"/>
                  <a:t>An </a:t>
                </a:r>
                <a:r>
                  <a:rPr lang="en-GB" sz="4800" b="1"/>
                  <a:t>atom </a:t>
                </a:r>
                <a:r>
                  <a:rPr lang="en-GB" sz="4800"/>
                  <a:t>is a particle of an element</a:t>
                </a:r>
              </a:p>
              <a:p>
                <a:r>
                  <a:rPr lang="en-GB" sz="4800"/>
                  <a:t>A </a:t>
                </a:r>
                <a:r>
                  <a:rPr lang="en-GB" sz="4800" b="1"/>
                  <a:t>compound </a:t>
                </a:r>
                <a:r>
                  <a:rPr lang="en-GB" sz="4800"/>
                  <a:t>is made of two or more elements chemically </a:t>
                </a:r>
                <a:r>
                  <a:rPr lang="en-IE" sz="4800"/>
                  <a:t>joined together</a:t>
                </a:r>
                <a:r>
                  <a:rPr lang="en-GB" sz="4800"/>
                  <a:t>, </a:t>
                </a:r>
                <a:r>
                  <a:rPr lang="en-GB" sz="4800" err="1"/>
                  <a:t>e.g</a:t>
                </a:r>
                <a:r>
                  <a:rPr lang="en-GB" sz="4800"/>
                  <a:t> Water</a:t>
                </a:r>
              </a:p>
              <a:p>
                <a:r>
                  <a:rPr lang="en-GB" sz="4800"/>
                  <a:t>A </a:t>
                </a:r>
                <a:r>
                  <a:rPr lang="en-GB" sz="4800" b="1"/>
                  <a:t>molecule</a:t>
                </a:r>
                <a:r>
                  <a:rPr lang="en-GB" sz="4800"/>
                  <a:t> </a:t>
                </a:r>
                <a:r>
                  <a:rPr lang="en-IE" sz="4800"/>
                  <a:t>is the single unit of a compound </a:t>
                </a:r>
                <a:r>
                  <a:rPr lang="en-IE" sz="4800" err="1"/>
                  <a:t>e.g</a:t>
                </a:r>
                <a:r>
                  <a:rPr lang="en-IE" sz="4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4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E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E" sz="4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IE" sz="4800"/>
              </a:p>
              <a:p>
                <a:endParaRPr lang="en-GB" sz="48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15736"/>
                <a:ext cx="10972800" cy="4510429"/>
              </a:xfrm>
              <a:blipFill>
                <a:blip r:embed="rId2"/>
                <a:stretch>
                  <a:fillRect l="-2278" t="-4595" b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BC3D4AE-5AFA-47A4-A1D4-4F56E24525C9}"/>
              </a:ext>
            </a:extLst>
          </p:cNvPr>
          <p:cNvSpPr txBox="1"/>
          <p:nvPr/>
        </p:nvSpPr>
        <p:spPr>
          <a:xfrm>
            <a:off x="609600" y="501588"/>
            <a:ext cx="345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Words</a:t>
            </a:r>
          </a:p>
        </p:txBody>
      </p:sp>
    </p:spTree>
    <p:extLst>
      <p:ext uri="{BB962C8B-B14F-4D97-AF65-F5344CB8AC3E}">
        <p14:creationId xmlns:p14="http://schemas.microsoft.com/office/powerpoint/2010/main" val="25288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businessnews.com.au/articles-2018-06/Gold-bullion-vault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9" y="574513"/>
            <a:ext cx="3279260" cy="218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ouring liquid mercury bione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356660"/>
            <a:ext cx="2692047" cy="26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smo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24" y="536886"/>
            <a:ext cx="3360059" cy="22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13" y="3397756"/>
            <a:ext cx="3436076" cy="2315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776" y="3208417"/>
            <a:ext cx="2574861" cy="2505283"/>
          </a:xfrm>
          <a:prstGeom prst="rect">
            <a:avLst/>
          </a:prstGeom>
        </p:spPr>
      </p:pic>
      <p:pic>
        <p:nvPicPr>
          <p:cNvPr id="7" name="Picture 4" descr="Image result for brownian mo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25" y="3298767"/>
            <a:ext cx="3432875" cy="23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792" y="3208417"/>
            <a:ext cx="11630827" cy="35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84" y="3271617"/>
            <a:ext cx="11630827" cy="3586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A8649-D803-45C0-A2F6-4BD7363F6505}"/>
              </a:ext>
            </a:extLst>
          </p:cNvPr>
          <p:cNvSpPr txBox="1"/>
          <p:nvPr/>
        </p:nvSpPr>
        <p:spPr>
          <a:xfrm>
            <a:off x="1582404" y="1102433"/>
            <a:ext cx="902718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4400"/>
              <a:t>Which one do you think students often get wrong &amp; why? </a:t>
            </a:r>
          </a:p>
        </p:txBody>
      </p:sp>
    </p:spTree>
    <p:extLst>
      <p:ext uri="{BB962C8B-B14F-4D97-AF65-F5344CB8AC3E}">
        <p14:creationId xmlns:p14="http://schemas.microsoft.com/office/powerpoint/2010/main" val="295905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392" y="343192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GB" sz="4800"/>
              <a:t>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EF605E-FDB3-46B2-AFBC-6550A73CFEBC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530345"/>
            <a:ext cx="11041227" cy="518477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0884" lvl="1" indent="-571500" defTabSz="121917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>
                <a:solidFill>
                  <a:srgbClr val="000000"/>
                </a:solidFill>
                <a:latin typeface="+mj-lt"/>
              </a:rPr>
              <a:t>Use a simple (Dalton’s) atomic model to describe an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element</a:t>
            </a:r>
            <a:r>
              <a:rPr lang="en-US" altLang="en-US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750884" lvl="1" indent="-571500" defTabSz="121917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>
                <a:solidFill>
                  <a:srgbClr val="000000"/>
                </a:solidFill>
                <a:latin typeface="+mj-lt"/>
              </a:rPr>
              <a:t>Use a simple (Dalton’s) atomic model to describe a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compound</a:t>
            </a:r>
            <a:r>
              <a:rPr lang="en-US" altLang="en-US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750884" lvl="1" indent="-571500" defTabSz="121917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>
                <a:solidFill>
                  <a:srgbClr val="000000"/>
                </a:solidFill>
                <a:latin typeface="+mj-lt"/>
              </a:rPr>
              <a:t> Describe Dalton’s ideas about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atoms</a:t>
            </a:r>
            <a:r>
              <a:rPr lang="en-US" altLang="en-US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750884" lvl="1" indent="-571500" defTabSz="121917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>
                <a:solidFill>
                  <a:srgbClr val="000000"/>
                </a:solidFill>
                <a:latin typeface="+mj-lt"/>
              </a:rPr>
              <a:t>Recall that different elements have different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physical properties</a:t>
            </a:r>
            <a:r>
              <a:rPr lang="en-US" altLang="en-US">
                <a:solidFill>
                  <a:srgbClr val="000000"/>
                </a:solidFill>
                <a:latin typeface="+mj-lt"/>
              </a:rPr>
              <a:t>.</a:t>
            </a:r>
            <a:r>
              <a:rPr lang="en-GB" altLang="en-US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750884" lvl="1" indent="-571500" defTabSz="121917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>
                <a:solidFill>
                  <a:srgbClr val="000000"/>
                </a:solidFill>
                <a:latin typeface="+mj-lt"/>
              </a:rPr>
              <a:t>Identify the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chemical symbols </a:t>
            </a:r>
            <a:r>
              <a:rPr lang="en-US" altLang="en-US">
                <a:solidFill>
                  <a:srgbClr val="000000"/>
                </a:solidFill>
                <a:latin typeface="+mj-lt"/>
              </a:rPr>
              <a:t>for some common elements and vice versa.</a:t>
            </a:r>
          </a:p>
          <a:p>
            <a:pPr marL="750884" lvl="1" indent="-571500" defTabSz="121917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>
                <a:solidFill>
                  <a:srgbClr val="000000"/>
                </a:solidFill>
                <a:latin typeface="+mj-lt"/>
              </a:rPr>
              <a:t>Record two letter symbols correctly.</a:t>
            </a:r>
          </a:p>
        </p:txBody>
      </p:sp>
    </p:spTree>
    <p:extLst>
      <p:ext uri="{BB962C8B-B14F-4D97-AF65-F5344CB8AC3E}">
        <p14:creationId xmlns:p14="http://schemas.microsoft.com/office/powerpoint/2010/main" val="246844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el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0" y="1682621"/>
            <a:ext cx="10006034" cy="41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5308" y="1717576"/>
            <a:ext cx="211223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/>
          </a:p>
        </p:txBody>
      </p:sp>
      <p:sp>
        <p:nvSpPr>
          <p:cNvPr id="6" name="TextBox 5"/>
          <p:cNvSpPr txBox="1"/>
          <p:nvPr/>
        </p:nvSpPr>
        <p:spPr>
          <a:xfrm>
            <a:off x="1260870" y="5423158"/>
            <a:ext cx="249627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/>
          </a:p>
        </p:txBody>
      </p:sp>
      <p:sp>
        <p:nvSpPr>
          <p:cNvPr id="7" name="TextBox 6"/>
          <p:cNvSpPr txBox="1"/>
          <p:nvPr/>
        </p:nvSpPr>
        <p:spPr>
          <a:xfrm>
            <a:off x="4026055" y="5419567"/>
            <a:ext cx="376667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/>
          </a:p>
        </p:txBody>
      </p:sp>
      <p:sp>
        <p:nvSpPr>
          <p:cNvPr id="8" name="TextBox 7"/>
          <p:cNvSpPr txBox="1"/>
          <p:nvPr/>
        </p:nvSpPr>
        <p:spPr>
          <a:xfrm>
            <a:off x="8239819" y="1898633"/>
            <a:ext cx="251853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/>
          </a:p>
        </p:txBody>
      </p:sp>
      <p:sp>
        <p:nvSpPr>
          <p:cNvPr id="10" name="TextBox 9"/>
          <p:cNvSpPr txBox="1"/>
          <p:nvPr/>
        </p:nvSpPr>
        <p:spPr>
          <a:xfrm>
            <a:off x="7935007" y="4720639"/>
            <a:ext cx="3128156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</p:txBody>
      </p:sp>
      <p:sp>
        <p:nvSpPr>
          <p:cNvPr id="11" name="TextBox 10"/>
          <p:cNvSpPr txBox="1"/>
          <p:nvPr/>
        </p:nvSpPr>
        <p:spPr>
          <a:xfrm>
            <a:off x="587793" y="504113"/>
            <a:ext cx="11016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/>
              <a:t>What’s the difference between these particles? </a:t>
            </a:r>
          </a:p>
        </p:txBody>
      </p:sp>
    </p:spTree>
    <p:extLst>
      <p:ext uri="{BB962C8B-B14F-4D97-AF65-F5344CB8AC3E}">
        <p14:creationId xmlns:p14="http://schemas.microsoft.com/office/powerpoint/2010/main" val="14810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7125"/>
            <a:ext cx="10946296" cy="4843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800" dirty="0"/>
              <a:t>All matter is made up of tiny ______ called ____.</a:t>
            </a:r>
          </a:p>
          <a:p>
            <a:pPr marL="0" indent="0">
              <a:buNone/>
            </a:pPr>
            <a:r>
              <a:rPr lang="en-GB" sz="4800" dirty="0"/>
              <a:t>The atoms in an ______ are all identical (but each element has its own type of atom).</a:t>
            </a:r>
          </a:p>
        </p:txBody>
      </p:sp>
      <p:pic>
        <p:nvPicPr>
          <p:cNvPr id="1026" name="Picture 2" descr="Image result for gold atoms">
            <a:extLst>
              <a:ext uri="{FF2B5EF4-FFF2-40B4-BE49-F238E27FC236}">
                <a16:creationId xmlns:a16="http://schemas.microsoft.com/office/drawing/2014/main" id="{157464BA-D09E-4696-AF11-98DBC37F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96" y="3737496"/>
            <a:ext cx="4927320" cy="30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8049C-FD16-4ACD-9E87-875334596B97}"/>
              </a:ext>
            </a:extLst>
          </p:cNvPr>
          <p:cNvSpPr txBox="1"/>
          <p:nvPr/>
        </p:nvSpPr>
        <p:spPr>
          <a:xfrm>
            <a:off x="728869" y="4896768"/>
            <a:ext cx="409492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atoms         element</a:t>
            </a:r>
          </a:p>
          <a:p>
            <a:pPr algn="ctr"/>
            <a:r>
              <a:rPr lang="en-GB" sz="3600"/>
              <a:t>particles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-1" y="160738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Copy &amp; Complete</a:t>
            </a:r>
          </a:p>
        </p:txBody>
      </p:sp>
    </p:spTree>
    <p:extLst>
      <p:ext uri="{BB962C8B-B14F-4D97-AF65-F5344CB8AC3E}">
        <p14:creationId xmlns:p14="http://schemas.microsoft.com/office/powerpoint/2010/main" val="64474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7125"/>
            <a:ext cx="10946296" cy="4843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800"/>
              <a:t>All matter is made up of tiny p</a:t>
            </a:r>
            <a:r>
              <a:rPr lang="en-GB" sz="4800">
                <a:solidFill>
                  <a:schemeClr val="accent3">
                    <a:lumMod val="75000"/>
                  </a:schemeClr>
                </a:solidFill>
              </a:rPr>
              <a:t>articles</a:t>
            </a:r>
            <a:r>
              <a:rPr lang="en-GB" sz="4800"/>
              <a:t> called a</a:t>
            </a:r>
            <a:r>
              <a:rPr lang="en-GB" sz="4800">
                <a:solidFill>
                  <a:schemeClr val="accent3">
                    <a:lumMod val="75000"/>
                  </a:schemeClr>
                </a:solidFill>
              </a:rPr>
              <a:t>toms</a:t>
            </a:r>
            <a:r>
              <a:rPr lang="en-GB" sz="4800"/>
              <a:t>.</a:t>
            </a:r>
          </a:p>
          <a:p>
            <a:pPr marL="0" indent="0">
              <a:buNone/>
            </a:pPr>
            <a:r>
              <a:rPr lang="en-GB" sz="4800"/>
              <a:t>The atoms in an e</a:t>
            </a:r>
            <a:r>
              <a:rPr lang="en-GB" sz="4800">
                <a:solidFill>
                  <a:schemeClr val="accent3">
                    <a:lumMod val="75000"/>
                  </a:schemeClr>
                </a:solidFill>
              </a:rPr>
              <a:t>lement</a:t>
            </a:r>
            <a:r>
              <a:rPr lang="en-GB" sz="4800"/>
              <a:t> are all identical (but each element has its own type of atom).</a:t>
            </a:r>
          </a:p>
        </p:txBody>
      </p:sp>
      <p:pic>
        <p:nvPicPr>
          <p:cNvPr id="1026" name="Picture 2" descr="Image result for gold atoms">
            <a:extLst>
              <a:ext uri="{FF2B5EF4-FFF2-40B4-BE49-F238E27FC236}">
                <a16:creationId xmlns:a16="http://schemas.microsoft.com/office/drawing/2014/main" id="{157464BA-D09E-4696-AF11-98DBC37F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96" y="3737496"/>
            <a:ext cx="4927320" cy="30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8049C-FD16-4ACD-9E87-875334596B97}"/>
              </a:ext>
            </a:extLst>
          </p:cNvPr>
          <p:cNvSpPr txBox="1"/>
          <p:nvPr/>
        </p:nvSpPr>
        <p:spPr>
          <a:xfrm>
            <a:off x="728869" y="4896768"/>
            <a:ext cx="409492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atoms         element</a:t>
            </a:r>
          </a:p>
          <a:p>
            <a:pPr algn="ctr"/>
            <a:r>
              <a:rPr lang="en-GB" sz="3600"/>
              <a:t>particles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-1" y="160738"/>
            <a:ext cx="426720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14036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52" y="1292067"/>
            <a:ext cx="10946296" cy="4273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800" dirty="0"/>
              <a:t>A </a:t>
            </a:r>
            <a:r>
              <a:rPr lang="en-GB" sz="4800" b="1" dirty="0"/>
              <a:t>compound </a:t>
            </a:r>
            <a:r>
              <a:rPr lang="en-GB" sz="4800" dirty="0"/>
              <a:t>is made of two or more ____ _______ </a:t>
            </a:r>
            <a:r>
              <a:rPr lang="en-IE" sz="4800" dirty="0"/>
              <a:t>joined together.</a:t>
            </a:r>
          </a:p>
          <a:p>
            <a:pPr marL="0" indent="0">
              <a:buNone/>
            </a:pPr>
            <a:r>
              <a:rPr lang="en-GB" sz="4800" dirty="0"/>
              <a:t>In ________, each atom of an element always joins to a ____ number of atoms of other ________.</a:t>
            </a:r>
          </a:p>
          <a:p>
            <a:pPr marL="0" indent="0">
              <a:buNone/>
            </a:pP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8049C-FD16-4ACD-9E87-875334596B97}"/>
              </a:ext>
            </a:extLst>
          </p:cNvPr>
          <p:cNvSpPr txBox="1"/>
          <p:nvPr/>
        </p:nvSpPr>
        <p:spPr>
          <a:xfrm>
            <a:off x="622852" y="5242354"/>
            <a:ext cx="637429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atoms     chemically         compounds   fixed   elements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-1" y="160738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Copy &amp; Complete</a:t>
            </a:r>
          </a:p>
        </p:txBody>
      </p:sp>
      <p:pic>
        <p:nvPicPr>
          <p:cNvPr id="5122" name="Picture 2" descr="Image result for compound diagram">
            <a:extLst>
              <a:ext uri="{FF2B5EF4-FFF2-40B4-BE49-F238E27FC236}">
                <a16:creationId xmlns:a16="http://schemas.microsoft.com/office/drawing/2014/main" id="{044B4113-DD02-4416-AAB0-2F4E1DD0B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r="24624"/>
          <a:stretch/>
        </p:blipFill>
        <p:spPr bwMode="auto">
          <a:xfrm>
            <a:off x="8017565" y="4105267"/>
            <a:ext cx="2718774" cy="258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7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52" y="1292067"/>
            <a:ext cx="10946296" cy="4273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800"/>
              <a:t>A </a:t>
            </a:r>
            <a:r>
              <a:rPr lang="en-GB" sz="4800" b="1"/>
              <a:t>compound </a:t>
            </a:r>
            <a:r>
              <a:rPr lang="en-GB" sz="4800"/>
              <a:t>is made of two or more a</a:t>
            </a:r>
            <a:r>
              <a:rPr lang="en-GB" sz="4800">
                <a:solidFill>
                  <a:schemeClr val="accent3">
                    <a:lumMod val="75000"/>
                  </a:schemeClr>
                </a:solidFill>
              </a:rPr>
              <a:t>toms</a:t>
            </a:r>
            <a:r>
              <a:rPr lang="en-GB" sz="4800"/>
              <a:t> c</a:t>
            </a:r>
            <a:r>
              <a:rPr lang="en-GB" sz="4800">
                <a:solidFill>
                  <a:schemeClr val="accent3">
                    <a:lumMod val="75000"/>
                  </a:schemeClr>
                </a:solidFill>
              </a:rPr>
              <a:t>hemically</a:t>
            </a:r>
            <a:r>
              <a:rPr lang="en-GB" sz="4800"/>
              <a:t> </a:t>
            </a:r>
            <a:r>
              <a:rPr lang="en-IE" sz="4800"/>
              <a:t>joined together.</a:t>
            </a:r>
          </a:p>
          <a:p>
            <a:pPr marL="0" indent="0">
              <a:buNone/>
            </a:pPr>
            <a:r>
              <a:rPr lang="en-GB" sz="4800"/>
              <a:t>In c</a:t>
            </a:r>
            <a:r>
              <a:rPr lang="en-GB" sz="4800">
                <a:solidFill>
                  <a:schemeClr val="accent3">
                    <a:lumMod val="75000"/>
                  </a:schemeClr>
                </a:solidFill>
              </a:rPr>
              <a:t>ompounds</a:t>
            </a:r>
            <a:r>
              <a:rPr lang="en-GB" sz="4800"/>
              <a:t>, each atom of an element always joins to a f</a:t>
            </a:r>
            <a:r>
              <a:rPr lang="en-GB" sz="4800">
                <a:solidFill>
                  <a:schemeClr val="accent3">
                    <a:lumMod val="75000"/>
                  </a:schemeClr>
                </a:solidFill>
              </a:rPr>
              <a:t>ixed</a:t>
            </a:r>
            <a:r>
              <a:rPr lang="en-GB" sz="4800"/>
              <a:t> number of atoms of other e</a:t>
            </a:r>
            <a:r>
              <a:rPr lang="en-GB" sz="4800">
                <a:solidFill>
                  <a:schemeClr val="accent3">
                    <a:lumMod val="75000"/>
                  </a:schemeClr>
                </a:solidFill>
              </a:rPr>
              <a:t>lements</a:t>
            </a:r>
            <a:r>
              <a:rPr lang="en-GB" sz="4800"/>
              <a:t>.</a:t>
            </a:r>
          </a:p>
          <a:p>
            <a:pPr marL="0" indent="0">
              <a:buNone/>
            </a:pPr>
            <a:endParaRPr lang="en-GB" sz="4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8049C-FD16-4ACD-9E87-875334596B97}"/>
              </a:ext>
            </a:extLst>
          </p:cNvPr>
          <p:cNvSpPr txBox="1"/>
          <p:nvPr/>
        </p:nvSpPr>
        <p:spPr>
          <a:xfrm>
            <a:off x="622852" y="5242354"/>
            <a:ext cx="637429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atoms     chemically         compounds   fixed    elements</a:t>
            </a:r>
          </a:p>
        </p:txBody>
      </p:sp>
      <p:pic>
        <p:nvPicPr>
          <p:cNvPr id="5122" name="Picture 2" descr="Image result for compound diagram">
            <a:extLst>
              <a:ext uri="{FF2B5EF4-FFF2-40B4-BE49-F238E27FC236}">
                <a16:creationId xmlns:a16="http://schemas.microsoft.com/office/drawing/2014/main" id="{044B4113-DD02-4416-AAB0-2F4E1DD0B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r="24624"/>
          <a:stretch/>
        </p:blipFill>
        <p:spPr bwMode="auto">
          <a:xfrm>
            <a:off x="8017565" y="4105267"/>
            <a:ext cx="2718774" cy="258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82797-A54B-4671-93CA-F2655EEE6524}"/>
              </a:ext>
            </a:extLst>
          </p:cNvPr>
          <p:cNvSpPr txBox="1"/>
          <p:nvPr/>
        </p:nvSpPr>
        <p:spPr>
          <a:xfrm>
            <a:off x="0" y="163526"/>
            <a:ext cx="426720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79782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A74048-3E9E-460F-BF2D-0049315BD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C0E85F-EEE4-4A52-A4EC-AD07C5D947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4E4EEC-C080-4DAE-82C6-653CBA25552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b496163d-89a1-4d48-9d31-68cb6b4034b6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caa02d93-d17b-4249-a0c5-afeca33be5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494</Words>
  <Application>Microsoft Office PowerPoint</Application>
  <PresentationFormat>Widescreen</PresentationFormat>
  <Paragraphs>63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Cambria Math</vt:lpstr>
      <vt:lpstr>Wingdings</vt:lpstr>
      <vt:lpstr>office theme</vt:lpstr>
      <vt:lpstr>8Fa: Dalton’s Atomic Model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Dalton's Theories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234</cp:revision>
  <dcterms:created xsi:type="dcterms:W3CDTF">2019-11-12T11:25:13Z</dcterms:created>
  <dcterms:modified xsi:type="dcterms:W3CDTF">2022-07-11T09:59:44Z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