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43" r:id="rId5"/>
    <p:sldId id="444" r:id="rId6"/>
    <p:sldId id="415" r:id="rId7"/>
    <p:sldId id="445" r:id="rId8"/>
    <p:sldId id="446" r:id="rId9"/>
    <p:sldId id="447" r:id="rId10"/>
    <p:sldId id="448" r:id="rId11"/>
    <p:sldId id="449" r:id="rId12"/>
    <p:sldId id="450" r:id="rId13"/>
    <p:sldId id="451" r:id="rId14"/>
    <p:sldId id="423" r:id="rId15"/>
    <p:sldId id="452" r:id="rId16"/>
    <p:sldId id="453" r:id="rId17"/>
    <p:sldId id="454" r:id="rId18"/>
    <p:sldId id="455" r:id="rId19"/>
    <p:sldId id="456" r:id="rId20"/>
    <p:sldId id="457" r:id="rId21"/>
    <p:sldId id="288" r:id="rId22"/>
    <p:sldId id="458" r:id="rId23"/>
    <p:sldId id="422" r:id="rId24"/>
    <p:sldId id="279" r:id="rId25"/>
    <p:sldId id="280" r:id="rId26"/>
    <p:sldId id="282" r:id="rId27"/>
    <p:sldId id="461" r:id="rId28"/>
    <p:sldId id="4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4" autoAdjust="0"/>
    <p:restoredTop sz="94660"/>
  </p:normalViewPr>
  <p:slideViewPr>
    <p:cSldViewPr snapToGrid="0">
      <p:cViewPr varScale="1">
        <p:scale>
          <a:sx n="74" d="100"/>
          <a:sy n="74" d="100"/>
        </p:scale>
        <p:origin x="8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2E2258F1-D5AE-4753-A91B-784FD7C7D4E3}"/>
    <pc:docChg chg="delSld">
      <pc:chgData name="D Callanan" userId="951668ec-da26-491a-9b8a-af24bfeff26b" providerId="ADAL" clId="{2E2258F1-D5AE-4753-A91B-784FD7C7D4E3}" dt="2022-07-13T12:26:06.238" v="161" actId="2696"/>
      <pc:docMkLst>
        <pc:docMk/>
      </pc:docMkLst>
      <pc:sldChg chg="del">
        <pc:chgData name="D Callanan" userId="951668ec-da26-491a-9b8a-af24bfeff26b" providerId="ADAL" clId="{2E2258F1-D5AE-4753-A91B-784FD7C7D4E3}" dt="2022-07-13T12:25:56.697" v="87" actId="2696"/>
        <pc:sldMkLst>
          <pc:docMk/>
          <pc:sldMk cId="3725783310" sldId="256"/>
        </pc:sldMkLst>
      </pc:sldChg>
      <pc:sldChg chg="del">
        <pc:chgData name="D Callanan" userId="951668ec-da26-491a-9b8a-af24bfeff26b" providerId="ADAL" clId="{2E2258F1-D5AE-4753-A91B-784FD7C7D4E3}" dt="2022-07-13T12:25:56.697" v="86" actId="2696"/>
        <pc:sldMkLst>
          <pc:docMk/>
          <pc:sldMk cId="1348374017" sldId="257"/>
        </pc:sldMkLst>
      </pc:sldChg>
      <pc:sldChg chg="del">
        <pc:chgData name="D Callanan" userId="951668ec-da26-491a-9b8a-af24bfeff26b" providerId="ADAL" clId="{2E2258F1-D5AE-4753-A91B-784FD7C7D4E3}" dt="2022-07-13T12:25:56.682" v="81" actId="2696"/>
        <pc:sldMkLst>
          <pc:docMk/>
          <pc:sldMk cId="1302646345" sldId="258"/>
        </pc:sldMkLst>
      </pc:sldChg>
      <pc:sldChg chg="del">
        <pc:chgData name="D Callanan" userId="951668ec-da26-491a-9b8a-af24bfeff26b" providerId="ADAL" clId="{2E2258F1-D5AE-4753-A91B-784FD7C7D4E3}" dt="2022-07-13T12:25:56.286" v="16" actId="2696"/>
        <pc:sldMkLst>
          <pc:docMk/>
          <pc:sldMk cId="1791247421" sldId="265"/>
        </pc:sldMkLst>
      </pc:sldChg>
      <pc:sldChg chg="del">
        <pc:chgData name="D Callanan" userId="951668ec-da26-491a-9b8a-af24bfeff26b" providerId="ADAL" clId="{2E2258F1-D5AE-4753-A91B-784FD7C7D4E3}" dt="2022-07-13T12:25:56.300" v="18" actId="2696"/>
        <pc:sldMkLst>
          <pc:docMk/>
          <pc:sldMk cId="2672467961" sldId="266"/>
        </pc:sldMkLst>
      </pc:sldChg>
      <pc:sldChg chg="del">
        <pc:chgData name="D Callanan" userId="951668ec-da26-491a-9b8a-af24bfeff26b" providerId="ADAL" clId="{2E2258F1-D5AE-4753-A91B-784FD7C7D4E3}" dt="2022-07-13T12:25:56.273" v="14" actId="2696"/>
        <pc:sldMkLst>
          <pc:docMk/>
          <pc:sldMk cId="2845135904" sldId="267"/>
        </pc:sldMkLst>
      </pc:sldChg>
      <pc:sldChg chg="del">
        <pc:chgData name="D Callanan" userId="951668ec-da26-491a-9b8a-af24bfeff26b" providerId="ADAL" clId="{2E2258F1-D5AE-4753-A91B-784FD7C7D4E3}" dt="2022-07-13T12:25:56.625" v="70" actId="2696"/>
        <pc:sldMkLst>
          <pc:docMk/>
          <pc:sldMk cId="0" sldId="270"/>
        </pc:sldMkLst>
      </pc:sldChg>
      <pc:sldChg chg="del">
        <pc:chgData name="D Callanan" userId="951668ec-da26-491a-9b8a-af24bfeff26b" providerId="ADAL" clId="{2E2258F1-D5AE-4753-A91B-784FD7C7D4E3}" dt="2022-07-13T12:26:05.660" v="101" actId="2696"/>
        <pc:sldMkLst>
          <pc:docMk/>
          <pc:sldMk cId="3090834954" sldId="273"/>
        </pc:sldMkLst>
      </pc:sldChg>
      <pc:sldChg chg="del">
        <pc:chgData name="D Callanan" userId="951668ec-da26-491a-9b8a-af24bfeff26b" providerId="ADAL" clId="{2E2258F1-D5AE-4753-A91B-784FD7C7D4E3}" dt="2022-07-13T12:25:56.418" v="38" actId="2696"/>
        <pc:sldMkLst>
          <pc:docMk/>
          <pc:sldMk cId="326868995" sldId="277"/>
        </pc:sldMkLst>
      </pc:sldChg>
      <pc:sldChg chg="del">
        <pc:chgData name="D Callanan" userId="951668ec-da26-491a-9b8a-af24bfeff26b" providerId="ADAL" clId="{2E2258F1-D5AE-4753-A91B-784FD7C7D4E3}" dt="2022-07-13T12:25:56.429" v="40" actId="2696"/>
        <pc:sldMkLst>
          <pc:docMk/>
          <pc:sldMk cId="2433308303" sldId="278"/>
        </pc:sldMkLst>
      </pc:sldChg>
      <pc:sldChg chg="del">
        <pc:chgData name="D Callanan" userId="951668ec-da26-491a-9b8a-af24bfeff26b" providerId="ADAL" clId="{2E2258F1-D5AE-4753-A91B-784FD7C7D4E3}" dt="2022-07-13T12:25:56.631" v="71" actId="2696"/>
        <pc:sldMkLst>
          <pc:docMk/>
          <pc:sldMk cId="1681228044" sldId="283"/>
        </pc:sldMkLst>
      </pc:sldChg>
      <pc:sldChg chg="del">
        <pc:chgData name="D Callanan" userId="951668ec-da26-491a-9b8a-af24bfeff26b" providerId="ADAL" clId="{2E2258F1-D5AE-4753-A91B-784FD7C7D4E3}" dt="2022-07-13T12:26:05.708" v="104" actId="2696"/>
        <pc:sldMkLst>
          <pc:docMk/>
          <pc:sldMk cId="4022601862" sldId="285"/>
        </pc:sldMkLst>
      </pc:sldChg>
      <pc:sldChg chg="del">
        <pc:chgData name="D Callanan" userId="951668ec-da26-491a-9b8a-af24bfeff26b" providerId="ADAL" clId="{2E2258F1-D5AE-4753-A91B-784FD7C7D4E3}" dt="2022-07-13T12:26:05.773" v="109" actId="2696"/>
        <pc:sldMkLst>
          <pc:docMk/>
          <pc:sldMk cId="129995851" sldId="289"/>
        </pc:sldMkLst>
      </pc:sldChg>
      <pc:sldChg chg="del">
        <pc:chgData name="D Callanan" userId="951668ec-da26-491a-9b8a-af24bfeff26b" providerId="ADAL" clId="{2E2258F1-D5AE-4753-A91B-784FD7C7D4E3}" dt="2022-07-13T12:26:05.751" v="108" actId="2696"/>
        <pc:sldMkLst>
          <pc:docMk/>
          <pc:sldMk cId="4149478347" sldId="291"/>
        </pc:sldMkLst>
      </pc:sldChg>
      <pc:sldChg chg="del">
        <pc:chgData name="D Callanan" userId="951668ec-da26-491a-9b8a-af24bfeff26b" providerId="ADAL" clId="{2E2258F1-D5AE-4753-A91B-784FD7C7D4E3}" dt="2022-07-13T12:26:05.800" v="112" actId="2696"/>
        <pc:sldMkLst>
          <pc:docMk/>
          <pc:sldMk cId="3876511001" sldId="292"/>
        </pc:sldMkLst>
      </pc:sldChg>
      <pc:sldChg chg="del">
        <pc:chgData name="D Callanan" userId="951668ec-da26-491a-9b8a-af24bfeff26b" providerId="ADAL" clId="{2E2258F1-D5AE-4753-A91B-784FD7C7D4E3}" dt="2022-07-13T12:25:56.293" v="17" actId="2696"/>
        <pc:sldMkLst>
          <pc:docMk/>
          <pc:sldMk cId="2600982365" sldId="293"/>
        </pc:sldMkLst>
      </pc:sldChg>
      <pc:sldChg chg="del">
        <pc:chgData name="D Callanan" userId="951668ec-da26-491a-9b8a-af24bfeff26b" providerId="ADAL" clId="{2E2258F1-D5AE-4753-A91B-784FD7C7D4E3}" dt="2022-07-13T12:26:05.736" v="107" actId="2696"/>
        <pc:sldMkLst>
          <pc:docMk/>
          <pc:sldMk cId="1094945597" sldId="295"/>
        </pc:sldMkLst>
      </pc:sldChg>
      <pc:sldChg chg="del">
        <pc:chgData name="D Callanan" userId="951668ec-da26-491a-9b8a-af24bfeff26b" providerId="ADAL" clId="{2E2258F1-D5AE-4753-A91B-784FD7C7D4E3}" dt="2022-07-13T12:26:05.688" v="103" actId="2696"/>
        <pc:sldMkLst>
          <pc:docMk/>
          <pc:sldMk cId="418130764" sldId="296"/>
        </pc:sldMkLst>
      </pc:sldChg>
      <pc:sldChg chg="del">
        <pc:chgData name="D Callanan" userId="951668ec-da26-491a-9b8a-af24bfeff26b" providerId="ADAL" clId="{2E2258F1-D5AE-4753-A91B-784FD7C7D4E3}" dt="2022-07-13T12:26:05.815" v="114" actId="2696"/>
        <pc:sldMkLst>
          <pc:docMk/>
          <pc:sldMk cId="3880322156" sldId="297"/>
        </pc:sldMkLst>
      </pc:sldChg>
      <pc:sldChg chg="del">
        <pc:chgData name="D Callanan" userId="951668ec-da26-491a-9b8a-af24bfeff26b" providerId="ADAL" clId="{2E2258F1-D5AE-4753-A91B-784FD7C7D4E3}" dt="2022-07-13T12:25:56.682" v="84" actId="2696"/>
        <pc:sldMkLst>
          <pc:docMk/>
          <pc:sldMk cId="762864904" sldId="300"/>
        </pc:sldMkLst>
      </pc:sldChg>
      <pc:sldChg chg="del">
        <pc:chgData name="D Callanan" userId="951668ec-da26-491a-9b8a-af24bfeff26b" providerId="ADAL" clId="{2E2258F1-D5AE-4753-A91B-784FD7C7D4E3}" dt="2022-07-13T12:25:56.682" v="83" actId="2696"/>
        <pc:sldMkLst>
          <pc:docMk/>
          <pc:sldMk cId="465922361" sldId="301"/>
        </pc:sldMkLst>
      </pc:sldChg>
      <pc:sldChg chg="del">
        <pc:chgData name="D Callanan" userId="951668ec-da26-491a-9b8a-af24bfeff26b" providerId="ADAL" clId="{2E2258F1-D5AE-4753-A91B-784FD7C7D4E3}" dt="2022-07-13T12:25:56.682" v="82" actId="2696"/>
        <pc:sldMkLst>
          <pc:docMk/>
          <pc:sldMk cId="2128042827" sldId="302"/>
        </pc:sldMkLst>
      </pc:sldChg>
      <pc:sldChg chg="del">
        <pc:chgData name="D Callanan" userId="951668ec-da26-491a-9b8a-af24bfeff26b" providerId="ADAL" clId="{2E2258F1-D5AE-4753-A91B-784FD7C7D4E3}" dt="2022-07-13T12:25:56.390" v="33" actId="2696"/>
        <pc:sldMkLst>
          <pc:docMk/>
          <pc:sldMk cId="495739553" sldId="335"/>
        </pc:sldMkLst>
      </pc:sldChg>
      <pc:sldChg chg="del">
        <pc:chgData name="D Callanan" userId="951668ec-da26-491a-9b8a-af24bfeff26b" providerId="ADAL" clId="{2E2258F1-D5AE-4753-A91B-784FD7C7D4E3}" dt="2022-07-13T12:25:56.567" v="58" actId="2696"/>
        <pc:sldMkLst>
          <pc:docMk/>
          <pc:sldMk cId="1267048268" sldId="336"/>
        </pc:sldMkLst>
      </pc:sldChg>
      <pc:sldChg chg="del">
        <pc:chgData name="D Callanan" userId="951668ec-da26-491a-9b8a-af24bfeff26b" providerId="ADAL" clId="{2E2258F1-D5AE-4753-A91B-784FD7C7D4E3}" dt="2022-07-13T12:25:56.656" v="76" actId="2696"/>
        <pc:sldMkLst>
          <pc:docMk/>
          <pc:sldMk cId="1639312580" sldId="347"/>
        </pc:sldMkLst>
      </pc:sldChg>
      <pc:sldChg chg="del">
        <pc:chgData name="D Callanan" userId="951668ec-da26-491a-9b8a-af24bfeff26b" providerId="ADAL" clId="{2E2258F1-D5AE-4753-A91B-784FD7C7D4E3}" dt="2022-07-13T12:25:56.562" v="57" actId="2696"/>
        <pc:sldMkLst>
          <pc:docMk/>
          <pc:sldMk cId="2169378179" sldId="366"/>
        </pc:sldMkLst>
      </pc:sldChg>
      <pc:sldChg chg="del">
        <pc:chgData name="D Callanan" userId="951668ec-da26-491a-9b8a-af24bfeff26b" providerId="ADAL" clId="{2E2258F1-D5AE-4753-A91B-784FD7C7D4E3}" dt="2022-07-13T12:25:56.556" v="56" actId="2696"/>
        <pc:sldMkLst>
          <pc:docMk/>
          <pc:sldMk cId="2527422655" sldId="367"/>
        </pc:sldMkLst>
      </pc:sldChg>
      <pc:sldChg chg="del">
        <pc:chgData name="D Callanan" userId="951668ec-da26-491a-9b8a-af24bfeff26b" providerId="ADAL" clId="{2E2258F1-D5AE-4753-A91B-784FD7C7D4E3}" dt="2022-07-13T12:25:56.551" v="55" actId="2696"/>
        <pc:sldMkLst>
          <pc:docMk/>
          <pc:sldMk cId="2012329550" sldId="368"/>
        </pc:sldMkLst>
      </pc:sldChg>
      <pc:sldChg chg="del">
        <pc:chgData name="D Callanan" userId="951668ec-da26-491a-9b8a-af24bfeff26b" providerId="ADAL" clId="{2E2258F1-D5AE-4753-A91B-784FD7C7D4E3}" dt="2022-07-13T12:25:56.547" v="54" actId="2696"/>
        <pc:sldMkLst>
          <pc:docMk/>
          <pc:sldMk cId="3626865698" sldId="369"/>
        </pc:sldMkLst>
      </pc:sldChg>
      <pc:sldChg chg="del">
        <pc:chgData name="D Callanan" userId="951668ec-da26-491a-9b8a-af24bfeff26b" providerId="ADAL" clId="{2E2258F1-D5AE-4753-A91B-784FD7C7D4E3}" dt="2022-07-13T12:25:56.542" v="53" actId="2696"/>
        <pc:sldMkLst>
          <pc:docMk/>
          <pc:sldMk cId="3338922268" sldId="370"/>
        </pc:sldMkLst>
      </pc:sldChg>
      <pc:sldChg chg="del">
        <pc:chgData name="D Callanan" userId="951668ec-da26-491a-9b8a-af24bfeff26b" providerId="ADAL" clId="{2E2258F1-D5AE-4753-A91B-784FD7C7D4E3}" dt="2022-07-13T12:25:56.697" v="85" actId="2696"/>
        <pc:sldMkLst>
          <pc:docMk/>
          <pc:sldMk cId="2330210994" sldId="371"/>
        </pc:sldMkLst>
      </pc:sldChg>
      <pc:sldChg chg="del">
        <pc:chgData name="D Callanan" userId="951668ec-da26-491a-9b8a-af24bfeff26b" providerId="ADAL" clId="{2E2258F1-D5AE-4753-A91B-784FD7C7D4E3}" dt="2022-07-13T12:25:56.666" v="80" actId="2696"/>
        <pc:sldMkLst>
          <pc:docMk/>
          <pc:sldMk cId="680844924" sldId="372"/>
        </pc:sldMkLst>
      </pc:sldChg>
      <pc:sldChg chg="del">
        <pc:chgData name="D Callanan" userId="951668ec-da26-491a-9b8a-af24bfeff26b" providerId="ADAL" clId="{2E2258F1-D5AE-4753-A91B-784FD7C7D4E3}" dt="2022-07-13T12:25:56.588" v="62" actId="2696"/>
        <pc:sldMkLst>
          <pc:docMk/>
          <pc:sldMk cId="3900937190" sldId="375"/>
        </pc:sldMkLst>
      </pc:sldChg>
      <pc:sldChg chg="del">
        <pc:chgData name="D Callanan" userId="951668ec-da26-491a-9b8a-af24bfeff26b" providerId="ADAL" clId="{2E2258F1-D5AE-4753-A91B-784FD7C7D4E3}" dt="2022-07-13T12:25:56.573" v="59" actId="2696"/>
        <pc:sldMkLst>
          <pc:docMk/>
          <pc:sldMk cId="433847596" sldId="376"/>
        </pc:sldMkLst>
      </pc:sldChg>
      <pc:sldChg chg="del">
        <pc:chgData name="D Callanan" userId="951668ec-da26-491a-9b8a-af24bfeff26b" providerId="ADAL" clId="{2E2258F1-D5AE-4753-A91B-784FD7C7D4E3}" dt="2022-07-13T12:25:56.583" v="61" actId="2696"/>
        <pc:sldMkLst>
          <pc:docMk/>
          <pc:sldMk cId="175800895" sldId="377"/>
        </pc:sldMkLst>
      </pc:sldChg>
      <pc:sldChg chg="del">
        <pc:chgData name="D Callanan" userId="951668ec-da26-491a-9b8a-af24bfeff26b" providerId="ADAL" clId="{2E2258F1-D5AE-4753-A91B-784FD7C7D4E3}" dt="2022-07-13T12:25:56.465" v="47" actId="2696"/>
        <pc:sldMkLst>
          <pc:docMk/>
          <pc:sldMk cId="1433362660" sldId="378"/>
        </pc:sldMkLst>
      </pc:sldChg>
      <pc:sldChg chg="del">
        <pc:chgData name="D Callanan" userId="951668ec-da26-491a-9b8a-af24bfeff26b" providerId="ADAL" clId="{2E2258F1-D5AE-4753-A91B-784FD7C7D4E3}" dt="2022-07-13T12:25:56.606" v="66" actId="2696"/>
        <pc:sldMkLst>
          <pc:docMk/>
          <pc:sldMk cId="2000223560" sldId="379"/>
        </pc:sldMkLst>
      </pc:sldChg>
      <pc:sldChg chg="del">
        <pc:chgData name="D Callanan" userId="951668ec-da26-491a-9b8a-af24bfeff26b" providerId="ADAL" clId="{2E2258F1-D5AE-4753-A91B-784FD7C7D4E3}" dt="2022-07-13T12:25:56.636" v="72" actId="2696"/>
        <pc:sldMkLst>
          <pc:docMk/>
          <pc:sldMk cId="708238117" sldId="380"/>
        </pc:sldMkLst>
      </pc:sldChg>
      <pc:sldChg chg="del">
        <pc:chgData name="D Callanan" userId="951668ec-da26-491a-9b8a-af24bfeff26b" providerId="ADAL" clId="{2E2258F1-D5AE-4753-A91B-784FD7C7D4E3}" dt="2022-07-13T12:25:56.649" v="75" actId="2696"/>
        <pc:sldMkLst>
          <pc:docMk/>
          <pc:sldMk cId="3894345093" sldId="382"/>
        </pc:sldMkLst>
      </pc:sldChg>
      <pc:sldChg chg="del">
        <pc:chgData name="D Callanan" userId="951668ec-da26-491a-9b8a-af24bfeff26b" providerId="ADAL" clId="{2E2258F1-D5AE-4753-A91B-784FD7C7D4E3}" dt="2022-07-13T12:25:56.640" v="73" actId="2696"/>
        <pc:sldMkLst>
          <pc:docMk/>
          <pc:sldMk cId="2950505165" sldId="383"/>
        </pc:sldMkLst>
      </pc:sldChg>
      <pc:sldChg chg="del">
        <pc:chgData name="D Callanan" userId="951668ec-da26-491a-9b8a-af24bfeff26b" providerId="ADAL" clId="{2E2258F1-D5AE-4753-A91B-784FD7C7D4E3}" dt="2022-07-13T12:25:56.645" v="74" actId="2696"/>
        <pc:sldMkLst>
          <pc:docMk/>
          <pc:sldMk cId="1697919857" sldId="384"/>
        </pc:sldMkLst>
      </pc:sldChg>
      <pc:sldChg chg="del">
        <pc:chgData name="D Callanan" userId="951668ec-da26-491a-9b8a-af24bfeff26b" providerId="ADAL" clId="{2E2258F1-D5AE-4753-A91B-784FD7C7D4E3}" dt="2022-07-13T12:25:56.666" v="79" actId="2696"/>
        <pc:sldMkLst>
          <pc:docMk/>
          <pc:sldMk cId="2215464268" sldId="385"/>
        </pc:sldMkLst>
      </pc:sldChg>
      <pc:sldChg chg="del">
        <pc:chgData name="D Callanan" userId="951668ec-da26-491a-9b8a-af24bfeff26b" providerId="ADAL" clId="{2E2258F1-D5AE-4753-A91B-784FD7C7D4E3}" dt="2022-07-13T12:25:56.666" v="78" actId="2696"/>
        <pc:sldMkLst>
          <pc:docMk/>
          <pc:sldMk cId="1728413458" sldId="386"/>
        </pc:sldMkLst>
      </pc:sldChg>
      <pc:sldChg chg="del">
        <pc:chgData name="D Callanan" userId="951668ec-da26-491a-9b8a-af24bfeff26b" providerId="ADAL" clId="{2E2258F1-D5AE-4753-A91B-784FD7C7D4E3}" dt="2022-07-13T12:25:56.611" v="67" actId="2696"/>
        <pc:sldMkLst>
          <pc:docMk/>
          <pc:sldMk cId="1115314988" sldId="387"/>
        </pc:sldMkLst>
      </pc:sldChg>
      <pc:sldChg chg="del">
        <pc:chgData name="D Callanan" userId="951668ec-da26-491a-9b8a-af24bfeff26b" providerId="ADAL" clId="{2E2258F1-D5AE-4753-A91B-784FD7C7D4E3}" dt="2022-07-13T12:25:56.602" v="65" actId="2696"/>
        <pc:sldMkLst>
          <pc:docMk/>
          <pc:sldMk cId="2783545439" sldId="388"/>
        </pc:sldMkLst>
      </pc:sldChg>
      <pc:sldChg chg="del">
        <pc:chgData name="D Callanan" userId="951668ec-da26-491a-9b8a-af24bfeff26b" providerId="ADAL" clId="{2E2258F1-D5AE-4753-A91B-784FD7C7D4E3}" dt="2022-07-13T12:25:56.615" v="68" actId="2696"/>
        <pc:sldMkLst>
          <pc:docMk/>
          <pc:sldMk cId="2132792916" sldId="389"/>
        </pc:sldMkLst>
      </pc:sldChg>
      <pc:sldChg chg="del">
        <pc:chgData name="D Callanan" userId="951668ec-da26-491a-9b8a-af24bfeff26b" providerId="ADAL" clId="{2E2258F1-D5AE-4753-A91B-784FD7C7D4E3}" dt="2022-07-13T12:25:56.364" v="28" actId="2696"/>
        <pc:sldMkLst>
          <pc:docMk/>
          <pc:sldMk cId="1040759849" sldId="390"/>
        </pc:sldMkLst>
      </pc:sldChg>
      <pc:sldChg chg="del">
        <pc:chgData name="D Callanan" userId="951668ec-da26-491a-9b8a-af24bfeff26b" providerId="ADAL" clId="{2E2258F1-D5AE-4753-A91B-784FD7C7D4E3}" dt="2022-07-13T12:25:56.620" v="69" actId="2696"/>
        <pc:sldMkLst>
          <pc:docMk/>
          <pc:sldMk cId="0" sldId="391"/>
        </pc:sldMkLst>
      </pc:sldChg>
      <pc:sldChg chg="del">
        <pc:chgData name="D Callanan" userId="951668ec-da26-491a-9b8a-af24bfeff26b" providerId="ADAL" clId="{2E2258F1-D5AE-4753-A91B-784FD7C7D4E3}" dt="2022-07-13T12:25:56.597" v="64" actId="2696"/>
        <pc:sldMkLst>
          <pc:docMk/>
          <pc:sldMk cId="1800935961" sldId="392"/>
        </pc:sldMkLst>
      </pc:sldChg>
      <pc:sldChg chg="del">
        <pc:chgData name="D Callanan" userId="951668ec-da26-491a-9b8a-af24bfeff26b" providerId="ADAL" clId="{2E2258F1-D5AE-4753-A91B-784FD7C7D4E3}" dt="2022-07-13T12:25:56.579" v="60" actId="2696"/>
        <pc:sldMkLst>
          <pc:docMk/>
          <pc:sldMk cId="2394155863" sldId="393"/>
        </pc:sldMkLst>
      </pc:sldChg>
      <pc:sldChg chg="del">
        <pc:chgData name="D Callanan" userId="951668ec-da26-491a-9b8a-af24bfeff26b" providerId="ADAL" clId="{2E2258F1-D5AE-4753-A91B-784FD7C7D4E3}" dt="2022-07-13T12:25:56.537" v="52" actId="2696"/>
        <pc:sldMkLst>
          <pc:docMk/>
          <pc:sldMk cId="3536457187" sldId="395"/>
        </pc:sldMkLst>
      </pc:sldChg>
      <pc:sldChg chg="del">
        <pc:chgData name="D Callanan" userId="951668ec-da26-491a-9b8a-af24bfeff26b" providerId="ADAL" clId="{2E2258F1-D5AE-4753-A91B-784FD7C7D4E3}" dt="2022-07-13T12:25:56.528" v="50" actId="2696"/>
        <pc:sldMkLst>
          <pc:docMk/>
          <pc:sldMk cId="1973481638" sldId="396"/>
        </pc:sldMkLst>
      </pc:sldChg>
      <pc:sldChg chg="del">
        <pc:chgData name="D Callanan" userId="951668ec-da26-491a-9b8a-af24bfeff26b" providerId="ADAL" clId="{2E2258F1-D5AE-4753-A91B-784FD7C7D4E3}" dt="2022-07-13T12:25:56.532" v="51" actId="2696"/>
        <pc:sldMkLst>
          <pc:docMk/>
          <pc:sldMk cId="2473726707" sldId="397"/>
        </pc:sldMkLst>
      </pc:sldChg>
      <pc:sldChg chg="del">
        <pc:chgData name="D Callanan" userId="951668ec-da26-491a-9b8a-af24bfeff26b" providerId="ADAL" clId="{2E2258F1-D5AE-4753-A91B-784FD7C7D4E3}" dt="2022-07-13T12:25:56.477" v="49" actId="2696"/>
        <pc:sldMkLst>
          <pc:docMk/>
          <pc:sldMk cId="4021263386" sldId="398"/>
        </pc:sldMkLst>
      </pc:sldChg>
      <pc:sldChg chg="del">
        <pc:chgData name="D Callanan" userId="951668ec-da26-491a-9b8a-af24bfeff26b" providerId="ADAL" clId="{2E2258F1-D5AE-4753-A91B-784FD7C7D4E3}" dt="2022-07-13T12:25:56.471" v="48" actId="2696"/>
        <pc:sldMkLst>
          <pc:docMk/>
          <pc:sldMk cId="1112430306" sldId="399"/>
        </pc:sldMkLst>
      </pc:sldChg>
      <pc:sldChg chg="del">
        <pc:chgData name="D Callanan" userId="951668ec-da26-491a-9b8a-af24bfeff26b" providerId="ADAL" clId="{2E2258F1-D5AE-4753-A91B-784FD7C7D4E3}" dt="2022-07-13T12:25:56.460" v="46" actId="2696"/>
        <pc:sldMkLst>
          <pc:docMk/>
          <pc:sldMk cId="3684833685" sldId="400"/>
        </pc:sldMkLst>
      </pc:sldChg>
      <pc:sldChg chg="del">
        <pc:chgData name="D Callanan" userId="951668ec-da26-491a-9b8a-af24bfeff26b" providerId="ADAL" clId="{2E2258F1-D5AE-4753-A91B-784FD7C7D4E3}" dt="2022-07-13T12:25:56.455" v="45" actId="2696"/>
        <pc:sldMkLst>
          <pc:docMk/>
          <pc:sldMk cId="2067557140" sldId="401"/>
        </pc:sldMkLst>
      </pc:sldChg>
      <pc:sldChg chg="del">
        <pc:chgData name="D Callanan" userId="951668ec-da26-491a-9b8a-af24bfeff26b" providerId="ADAL" clId="{2E2258F1-D5AE-4753-A91B-784FD7C7D4E3}" dt="2022-07-13T12:25:56.449" v="44" actId="2696"/>
        <pc:sldMkLst>
          <pc:docMk/>
          <pc:sldMk cId="1115721930" sldId="402"/>
        </pc:sldMkLst>
      </pc:sldChg>
      <pc:sldChg chg="del">
        <pc:chgData name="D Callanan" userId="951668ec-da26-491a-9b8a-af24bfeff26b" providerId="ADAL" clId="{2E2258F1-D5AE-4753-A91B-784FD7C7D4E3}" dt="2022-07-13T12:25:56.443" v="43" actId="2696"/>
        <pc:sldMkLst>
          <pc:docMk/>
          <pc:sldMk cId="2981771572" sldId="403"/>
        </pc:sldMkLst>
      </pc:sldChg>
      <pc:sldChg chg="del">
        <pc:chgData name="D Callanan" userId="951668ec-da26-491a-9b8a-af24bfeff26b" providerId="ADAL" clId="{2E2258F1-D5AE-4753-A91B-784FD7C7D4E3}" dt="2022-07-13T12:25:56.438" v="42" actId="2696"/>
        <pc:sldMkLst>
          <pc:docMk/>
          <pc:sldMk cId="2706797076" sldId="404"/>
        </pc:sldMkLst>
      </pc:sldChg>
      <pc:sldChg chg="del">
        <pc:chgData name="D Callanan" userId="951668ec-da26-491a-9b8a-af24bfeff26b" providerId="ADAL" clId="{2E2258F1-D5AE-4753-A91B-784FD7C7D4E3}" dt="2022-07-13T12:25:56.433" v="41" actId="2696"/>
        <pc:sldMkLst>
          <pc:docMk/>
          <pc:sldMk cId="403903090" sldId="405"/>
        </pc:sldMkLst>
      </pc:sldChg>
      <pc:sldChg chg="del">
        <pc:chgData name="D Callanan" userId="951668ec-da26-491a-9b8a-af24bfeff26b" providerId="ADAL" clId="{2E2258F1-D5AE-4753-A91B-784FD7C7D4E3}" dt="2022-07-13T12:25:56.412" v="37" actId="2696"/>
        <pc:sldMkLst>
          <pc:docMk/>
          <pc:sldMk cId="2655235681" sldId="406"/>
        </pc:sldMkLst>
      </pc:sldChg>
      <pc:sldChg chg="del">
        <pc:chgData name="D Callanan" userId="951668ec-da26-491a-9b8a-af24bfeff26b" providerId="ADAL" clId="{2E2258F1-D5AE-4753-A91B-784FD7C7D4E3}" dt="2022-07-13T12:25:56.406" v="36" actId="2696"/>
        <pc:sldMkLst>
          <pc:docMk/>
          <pc:sldMk cId="1194975672" sldId="407"/>
        </pc:sldMkLst>
      </pc:sldChg>
      <pc:sldChg chg="del">
        <pc:chgData name="D Callanan" userId="951668ec-da26-491a-9b8a-af24bfeff26b" providerId="ADAL" clId="{2E2258F1-D5AE-4753-A91B-784FD7C7D4E3}" dt="2022-07-13T12:25:56.402" v="35" actId="2696"/>
        <pc:sldMkLst>
          <pc:docMk/>
          <pc:sldMk cId="3861935019" sldId="408"/>
        </pc:sldMkLst>
      </pc:sldChg>
      <pc:sldChg chg="del">
        <pc:chgData name="D Callanan" userId="951668ec-da26-491a-9b8a-af24bfeff26b" providerId="ADAL" clId="{2E2258F1-D5AE-4753-A91B-784FD7C7D4E3}" dt="2022-07-13T12:25:56.397" v="34" actId="2696"/>
        <pc:sldMkLst>
          <pc:docMk/>
          <pc:sldMk cId="522883481" sldId="409"/>
        </pc:sldMkLst>
      </pc:sldChg>
      <pc:sldChg chg="del">
        <pc:chgData name="D Callanan" userId="951668ec-da26-491a-9b8a-af24bfeff26b" providerId="ADAL" clId="{2E2258F1-D5AE-4753-A91B-784FD7C7D4E3}" dt="2022-07-13T12:25:56.385" v="32" actId="2696"/>
        <pc:sldMkLst>
          <pc:docMk/>
          <pc:sldMk cId="573853894" sldId="410"/>
        </pc:sldMkLst>
      </pc:sldChg>
      <pc:sldChg chg="del">
        <pc:chgData name="D Callanan" userId="951668ec-da26-491a-9b8a-af24bfeff26b" providerId="ADAL" clId="{2E2258F1-D5AE-4753-A91B-784FD7C7D4E3}" dt="2022-07-13T12:25:56.380" v="31" actId="2696"/>
        <pc:sldMkLst>
          <pc:docMk/>
          <pc:sldMk cId="15283297" sldId="411"/>
        </pc:sldMkLst>
      </pc:sldChg>
      <pc:sldChg chg="del">
        <pc:chgData name="D Callanan" userId="951668ec-da26-491a-9b8a-af24bfeff26b" providerId="ADAL" clId="{2E2258F1-D5AE-4753-A91B-784FD7C7D4E3}" dt="2022-07-13T12:25:56.375" v="30" actId="2696"/>
        <pc:sldMkLst>
          <pc:docMk/>
          <pc:sldMk cId="1372679718" sldId="412"/>
        </pc:sldMkLst>
      </pc:sldChg>
      <pc:sldChg chg="del">
        <pc:chgData name="D Callanan" userId="951668ec-da26-491a-9b8a-af24bfeff26b" providerId="ADAL" clId="{2E2258F1-D5AE-4753-A91B-784FD7C7D4E3}" dt="2022-07-13T12:25:56.370" v="29" actId="2696"/>
        <pc:sldMkLst>
          <pc:docMk/>
          <pc:sldMk cId="1083680610" sldId="413"/>
        </pc:sldMkLst>
      </pc:sldChg>
      <pc:sldChg chg="del">
        <pc:chgData name="D Callanan" userId="951668ec-da26-491a-9b8a-af24bfeff26b" providerId="ADAL" clId="{2E2258F1-D5AE-4753-A91B-784FD7C7D4E3}" dt="2022-07-13T12:25:56.359" v="27" actId="2696"/>
        <pc:sldMkLst>
          <pc:docMk/>
          <pc:sldMk cId="1697120253" sldId="414"/>
        </pc:sldMkLst>
      </pc:sldChg>
      <pc:sldChg chg="del">
        <pc:chgData name="D Callanan" userId="951668ec-da26-491a-9b8a-af24bfeff26b" providerId="ADAL" clId="{2E2258F1-D5AE-4753-A91B-784FD7C7D4E3}" dt="2022-07-13T12:25:56.423" v="39" actId="2696"/>
        <pc:sldMkLst>
          <pc:docMk/>
          <pc:sldMk cId="737524900" sldId="416"/>
        </pc:sldMkLst>
      </pc:sldChg>
      <pc:sldChg chg="del">
        <pc:chgData name="D Callanan" userId="951668ec-da26-491a-9b8a-af24bfeff26b" providerId="ADAL" clId="{2E2258F1-D5AE-4753-A91B-784FD7C7D4E3}" dt="2022-07-13T12:25:56.353" v="26" actId="2696"/>
        <pc:sldMkLst>
          <pc:docMk/>
          <pc:sldMk cId="2180642017" sldId="417"/>
        </pc:sldMkLst>
      </pc:sldChg>
      <pc:sldChg chg="del">
        <pc:chgData name="D Callanan" userId="951668ec-da26-491a-9b8a-af24bfeff26b" providerId="ADAL" clId="{2E2258F1-D5AE-4753-A91B-784FD7C7D4E3}" dt="2022-07-13T12:25:56.337" v="24" actId="2696"/>
        <pc:sldMkLst>
          <pc:docMk/>
          <pc:sldMk cId="1039297908" sldId="418"/>
        </pc:sldMkLst>
      </pc:sldChg>
      <pc:sldChg chg="del">
        <pc:chgData name="D Callanan" userId="951668ec-da26-491a-9b8a-af24bfeff26b" providerId="ADAL" clId="{2E2258F1-D5AE-4753-A91B-784FD7C7D4E3}" dt="2022-07-13T12:25:56.331" v="23" actId="2696"/>
        <pc:sldMkLst>
          <pc:docMk/>
          <pc:sldMk cId="2240185360" sldId="419"/>
        </pc:sldMkLst>
      </pc:sldChg>
      <pc:sldChg chg="del">
        <pc:chgData name="D Callanan" userId="951668ec-da26-491a-9b8a-af24bfeff26b" providerId="ADAL" clId="{2E2258F1-D5AE-4753-A91B-784FD7C7D4E3}" dt="2022-07-13T12:25:56.323" v="22" actId="2696"/>
        <pc:sldMkLst>
          <pc:docMk/>
          <pc:sldMk cId="49257358" sldId="420"/>
        </pc:sldMkLst>
      </pc:sldChg>
      <pc:sldChg chg="del">
        <pc:chgData name="D Callanan" userId="951668ec-da26-491a-9b8a-af24bfeff26b" providerId="ADAL" clId="{2E2258F1-D5AE-4753-A91B-784FD7C7D4E3}" dt="2022-07-13T12:25:56.318" v="21" actId="2696"/>
        <pc:sldMkLst>
          <pc:docMk/>
          <pc:sldMk cId="1451969879" sldId="421"/>
        </pc:sldMkLst>
      </pc:sldChg>
      <pc:sldChg chg="del">
        <pc:chgData name="D Callanan" userId="951668ec-da26-491a-9b8a-af24bfeff26b" providerId="ADAL" clId="{2E2258F1-D5AE-4753-A91B-784FD7C7D4E3}" dt="2022-07-13T12:25:56.268" v="13" actId="2696"/>
        <pc:sldMkLst>
          <pc:docMk/>
          <pc:sldMk cId="2012937965" sldId="424"/>
        </pc:sldMkLst>
      </pc:sldChg>
      <pc:sldChg chg="del">
        <pc:chgData name="D Callanan" userId="951668ec-da26-491a-9b8a-af24bfeff26b" providerId="ADAL" clId="{2E2258F1-D5AE-4753-A91B-784FD7C7D4E3}" dt="2022-07-13T12:25:56.262" v="12" actId="2696"/>
        <pc:sldMkLst>
          <pc:docMk/>
          <pc:sldMk cId="2534810801" sldId="425"/>
        </pc:sldMkLst>
      </pc:sldChg>
      <pc:sldChg chg="del">
        <pc:chgData name="D Callanan" userId="951668ec-da26-491a-9b8a-af24bfeff26b" providerId="ADAL" clId="{2E2258F1-D5AE-4753-A91B-784FD7C7D4E3}" dt="2022-07-13T12:25:56.256" v="11" actId="2696"/>
        <pc:sldMkLst>
          <pc:docMk/>
          <pc:sldMk cId="3651972439" sldId="426"/>
        </pc:sldMkLst>
      </pc:sldChg>
      <pc:sldChg chg="del">
        <pc:chgData name="D Callanan" userId="951668ec-da26-491a-9b8a-af24bfeff26b" providerId="ADAL" clId="{2E2258F1-D5AE-4753-A91B-784FD7C7D4E3}" dt="2022-07-13T12:25:56.248" v="10" actId="2696"/>
        <pc:sldMkLst>
          <pc:docMk/>
          <pc:sldMk cId="2686106323" sldId="427"/>
        </pc:sldMkLst>
      </pc:sldChg>
      <pc:sldChg chg="del">
        <pc:chgData name="D Callanan" userId="951668ec-da26-491a-9b8a-af24bfeff26b" providerId="ADAL" clId="{2E2258F1-D5AE-4753-A91B-784FD7C7D4E3}" dt="2022-07-13T12:25:56.243" v="9" actId="2696"/>
        <pc:sldMkLst>
          <pc:docMk/>
          <pc:sldMk cId="1711110414" sldId="428"/>
        </pc:sldMkLst>
      </pc:sldChg>
      <pc:sldChg chg="del">
        <pc:chgData name="D Callanan" userId="951668ec-da26-491a-9b8a-af24bfeff26b" providerId="ADAL" clId="{2E2258F1-D5AE-4753-A91B-784FD7C7D4E3}" dt="2022-07-13T12:25:56.238" v="8" actId="2696"/>
        <pc:sldMkLst>
          <pc:docMk/>
          <pc:sldMk cId="813826978" sldId="429"/>
        </pc:sldMkLst>
      </pc:sldChg>
      <pc:sldChg chg="del">
        <pc:chgData name="D Callanan" userId="951668ec-da26-491a-9b8a-af24bfeff26b" providerId="ADAL" clId="{2E2258F1-D5AE-4753-A91B-784FD7C7D4E3}" dt="2022-07-13T12:25:56.233" v="7" actId="2696"/>
        <pc:sldMkLst>
          <pc:docMk/>
          <pc:sldMk cId="4045815423" sldId="430"/>
        </pc:sldMkLst>
      </pc:sldChg>
      <pc:sldChg chg="del">
        <pc:chgData name="D Callanan" userId="951668ec-da26-491a-9b8a-af24bfeff26b" providerId="ADAL" clId="{2E2258F1-D5AE-4753-A91B-784FD7C7D4E3}" dt="2022-07-13T12:25:56.228" v="6" actId="2696"/>
        <pc:sldMkLst>
          <pc:docMk/>
          <pc:sldMk cId="1378584424" sldId="431"/>
        </pc:sldMkLst>
      </pc:sldChg>
      <pc:sldChg chg="del">
        <pc:chgData name="D Callanan" userId="951668ec-da26-491a-9b8a-af24bfeff26b" providerId="ADAL" clId="{2E2258F1-D5AE-4753-A91B-784FD7C7D4E3}" dt="2022-07-13T12:25:56.222" v="5" actId="2696"/>
        <pc:sldMkLst>
          <pc:docMk/>
          <pc:sldMk cId="376616449" sldId="432"/>
        </pc:sldMkLst>
      </pc:sldChg>
      <pc:sldChg chg="del">
        <pc:chgData name="D Callanan" userId="951668ec-da26-491a-9b8a-af24bfeff26b" providerId="ADAL" clId="{2E2258F1-D5AE-4753-A91B-784FD7C7D4E3}" dt="2022-07-13T12:25:56.216" v="4" actId="2696"/>
        <pc:sldMkLst>
          <pc:docMk/>
          <pc:sldMk cId="3681485344" sldId="433"/>
        </pc:sldMkLst>
      </pc:sldChg>
      <pc:sldChg chg="del">
        <pc:chgData name="D Callanan" userId="951668ec-da26-491a-9b8a-af24bfeff26b" providerId="ADAL" clId="{2E2258F1-D5AE-4753-A91B-784FD7C7D4E3}" dt="2022-07-13T12:25:56.211" v="3" actId="2696"/>
        <pc:sldMkLst>
          <pc:docMk/>
          <pc:sldMk cId="682983020" sldId="434"/>
        </pc:sldMkLst>
      </pc:sldChg>
      <pc:sldChg chg="del">
        <pc:chgData name="D Callanan" userId="951668ec-da26-491a-9b8a-af24bfeff26b" providerId="ADAL" clId="{2E2258F1-D5AE-4753-A91B-784FD7C7D4E3}" dt="2022-07-13T12:25:56.205" v="2" actId="2696"/>
        <pc:sldMkLst>
          <pc:docMk/>
          <pc:sldMk cId="1489390717" sldId="435"/>
        </pc:sldMkLst>
      </pc:sldChg>
      <pc:sldChg chg="del">
        <pc:chgData name="D Callanan" userId="951668ec-da26-491a-9b8a-af24bfeff26b" providerId="ADAL" clId="{2E2258F1-D5AE-4753-A91B-784FD7C7D4E3}" dt="2022-07-13T12:25:56.200" v="1" actId="2696"/>
        <pc:sldMkLst>
          <pc:docMk/>
          <pc:sldMk cId="4087069166" sldId="436"/>
        </pc:sldMkLst>
      </pc:sldChg>
      <pc:sldChg chg="del">
        <pc:chgData name="D Callanan" userId="951668ec-da26-491a-9b8a-af24bfeff26b" providerId="ADAL" clId="{2E2258F1-D5AE-4753-A91B-784FD7C7D4E3}" dt="2022-07-13T12:25:56.195" v="0" actId="2696"/>
        <pc:sldMkLst>
          <pc:docMk/>
          <pc:sldMk cId="4139408103" sldId="437"/>
        </pc:sldMkLst>
      </pc:sldChg>
      <pc:sldChg chg="del">
        <pc:chgData name="D Callanan" userId="951668ec-da26-491a-9b8a-af24bfeff26b" providerId="ADAL" clId="{2E2258F1-D5AE-4753-A91B-784FD7C7D4E3}" dt="2022-07-13T12:25:56.346" v="25" actId="2696"/>
        <pc:sldMkLst>
          <pc:docMk/>
          <pc:sldMk cId="94292135" sldId="439"/>
        </pc:sldMkLst>
      </pc:sldChg>
      <pc:sldChg chg="del">
        <pc:chgData name="D Callanan" userId="951668ec-da26-491a-9b8a-af24bfeff26b" providerId="ADAL" clId="{2E2258F1-D5AE-4753-A91B-784FD7C7D4E3}" dt="2022-07-13T12:25:56.311" v="20" actId="2696"/>
        <pc:sldMkLst>
          <pc:docMk/>
          <pc:sldMk cId="2964699368" sldId="440"/>
        </pc:sldMkLst>
      </pc:sldChg>
      <pc:sldChg chg="del">
        <pc:chgData name="D Callanan" userId="951668ec-da26-491a-9b8a-af24bfeff26b" providerId="ADAL" clId="{2E2258F1-D5AE-4753-A91B-784FD7C7D4E3}" dt="2022-07-13T12:25:56.305" v="19" actId="2696"/>
        <pc:sldMkLst>
          <pc:docMk/>
          <pc:sldMk cId="645049780" sldId="441"/>
        </pc:sldMkLst>
      </pc:sldChg>
      <pc:sldChg chg="del">
        <pc:chgData name="D Callanan" userId="951668ec-da26-491a-9b8a-af24bfeff26b" providerId="ADAL" clId="{2E2258F1-D5AE-4753-A91B-784FD7C7D4E3}" dt="2022-07-13T12:25:56.279" v="15" actId="2696"/>
        <pc:sldMkLst>
          <pc:docMk/>
          <pc:sldMk cId="2732140124" sldId="442"/>
        </pc:sldMkLst>
      </pc:sldChg>
      <pc:sldChg chg="del">
        <pc:chgData name="D Callanan" userId="951668ec-da26-491a-9b8a-af24bfeff26b" providerId="ADAL" clId="{2E2258F1-D5AE-4753-A91B-784FD7C7D4E3}" dt="2022-07-13T12:26:06.141" v="147" actId="2696"/>
        <pc:sldMkLst>
          <pc:docMk/>
          <pc:sldMk cId="359962228" sldId="459"/>
        </pc:sldMkLst>
      </pc:sldChg>
      <pc:sldChg chg="del">
        <pc:chgData name="D Callanan" userId="951668ec-da26-491a-9b8a-af24bfeff26b" providerId="ADAL" clId="{2E2258F1-D5AE-4753-A91B-784FD7C7D4E3}" dt="2022-07-13T12:26:06.147" v="148" actId="2696"/>
        <pc:sldMkLst>
          <pc:docMk/>
          <pc:sldMk cId="562096240" sldId="460"/>
        </pc:sldMkLst>
      </pc:sldChg>
      <pc:sldChg chg="del">
        <pc:chgData name="D Callanan" userId="951668ec-da26-491a-9b8a-af24bfeff26b" providerId="ADAL" clId="{2E2258F1-D5AE-4753-A91B-784FD7C7D4E3}" dt="2022-07-13T12:26:06.163" v="151" actId="2696"/>
        <pc:sldMkLst>
          <pc:docMk/>
          <pc:sldMk cId="4111212498" sldId="463"/>
        </pc:sldMkLst>
      </pc:sldChg>
      <pc:sldChg chg="del">
        <pc:chgData name="D Callanan" userId="951668ec-da26-491a-9b8a-af24bfeff26b" providerId="ADAL" clId="{2E2258F1-D5AE-4753-A91B-784FD7C7D4E3}" dt="2022-07-13T12:26:06.169" v="152" actId="2696"/>
        <pc:sldMkLst>
          <pc:docMk/>
          <pc:sldMk cId="1213785601" sldId="464"/>
        </pc:sldMkLst>
      </pc:sldChg>
      <pc:sldChg chg="del">
        <pc:chgData name="D Callanan" userId="951668ec-da26-491a-9b8a-af24bfeff26b" providerId="ADAL" clId="{2E2258F1-D5AE-4753-A91B-784FD7C7D4E3}" dt="2022-07-13T12:26:06.231" v="160" actId="2696"/>
        <pc:sldMkLst>
          <pc:docMk/>
          <pc:sldMk cId="2090537631" sldId="465"/>
        </pc:sldMkLst>
      </pc:sldChg>
      <pc:sldChg chg="del">
        <pc:chgData name="D Callanan" userId="951668ec-da26-491a-9b8a-af24bfeff26b" providerId="ADAL" clId="{2E2258F1-D5AE-4753-A91B-784FD7C7D4E3}" dt="2022-07-13T12:26:05.498" v="89" actId="2696"/>
        <pc:sldMkLst>
          <pc:docMk/>
          <pc:sldMk cId="3972270064" sldId="466"/>
        </pc:sldMkLst>
      </pc:sldChg>
      <pc:sldChg chg="del">
        <pc:chgData name="D Callanan" userId="951668ec-da26-491a-9b8a-af24bfeff26b" providerId="ADAL" clId="{2E2258F1-D5AE-4753-A91B-784FD7C7D4E3}" dt="2022-07-13T12:26:05.504" v="90" actId="2696"/>
        <pc:sldMkLst>
          <pc:docMk/>
          <pc:sldMk cId="1395176553" sldId="467"/>
        </pc:sldMkLst>
      </pc:sldChg>
      <pc:sldChg chg="del">
        <pc:chgData name="D Callanan" userId="951668ec-da26-491a-9b8a-af24bfeff26b" providerId="ADAL" clId="{2E2258F1-D5AE-4753-A91B-784FD7C7D4E3}" dt="2022-07-13T12:26:05.516" v="91" actId="2696"/>
        <pc:sldMkLst>
          <pc:docMk/>
          <pc:sldMk cId="2610705191" sldId="468"/>
        </pc:sldMkLst>
      </pc:sldChg>
      <pc:sldChg chg="del">
        <pc:chgData name="D Callanan" userId="951668ec-da26-491a-9b8a-af24bfeff26b" providerId="ADAL" clId="{2E2258F1-D5AE-4753-A91B-784FD7C7D4E3}" dt="2022-07-13T12:26:05.523" v="92" actId="2696"/>
        <pc:sldMkLst>
          <pc:docMk/>
          <pc:sldMk cId="1692241014" sldId="469"/>
        </pc:sldMkLst>
      </pc:sldChg>
      <pc:sldChg chg="del">
        <pc:chgData name="D Callanan" userId="951668ec-da26-491a-9b8a-af24bfeff26b" providerId="ADAL" clId="{2E2258F1-D5AE-4753-A91B-784FD7C7D4E3}" dt="2022-07-13T12:26:05.530" v="93" actId="2696"/>
        <pc:sldMkLst>
          <pc:docMk/>
          <pc:sldMk cId="2213415172" sldId="470"/>
        </pc:sldMkLst>
      </pc:sldChg>
      <pc:sldChg chg="del">
        <pc:chgData name="D Callanan" userId="951668ec-da26-491a-9b8a-af24bfeff26b" providerId="ADAL" clId="{2E2258F1-D5AE-4753-A91B-784FD7C7D4E3}" dt="2022-07-13T12:26:05.538" v="94" actId="2696"/>
        <pc:sldMkLst>
          <pc:docMk/>
          <pc:sldMk cId="665229655" sldId="471"/>
        </pc:sldMkLst>
      </pc:sldChg>
      <pc:sldChg chg="del">
        <pc:chgData name="D Callanan" userId="951668ec-da26-491a-9b8a-af24bfeff26b" providerId="ADAL" clId="{2E2258F1-D5AE-4753-A91B-784FD7C7D4E3}" dt="2022-07-13T12:26:05.552" v="95" actId="2696"/>
        <pc:sldMkLst>
          <pc:docMk/>
          <pc:sldMk cId="1820574408" sldId="472"/>
        </pc:sldMkLst>
      </pc:sldChg>
      <pc:sldChg chg="del">
        <pc:chgData name="D Callanan" userId="951668ec-da26-491a-9b8a-af24bfeff26b" providerId="ADAL" clId="{2E2258F1-D5AE-4753-A91B-784FD7C7D4E3}" dt="2022-07-13T12:26:05.489" v="88" actId="2696"/>
        <pc:sldMkLst>
          <pc:docMk/>
          <pc:sldMk cId="1798802221" sldId="473"/>
        </pc:sldMkLst>
      </pc:sldChg>
      <pc:sldChg chg="del">
        <pc:chgData name="D Callanan" userId="951668ec-da26-491a-9b8a-af24bfeff26b" providerId="ADAL" clId="{2E2258F1-D5AE-4753-A91B-784FD7C7D4E3}" dt="2022-07-13T12:25:56.661" v="77" actId="2696"/>
        <pc:sldMkLst>
          <pc:docMk/>
          <pc:sldMk cId="2818041527" sldId="474"/>
        </pc:sldMkLst>
      </pc:sldChg>
      <pc:sldChg chg="del">
        <pc:chgData name="D Callanan" userId="951668ec-da26-491a-9b8a-af24bfeff26b" providerId="ADAL" clId="{2E2258F1-D5AE-4753-A91B-784FD7C7D4E3}" dt="2022-07-13T12:25:56.593" v="63" actId="2696"/>
        <pc:sldMkLst>
          <pc:docMk/>
          <pc:sldMk cId="2605079311" sldId="475"/>
        </pc:sldMkLst>
      </pc:sldChg>
      <pc:sldChg chg="del">
        <pc:chgData name="D Callanan" userId="951668ec-da26-491a-9b8a-af24bfeff26b" providerId="ADAL" clId="{2E2258F1-D5AE-4753-A91B-784FD7C7D4E3}" dt="2022-07-13T12:26:05.562" v="96" actId="2696"/>
        <pc:sldMkLst>
          <pc:docMk/>
          <pc:sldMk cId="0" sldId="476"/>
        </pc:sldMkLst>
      </pc:sldChg>
      <pc:sldChg chg="del">
        <pc:chgData name="D Callanan" userId="951668ec-da26-491a-9b8a-af24bfeff26b" providerId="ADAL" clId="{2E2258F1-D5AE-4753-A91B-784FD7C7D4E3}" dt="2022-07-13T12:26:05.611" v="99" actId="2696"/>
        <pc:sldMkLst>
          <pc:docMk/>
          <pc:sldMk cId="976925255" sldId="477"/>
        </pc:sldMkLst>
      </pc:sldChg>
      <pc:sldChg chg="del">
        <pc:chgData name="D Callanan" userId="951668ec-da26-491a-9b8a-af24bfeff26b" providerId="ADAL" clId="{2E2258F1-D5AE-4753-A91B-784FD7C7D4E3}" dt="2022-07-13T12:26:05.629" v="100" actId="2696"/>
        <pc:sldMkLst>
          <pc:docMk/>
          <pc:sldMk cId="228351888" sldId="478"/>
        </pc:sldMkLst>
      </pc:sldChg>
      <pc:sldChg chg="del">
        <pc:chgData name="D Callanan" userId="951668ec-da26-491a-9b8a-af24bfeff26b" providerId="ADAL" clId="{2E2258F1-D5AE-4753-A91B-784FD7C7D4E3}" dt="2022-07-13T12:26:05.676" v="102" actId="2696"/>
        <pc:sldMkLst>
          <pc:docMk/>
          <pc:sldMk cId="4035439139" sldId="479"/>
        </pc:sldMkLst>
      </pc:sldChg>
      <pc:sldChg chg="del">
        <pc:chgData name="D Callanan" userId="951668ec-da26-491a-9b8a-af24bfeff26b" providerId="ADAL" clId="{2E2258F1-D5AE-4753-A91B-784FD7C7D4E3}" dt="2022-07-13T12:26:05.719" v="105" actId="2696"/>
        <pc:sldMkLst>
          <pc:docMk/>
          <pc:sldMk cId="775577577" sldId="480"/>
        </pc:sldMkLst>
      </pc:sldChg>
      <pc:sldChg chg="del">
        <pc:chgData name="D Callanan" userId="951668ec-da26-491a-9b8a-af24bfeff26b" providerId="ADAL" clId="{2E2258F1-D5AE-4753-A91B-784FD7C7D4E3}" dt="2022-07-13T12:26:05.727" v="106" actId="2696"/>
        <pc:sldMkLst>
          <pc:docMk/>
          <pc:sldMk cId="950712079" sldId="481"/>
        </pc:sldMkLst>
      </pc:sldChg>
      <pc:sldChg chg="del">
        <pc:chgData name="D Callanan" userId="951668ec-da26-491a-9b8a-af24bfeff26b" providerId="ADAL" clId="{2E2258F1-D5AE-4753-A91B-784FD7C7D4E3}" dt="2022-07-13T12:26:05.783" v="110" actId="2696"/>
        <pc:sldMkLst>
          <pc:docMk/>
          <pc:sldMk cId="3923298589" sldId="482"/>
        </pc:sldMkLst>
      </pc:sldChg>
      <pc:sldChg chg="del">
        <pc:chgData name="D Callanan" userId="951668ec-da26-491a-9b8a-af24bfeff26b" providerId="ADAL" clId="{2E2258F1-D5AE-4753-A91B-784FD7C7D4E3}" dt="2022-07-13T12:26:05.790" v="111" actId="2696"/>
        <pc:sldMkLst>
          <pc:docMk/>
          <pc:sldMk cId="953840399" sldId="483"/>
        </pc:sldMkLst>
      </pc:sldChg>
      <pc:sldChg chg="del">
        <pc:chgData name="D Callanan" userId="951668ec-da26-491a-9b8a-af24bfeff26b" providerId="ADAL" clId="{2E2258F1-D5AE-4753-A91B-784FD7C7D4E3}" dt="2022-07-13T12:26:05.806" v="113" actId="2696"/>
        <pc:sldMkLst>
          <pc:docMk/>
          <pc:sldMk cId="4267778961" sldId="484"/>
        </pc:sldMkLst>
      </pc:sldChg>
      <pc:sldChg chg="del">
        <pc:chgData name="D Callanan" userId="951668ec-da26-491a-9b8a-af24bfeff26b" providerId="ADAL" clId="{2E2258F1-D5AE-4753-A91B-784FD7C7D4E3}" dt="2022-07-13T12:26:05.826" v="115" actId="2696"/>
        <pc:sldMkLst>
          <pc:docMk/>
          <pc:sldMk cId="2392347191" sldId="485"/>
        </pc:sldMkLst>
      </pc:sldChg>
      <pc:sldChg chg="del">
        <pc:chgData name="D Callanan" userId="951668ec-da26-491a-9b8a-af24bfeff26b" providerId="ADAL" clId="{2E2258F1-D5AE-4753-A91B-784FD7C7D4E3}" dt="2022-07-13T12:26:05.845" v="116" actId="2696"/>
        <pc:sldMkLst>
          <pc:docMk/>
          <pc:sldMk cId="4104643030" sldId="486"/>
        </pc:sldMkLst>
      </pc:sldChg>
      <pc:sldChg chg="del">
        <pc:chgData name="D Callanan" userId="951668ec-da26-491a-9b8a-af24bfeff26b" providerId="ADAL" clId="{2E2258F1-D5AE-4753-A91B-784FD7C7D4E3}" dt="2022-07-13T12:26:05.856" v="117" actId="2696"/>
        <pc:sldMkLst>
          <pc:docMk/>
          <pc:sldMk cId="1714363917" sldId="487"/>
        </pc:sldMkLst>
      </pc:sldChg>
      <pc:sldChg chg="del">
        <pc:chgData name="D Callanan" userId="951668ec-da26-491a-9b8a-af24bfeff26b" providerId="ADAL" clId="{2E2258F1-D5AE-4753-A91B-784FD7C7D4E3}" dt="2022-07-13T12:26:05.875" v="118" actId="2696"/>
        <pc:sldMkLst>
          <pc:docMk/>
          <pc:sldMk cId="547151643" sldId="488"/>
        </pc:sldMkLst>
      </pc:sldChg>
      <pc:sldChg chg="del">
        <pc:chgData name="D Callanan" userId="951668ec-da26-491a-9b8a-af24bfeff26b" providerId="ADAL" clId="{2E2258F1-D5AE-4753-A91B-784FD7C7D4E3}" dt="2022-07-13T12:26:05.885" v="119" actId="2696"/>
        <pc:sldMkLst>
          <pc:docMk/>
          <pc:sldMk cId="2995585516" sldId="489"/>
        </pc:sldMkLst>
      </pc:sldChg>
      <pc:sldChg chg="del">
        <pc:chgData name="D Callanan" userId="951668ec-da26-491a-9b8a-af24bfeff26b" providerId="ADAL" clId="{2E2258F1-D5AE-4753-A91B-784FD7C7D4E3}" dt="2022-07-13T12:26:05.893" v="120" actId="2696"/>
        <pc:sldMkLst>
          <pc:docMk/>
          <pc:sldMk cId="226200815" sldId="491"/>
        </pc:sldMkLst>
      </pc:sldChg>
      <pc:sldChg chg="del">
        <pc:chgData name="D Callanan" userId="951668ec-da26-491a-9b8a-af24bfeff26b" providerId="ADAL" clId="{2E2258F1-D5AE-4753-A91B-784FD7C7D4E3}" dt="2022-07-13T12:26:05.901" v="121" actId="2696"/>
        <pc:sldMkLst>
          <pc:docMk/>
          <pc:sldMk cId="1572071813" sldId="492"/>
        </pc:sldMkLst>
      </pc:sldChg>
      <pc:sldChg chg="del">
        <pc:chgData name="D Callanan" userId="951668ec-da26-491a-9b8a-af24bfeff26b" providerId="ADAL" clId="{2E2258F1-D5AE-4753-A91B-784FD7C7D4E3}" dt="2022-07-13T12:26:05.910" v="122" actId="2696"/>
        <pc:sldMkLst>
          <pc:docMk/>
          <pc:sldMk cId="760173892" sldId="493"/>
        </pc:sldMkLst>
      </pc:sldChg>
      <pc:sldChg chg="del">
        <pc:chgData name="D Callanan" userId="951668ec-da26-491a-9b8a-af24bfeff26b" providerId="ADAL" clId="{2E2258F1-D5AE-4753-A91B-784FD7C7D4E3}" dt="2022-07-13T12:26:05.918" v="123" actId="2696"/>
        <pc:sldMkLst>
          <pc:docMk/>
          <pc:sldMk cId="4151856625" sldId="494"/>
        </pc:sldMkLst>
      </pc:sldChg>
      <pc:sldChg chg="del">
        <pc:chgData name="D Callanan" userId="951668ec-da26-491a-9b8a-af24bfeff26b" providerId="ADAL" clId="{2E2258F1-D5AE-4753-A91B-784FD7C7D4E3}" dt="2022-07-13T12:26:05.926" v="124" actId="2696"/>
        <pc:sldMkLst>
          <pc:docMk/>
          <pc:sldMk cId="2495353628" sldId="495"/>
        </pc:sldMkLst>
      </pc:sldChg>
      <pc:sldChg chg="del">
        <pc:chgData name="D Callanan" userId="951668ec-da26-491a-9b8a-af24bfeff26b" providerId="ADAL" clId="{2E2258F1-D5AE-4753-A91B-784FD7C7D4E3}" dt="2022-07-13T12:26:05.935" v="125" actId="2696"/>
        <pc:sldMkLst>
          <pc:docMk/>
          <pc:sldMk cId="1658189665" sldId="496"/>
        </pc:sldMkLst>
      </pc:sldChg>
      <pc:sldChg chg="del">
        <pc:chgData name="D Callanan" userId="951668ec-da26-491a-9b8a-af24bfeff26b" providerId="ADAL" clId="{2E2258F1-D5AE-4753-A91B-784FD7C7D4E3}" dt="2022-07-13T12:26:05.589" v="98" actId="2696"/>
        <pc:sldMkLst>
          <pc:docMk/>
          <pc:sldMk cId="3902017611" sldId="497"/>
        </pc:sldMkLst>
      </pc:sldChg>
      <pc:sldChg chg="del">
        <pc:chgData name="D Callanan" userId="951668ec-da26-491a-9b8a-af24bfeff26b" providerId="ADAL" clId="{2E2258F1-D5AE-4753-A91B-784FD7C7D4E3}" dt="2022-07-13T12:26:05.946" v="126" actId="2696"/>
        <pc:sldMkLst>
          <pc:docMk/>
          <pc:sldMk cId="513108030" sldId="498"/>
        </pc:sldMkLst>
      </pc:sldChg>
      <pc:sldChg chg="del">
        <pc:chgData name="D Callanan" userId="951668ec-da26-491a-9b8a-af24bfeff26b" providerId="ADAL" clId="{2E2258F1-D5AE-4753-A91B-784FD7C7D4E3}" dt="2022-07-13T12:26:05.955" v="127" actId="2696"/>
        <pc:sldMkLst>
          <pc:docMk/>
          <pc:sldMk cId="1922811701" sldId="499"/>
        </pc:sldMkLst>
      </pc:sldChg>
      <pc:sldChg chg="del">
        <pc:chgData name="D Callanan" userId="951668ec-da26-491a-9b8a-af24bfeff26b" providerId="ADAL" clId="{2E2258F1-D5AE-4753-A91B-784FD7C7D4E3}" dt="2022-07-13T12:26:05.967" v="128" actId="2696"/>
        <pc:sldMkLst>
          <pc:docMk/>
          <pc:sldMk cId="846484610" sldId="500"/>
        </pc:sldMkLst>
      </pc:sldChg>
      <pc:sldChg chg="del">
        <pc:chgData name="D Callanan" userId="951668ec-da26-491a-9b8a-af24bfeff26b" providerId="ADAL" clId="{2E2258F1-D5AE-4753-A91B-784FD7C7D4E3}" dt="2022-07-13T12:26:05.974" v="129" actId="2696"/>
        <pc:sldMkLst>
          <pc:docMk/>
          <pc:sldMk cId="3061260526" sldId="501"/>
        </pc:sldMkLst>
      </pc:sldChg>
      <pc:sldChg chg="del">
        <pc:chgData name="D Callanan" userId="951668ec-da26-491a-9b8a-af24bfeff26b" providerId="ADAL" clId="{2E2258F1-D5AE-4753-A91B-784FD7C7D4E3}" dt="2022-07-13T12:26:05.983" v="130" actId="2696"/>
        <pc:sldMkLst>
          <pc:docMk/>
          <pc:sldMk cId="1641778120" sldId="502"/>
        </pc:sldMkLst>
      </pc:sldChg>
      <pc:sldChg chg="del">
        <pc:chgData name="D Callanan" userId="951668ec-da26-491a-9b8a-af24bfeff26b" providerId="ADAL" clId="{2E2258F1-D5AE-4753-A91B-784FD7C7D4E3}" dt="2022-07-13T12:26:05.990" v="131" actId="2696"/>
        <pc:sldMkLst>
          <pc:docMk/>
          <pc:sldMk cId="133632215" sldId="503"/>
        </pc:sldMkLst>
      </pc:sldChg>
      <pc:sldChg chg="del">
        <pc:chgData name="D Callanan" userId="951668ec-da26-491a-9b8a-af24bfeff26b" providerId="ADAL" clId="{2E2258F1-D5AE-4753-A91B-784FD7C7D4E3}" dt="2022-07-13T12:26:05.995" v="132" actId="2696"/>
        <pc:sldMkLst>
          <pc:docMk/>
          <pc:sldMk cId="882727087" sldId="504"/>
        </pc:sldMkLst>
      </pc:sldChg>
      <pc:sldChg chg="del">
        <pc:chgData name="D Callanan" userId="951668ec-da26-491a-9b8a-af24bfeff26b" providerId="ADAL" clId="{2E2258F1-D5AE-4753-A91B-784FD7C7D4E3}" dt="2022-07-13T12:26:06.006" v="133" actId="2696"/>
        <pc:sldMkLst>
          <pc:docMk/>
          <pc:sldMk cId="2316350092" sldId="505"/>
        </pc:sldMkLst>
      </pc:sldChg>
      <pc:sldChg chg="del">
        <pc:chgData name="D Callanan" userId="951668ec-da26-491a-9b8a-af24bfeff26b" providerId="ADAL" clId="{2E2258F1-D5AE-4753-A91B-784FD7C7D4E3}" dt="2022-07-13T12:26:06.014" v="134" actId="2696"/>
        <pc:sldMkLst>
          <pc:docMk/>
          <pc:sldMk cId="2841832154" sldId="506"/>
        </pc:sldMkLst>
      </pc:sldChg>
      <pc:sldChg chg="del">
        <pc:chgData name="D Callanan" userId="951668ec-da26-491a-9b8a-af24bfeff26b" providerId="ADAL" clId="{2E2258F1-D5AE-4753-A91B-784FD7C7D4E3}" dt="2022-07-13T12:26:06.021" v="135" actId="2696"/>
        <pc:sldMkLst>
          <pc:docMk/>
          <pc:sldMk cId="52467702" sldId="507"/>
        </pc:sldMkLst>
      </pc:sldChg>
      <pc:sldChg chg="del">
        <pc:chgData name="D Callanan" userId="951668ec-da26-491a-9b8a-af24bfeff26b" providerId="ADAL" clId="{2E2258F1-D5AE-4753-A91B-784FD7C7D4E3}" dt="2022-07-13T12:26:06.029" v="136" actId="2696"/>
        <pc:sldMkLst>
          <pc:docMk/>
          <pc:sldMk cId="1753973298" sldId="508"/>
        </pc:sldMkLst>
      </pc:sldChg>
      <pc:sldChg chg="del">
        <pc:chgData name="D Callanan" userId="951668ec-da26-491a-9b8a-af24bfeff26b" providerId="ADAL" clId="{2E2258F1-D5AE-4753-A91B-784FD7C7D4E3}" dt="2022-07-13T12:26:06.041" v="137" actId="2696"/>
        <pc:sldMkLst>
          <pc:docMk/>
          <pc:sldMk cId="3236228570" sldId="509"/>
        </pc:sldMkLst>
      </pc:sldChg>
      <pc:sldChg chg="del">
        <pc:chgData name="D Callanan" userId="951668ec-da26-491a-9b8a-af24bfeff26b" providerId="ADAL" clId="{2E2258F1-D5AE-4753-A91B-784FD7C7D4E3}" dt="2022-07-13T12:26:06.054" v="138" actId="2696"/>
        <pc:sldMkLst>
          <pc:docMk/>
          <pc:sldMk cId="1741938286" sldId="510"/>
        </pc:sldMkLst>
      </pc:sldChg>
      <pc:sldChg chg="del">
        <pc:chgData name="D Callanan" userId="951668ec-da26-491a-9b8a-af24bfeff26b" providerId="ADAL" clId="{2E2258F1-D5AE-4753-A91B-784FD7C7D4E3}" dt="2022-07-13T12:26:06.066" v="139" actId="2696"/>
        <pc:sldMkLst>
          <pc:docMk/>
          <pc:sldMk cId="4220636126" sldId="511"/>
        </pc:sldMkLst>
      </pc:sldChg>
      <pc:sldChg chg="del">
        <pc:chgData name="D Callanan" userId="951668ec-da26-491a-9b8a-af24bfeff26b" providerId="ADAL" clId="{2E2258F1-D5AE-4753-A91B-784FD7C7D4E3}" dt="2022-07-13T12:26:06.080" v="140" actId="2696"/>
        <pc:sldMkLst>
          <pc:docMk/>
          <pc:sldMk cId="3280678942" sldId="512"/>
        </pc:sldMkLst>
      </pc:sldChg>
      <pc:sldChg chg="del">
        <pc:chgData name="D Callanan" userId="951668ec-da26-491a-9b8a-af24bfeff26b" providerId="ADAL" clId="{2E2258F1-D5AE-4753-A91B-784FD7C7D4E3}" dt="2022-07-13T12:26:06.093" v="141" actId="2696"/>
        <pc:sldMkLst>
          <pc:docMk/>
          <pc:sldMk cId="1556374469" sldId="513"/>
        </pc:sldMkLst>
      </pc:sldChg>
      <pc:sldChg chg="del">
        <pc:chgData name="D Callanan" userId="951668ec-da26-491a-9b8a-af24bfeff26b" providerId="ADAL" clId="{2E2258F1-D5AE-4753-A91B-784FD7C7D4E3}" dt="2022-07-13T12:26:06.106" v="142" actId="2696"/>
        <pc:sldMkLst>
          <pc:docMk/>
          <pc:sldMk cId="3584510284" sldId="514"/>
        </pc:sldMkLst>
      </pc:sldChg>
      <pc:sldChg chg="del">
        <pc:chgData name="D Callanan" userId="951668ec-da26-491a-9b8a-af24bfeff26b" providerId="ADAL" clId="{2E2258F1-D5AE-4753-A91B-784FD7C7D4E3}" dt="2022-07-13T12:26:06.116" v="143" actId="2696"/>
        <pc:sldMkLst>
          <pc:docMk/>
          <pc:sldMk cId="2125417319" sldId="515"/>
        </pc:sldMkLst>
      </pc:sldChg>
      <pc:sldChg chg="del">
        <pc:chgData name="D Callanan" userId="951668ec-da26-491a-9b8a-af24bfeff26b" providerId="ADAL" clId="{2E2258F1-D5AE-4753-A91B-784FD7C7D4E3}" dt="2022-07-13T12:26:06.124" v="144" actId="2696"/>
        <pc:sldMkLst>
          <pc:docMk/>
          <pc:sldMk cId="307565769" sldId="516"/>
        </pc:sldMkLst>
      </pc:sldChg>
      <pc:sldChg chg="del">
        <pc:chgData name="D Callanan" userId="951668ec-da26-491a-9b8a-af24bfeff26b" providerId="ADAL" clId="{2E2258F1-D5AE-4753-A91B-784FD7C7D4E3}" dt="2022-07-13T12:26:06.130" v="145" actId="2696"/>
        <pc:sldMkLst>
          <pc:docMk/>
          <pc:sldMk cId="1231663546" sldId="517"/>
        </pc:sldMkLst>
      </pc:sldChg>
      <pc:sldChg chg="del">
        <pc:chgData name="D Callanan" userId="951668ec-da26-491a-9b8a-af24bfeff26b" providerId="ADAL" clId="{2E2258F1-D5AE-4753-A91B-784FD7C7D4E3}" dt="2022-07-13T12:26:06.135" v="146" actId="2696"/>
        <pc:sldMkLst>
          <pc:docMk/>
          <pc:sldMk cId="4113728607" sldId="518"/>
        </pc:sldMkLst>
      </pc:sldChg>
      <pc:sldChg chg="del">
        <pc:chgData name="D Callanan" userId="951668ec-da26-491a-9b8a-af24bfeff26b" providerId="ADAL" clId="{2E2258F1-D5AE-4753-A91B-784FD7C7D4E3}" dt="2022-07-13T12:26:06.176" v="153" actId="2696"/>
        <pc:sldMkLst>
          <pc:docMk/>
          <pc:sldMk cId="3241672198" sldId="519"/>
        </pc:sldMkLst>
      </pc:sldChg>
      <pc:sldChg chg="del">
        <pc:chgData name="D Callanan" userId="951668ec-da26-491a-9b8a-af24bfeff26b" providerId="ADAL" clId="{2E2258F1-D5AE-4753-A91B-784FD7C7D4E3}" dt="2022-07-13T12:26:06.184" v="154" actId="2696"/>
        <pc:sldMkLst>
          <pc:docMk/>
          <pc:sldMk cId="314156038" sldId="520"/>
        </pc:sldMkLst>
      </pc:sldChg>
      <pc:sldChg chg="del">
        <pc:chgData name="D Callanan" userId="951668ec-da26-491a-9b8a-af24bfeff26b" providerId="ADAL" clId="{2E2258F1-D5AE-4753-A91B-784FD7C7D4E3}" dt="2022-07-13T12:26:06.192" v="155" actId="2696"/>
        <pc:sldMkLst>
          <pc:docMk/>
          <pc:sldMk cId="1666983215" sldId="521"/>
        </pc:sldMkLst>
      </pc:sldChg>
      <pc:sldChg chg="del">
        <pc:chgData name="D Callanan" userId="951668ec-da26-491a-9b8a-af24bfeff26b" providerId="ADAL" clId="{2E2258F1-D5AE-4753-A91B-784FD7C7D4E3}" dt="2022-07-13T12:26:06.199" v="156" actId="2696"/>
        <pc:sldMkLst>
          <pc:docMk/>
          <pc:sldMk cId="1335264675" sldId="522"/>
        </pc:sldMkLst>
      </pc:sldChg>
      <pc:sldChg chg="del">
        <pc:chgData name="D Callanan" userId="951668ec-da26-491a-9b8a-af24bfeff26b" providerId="ADAL" clId="{2E2258F1-D5AE-4753-A91B-784FD7C7D4E3}" dt="2022-07-13T12:26:06.206" v="157" actId="2696"/>
        <pc:sldMkLst>
          <pc:docMk/>
          <pc:sldMk cId="1091148780" sldId="523"/>
        </pc:sldMkLst>
      </pc:sldChg>
      <pc:sldChg chg="del">
        <pc:chgData name="D Callanan" userId="951668ec-da26-491a-9b8a-af24bfeff26b" providerId="ADAL" clId="{2E2258F1-D5AE-4753-A91B-784FD7C7D4E3}" dt="2022-07-13T12:26:06.213" v="158" actId="2696"/>
        <pc:sldMkLst>
          <pc:docMk/>
          <pc:sldMk cId="3851199647" sldId="524"/>
        </pc:sldMkLst>
      </pc:sldChg>
      <pc:sldChg chg="del">
        <pc:chgData name="D Callanan" userId="951668ec-da26-491a-9b8a-af24bfeff26b" providerId="ADAL" clId="{2E2258F1-D5AE-4753-A91B-784FD7C7D4E3}" dt="2022-07-13T12:26:06.222" v="159" actId="2696"/>
        <pc:sldMkLst>
          <pc:docMk/>
          <pc:sldMk cId="997266208" sldId="525"/>
        </pc:sldMkLst>
      </pc:sldChg>
      <pc:sldChg chg="del">
        <pc:chgData name="D Callanan" userId="951668ec-da26-491a-9b8a-af24bfeff26b" providerId="ADAL" clId="{2E2258F1-D5AE-4753-A91B-784FD7C7D4E3}" dt="2022-07-13T12:26:06.238" v="161" actId="2696"/>
        <pc:sldMkLst>
          <pc:docMk/>
          <pc:sldMk cId="3826134992" sldId="526"/>
        </pc:sldMkLst>
      </pc:sldChg>
      <pc:sldChg chg="del">
        <pc:chgData name="D Callanan" userId="951668ec-da26-491a-9b8a-af24bfeff26b" providerId="ADAL" clId="{2E2258F1-D5AE-4753-A91B-784FD7C7D4E3}" dt="2022-07-13T12:26:06.152" v="149" actId="2696"/>
        <pc:sldMkLst>
          <pc:docMk/>
          <pc:sldMk cId="3643325472" sldId="527"/>
        </pc:sldMkLst>
      </pc:sldChg>
      <pc:sldChg chg="del">
        <pc:chgData name="D Callanan" userId="951668ec-da26-491a-9b8a-af24bfeff26b" providerId="ADAL" clId="{2E2258F1-D5AE-4753-A91B-784FD7C7D4E3}" dt="2022-07-13T12:26:06.158" v="150" actId="2696"/>
        <pc:sldMkLst>
          <pc:docMk/>
          <pc:sldMk cId="4233446308" sldId="528"/>
        </pc:sldMkLst>
      </pc:sldChg>
      <pc:sldChg chg="del">
        <pc:chgData name="D Callanan" userId="951668ec-da26-491a-9b8a-af24bfeff26b" providerId="ADAL" clId="{2E2258F1-D5AE-4753-A91B-784FD7C7D4E3}" dt="2022-07-13T12:26:05.574" v="97" actId="2696"/>
        <pc:sldMkLst>
          <pc:docMk/>
          <pc:sldMk cId="667359919" sldId="5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0A6D2-794D-4FD5-8B5E-6EBC94F2B718}" type="datetimeFigureOut">
              <a:rPr lang="en-GB" smtClean="0"/>
              <a:t>13/07/2022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098FC-6682-47BE-AB19-CFC888823BA9}" type="slidenum">
              <a:rPr lang="en-GB" smtClean="0"/>
              <a:t>‹#›</a:t>
            </a:fld>
            <a:endParaRPr lang="en-GB"/>
          </a:p>
        </p:txBody>
      </p:sp>
    </p:spTree>
    <p:extLst>
      <p:ext uri="{BB962C8B-B14F-4D97-AF65-F5344CB8AC3E}">
        <p14:creationId xmlns:p14="http://schemas.microsoft.com/office/powerpoint/2010/main" val="106710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37732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5752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84181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32FD-E5D9-4C9D-A578-9A124EFDB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31593-E28B-44B4-AAE0-092B93B33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737BE8-6425-4996-8CF6-D459CEB29999}"/>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9CA88642-341E-4EAF-8936-7F2C9ADD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1A0C5-DB9F-40C9-AC55-213D323E308D}"/>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14522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58D8-7005-47E0-AE67-23BED7997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DEEBE-D4D0-40F3-9494-8721A72E7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4039B-BB0D-4B02-AD18-988759396CEA}"/>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4A8B5608-393A-4B68-A0CA-F599E7002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A2B12-2A70-41C6-89A8-AA99D780298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50446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D72C6-D1FC-4889-8D99-5F3A4BAF0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3CD1DE-EFBF-4F79-8950-930C2562B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1096B-80A5-4ED9-9F18-9713F391B5B2}"/>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4D929DE3-83F9-4E04-B1FC-370A522B0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8D4A-C16F-4F5A-BB57-4ADAFFEA7EE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006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7372-F647-4B1A-AF8D-E2DA05867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89D25E-B202-4867-8A5F-B1DE47714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61A1D-748F-48CE-95FF-2060A4509C49}"/>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6DB30B22-6976-43B9-B864-E1033EF2E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4A1EF-B7B8-4770-9345-814CE91B925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24453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7925-8571-4492-A0B3-E40CF23C9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7094CB-04EF-44D8-95E2-FC61D3FC4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EEBAA-1806-4A03-A439-4E61DE9B2AC4}"/>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25291D89-EB10-43AE-BC64-15CD3FDE6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D6D9D-552B-4C9E-A09F-DC78C961DDBE}"/>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72937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782E-C6EA-4526-939F-06D62260A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A6650-33E1-4106-8DB5-27CAB321A4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975BB-949D-4E2B-B327-BB0212D7A0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24114E-3A32-4D02-9E79-555F7B287596}"/>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6" name="Footer Placeholder 5">
            <a:extLst>
              <a:ext uri="{FF2B5EF4-FFF2-40B4-BE49-F238E27FC236}">
                <a16:creationId xmlns:a16="http://schemas.microsoft.com/office/drawing/2014/main" id="{11BD5FA8-C9DD-479E-BE7F-1D508A9FB5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F24FC-6D13-46B7-9533-CEBD4068C97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87306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DB7-51C3-400D-976E-2CAB38DAF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38175-A98D-454D-A814-087AA9EE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44AE7-6907-4F95-B1FB-FC59B4670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F02204-443D-4891-ABCC-417AFD5A3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F1A3E-8D74-4B41-9442-048174657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22755-201E-4C3F-871F-AED595CC7ADA}"/>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8" name="Footer Placeholder 7">
            <a:extLst>
              <a:ext uri="{FF2B5EF4-FFF2-40B4-BE49-F238E27FC236}">
                <a16:creationId xmlns:a16="http://schemas.microsoft.com/office/drawing/2014/main" id="{2EC852D4-21DE-4BB9-990E-A16A8A672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7E9391-C437-47B2-826E-5BFED874D185}"/>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35940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5D65-DD67-4F45-88C5-AA81D55C43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00D4C-CEBC-449F-B081-CCA204EACA90}"/>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4" name="Footer Placeholder 3">
            <a:extLst>
              <a:ext uri="{FF2B5EF4-FFF2-40B4-BE49-F238E27FC236}">
                <a16:creationId xmlns:a16="http://schemas.microsoft.com/office/drawing/2014/main" id="{239EFB92-15E3-471B-8A4D-A43E86C33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D20774-04E8-4C31-8C6C-3822C138FC2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5641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E7192-DBBD-4D8C-9E33-7A818F25B7DA}"/>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3" name="Footer Placeholder 2">
            <a:extLst>
              <a:ext uri="{FF2B5EF4-FFF2-40B4-BE49-F238E27FC236}">
                <a16:creationId xmlns:a16="http://schemas.microsoft.com/office/drawing/2014/main" id="{B5609C40-EC44-4A82-8253-9B49DEBB42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4B95EA-F8CD-4805-9CF6-FBC64FF4292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8801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0027-69C1-43D5-8F15-496AFC57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1A6121-A3EC-4033-894D-5FD424C3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C6E883-D39C-44FB-BE7E-79ED0A003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79A3E3-EB8B-4C56-8034-05FD1D05982A}"/>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6" name="Footer Placeholder 5">
            <a:extLst>
              <a:ext uri="{FF2B5EF4-FFF2-40B4-BE49-F238E27FC236}">
                <a16:creationId xmlns:a16="http://schemas.microsoft.com/office/drawing/2014/main" id="{ECD5DAD1-42CD-4B97-B001-665B6B1DC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B82FA-28AC-4162-A61C-A1608A6D9097}"/>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22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7C66-D551-4F15-9821-21E6925C1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17D030-6DF7-4B2E-B98B-A90AA854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0658F2-273B-4091-AC53-B6D2A08E9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46BBE5-E189-4ACF-822E-6C8E48DE7051}"/>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6" name="Footer Placeholder 5">
            <a:extLst>
              <a:ext uri="{FF2B5EF4-FFF2-40B4-BE49-F238E27FC236}">
                <a16:creationId xmlns:a16="http://schemas.microsoft.com/office/drawing/2014/main" id="{A4FA4110-76E3-4387-8F4E-666BD12A7D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F121B-EED1-4764-A6B2-BBC206F16A8F}"/>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1768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408BD-3591-454B-AC8C-22CAB3ECC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6380D-FF8B-4D8A-9C12-D52E1BA21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ECE30-2C3E-45C3-95B8-6E379478D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88EDC2BF-63EE-43C7-8FE6-4449117A6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565FC1-9785-4DD2-9F2F-FFEB3DC3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13EB-9D30-4991-AC00-09191254F1C7}" type="slidenum">
              <a:rPr lang="en-GB" smtClean="0"/>
              <a:t>‹#›</a:t>
            </a:fld>
            <a:endParaRPr lang="en-GB"/>
          </a:p>
        </p:txBody>
      </p:sp>
    </p:spTree>
    <p:extLst>
      <p:ext uri="{BB962C8B-B14F-4D97-AF65-F5344CB8AC3E}">
        <p14:creationId xmlns:p14="http://schemas.microsoft.com/office/powerpoint/2010/main" val="48165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het.colorado.edu/sims/html/gases-intro/latest/gases-intro_en.html"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wig-world.com/film/factpack-pressure-and-altitude-151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het.colorado.edu/sims/html/under-pressure/latest/under-pressure_en.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6avnAt1fHKs"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youtube.com/watch?v=6avnAt1fHK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nMLsysIEldI"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youtube.com/watch?v=nMLsysIEld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9iRkPiaFmVs"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youtube.com/watch?v=9iRkPiaFmV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het.colorado.edu/sims/html/gases-intro/latest/gases-intro_en.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het.colorado.edu/sims/html/gases-intro/latest/gases-intro_en.html"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het.colorado.edu/sims/html/gases-intro/latest/gases-intro_en.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995-A441-43E3-9FF7-F709A67C7522}"/>
              </a:ext>
            </a:extLst>
          </p:cNvPr>
          <p:cNvSpPr>
            <a:spLocks noGrp="1"/>
          </p:cNvSpPr>
          <p:nvPr>
            <p:ph type="ctrTitle"/>
          </p:nvPr>
        </p:nvSpPr>
        <p:spPr>
          <a:xfrm>
            <a:off x="1524000" y="914399"/>
            <a:ext cx="9144000" cy="1363111"/>
          </a:xfrm>
        </p:spPr>
        <p:txBody>
          <a:bodyPr>
            <a:normAutofit/>
          </a:bodyPr>
          <a:lstStyle/>
          <a:p>
            <a:r>
              <a:rPr lang="en-IE" sz="6700" dirty="0">
                <a:latin typeface="Book Antiqua"/>
              </a:rPr>
              <a:t>8Ic1 Pressure in Fluids </a:t>
            </a:r>
            <a:r>
              <a:rPr lang="en-IE" sz="7200" dirty="0">
                <a:latin typeface="Book Antiqua"/>
              </a:rPr>
              <a:t> </a:t>
            </a:r>
          </a:p>
        </p:txBody>
      </p:sp>
      <p:sp>
        <p:nvSpPr>
          <p:cNvPr id="3" name="Subtitle 2">
            <a:extLst>
              <a:ext uri="{FF2B5EF4-FFF2-40B4-BE49-F238E27FC236}">
                <a16:creationId xmlns:a16="http://schemas.microsoft.com/office/drawing/2014/main" id="{3036DBF2-AA2B-4147-AEE7-A07FF8175DA5}"/>
              </a:ext>
            </a:extLst>
          </p:cNvPr>
          <p:cNvSpPr>
            <a:spLocks noGrp="1"/>
          </p:cNvSpPr>
          <p:nvPr>
            <p:ph type="subTitle" idx="1"/>
          </p:nvPr>
        </p:nvSpPr>
        <p:spPr>
          <a:xfrm>
            <a:off x="6246960" y="2486921"/>
            <a:ext cx="4757726" cy="3770445"/>
          </a:xfrm>
          <a:solidFill>
            <a:schemeClr val="accent1">
              <a:lumMod val="20000"/>
              <a:lumOff val="80000"/>
            </a:schemeClr>
          </a:solidFill>
        </p:spPr>
        <p:txBody>
          <a:bodyPr vert="horz" lIns="91440" tIns="45720" rIns="91440" bIns="45720" rtlCol="0" anchor="t">
            <a:normAutofit/>
          </a:bodyPr>
          <a:lstStyle/>
          <a:p>
            <a:pPr>
              <a:spcAft>
                <a:spcPts val="600"/>
              </a:spcAft>
            </a:pPr>
            <a:r>
              <a:rPr lang="en-IE" sz="3600" dirty="0"/>
              <a:t>Do Now: </a:t>
            </a:r>
          </a:p>
          <a:p>
            <a:pPr marL="514350" indent="-514350">
              <a:spcAft>
                <a:spcPts val="600"/>
              </a:spcAft>
              <a:buAutoNum type="arabicPeriod"/>
            </a:pPr>
            <a:r>
              <a:rPr lang="en-IE" sz="3600" dirty="0"/>
              <a:t>What do you think causes pressure in gases and liquids? </a:t>
            </a:r>
          </a:p>
          <a:p>
            <a:pPr marL="514350" indent="-514350">
              <a:spcAft>
                <a:spcPts val="600"/>
              </a:spcAft>
              <a:buAutoNum type="arabicPeriod"/>
            </a:pPr>
            <a:r>
              <a:rPr lang="en-IE" sz="3600" dirty="0"/>
              <a:t> </a:t>
            </a:r>
            <a:r>
              <a:rPr lang="en-US" sz="3600" dirty="0"/>
              <a:t>What direction(s) does it act in?</a:t>
            </a:r>
          </a:p>
        </p:txBody>
      </p:sp>
      <p:sp>
        <p:nvSpPr>
          <p:cNvPr id="4" name="Date Placeholder 3">
            <a:extLst>
              <a:ext uri="{FF2B5EF4-FFF2-40B4-BE49-F238E27FC236}">
                <a16:creationId xmlns:a16="http://schemas.microsoft.com/office/drawing/2014/main" id="{4AC5593C-727B-44E4-B07D-586F5F612805}"/>
              </a:ext>
            </a:extLst>
          </p:cNvPr>
          <p:cNvSpPr>
            <a:spLocks noGrp="1"/>
          </p:cNvSpPr>
          <p:nvPr>
            <p:ph type="dt" sz="half" idx="10"/>
          </p:nvPr>
        </p:nvSpPr>
        <p:spPr>
          <a:xfrm>
            <a:off x="9028043" y="339863"/>
            <a:ext cx="2743200" cy="365125"/>
          </a:xfrm>
        </p:spPr>
        <p:txBody>
          <a:bodyPr/>
          <a:lstStyle/>
          <a:p>
            <a:pPr algn="ctr"/>
            <a:fld id="{2A6A278D-FBDF-410C-8ABB-48CDFB3D7D2E}" type="datetime1">
              <a:rPr lang="en-IE" sz="3600" smtClean="0"/>
              <a:pPr algn="ctr"/>
              <a:t>13/07/2022</a:t>
            </a:fld>
            <a:endParaRPr lang="en-IE" dirty="0"/>
          </a:p>
        </p:txBody>
      </p:sp>
      <p:sp>
        <p:nvSpPr>
          <p:cNvPr id="5" name="TextBox 4">
            <a:extLst>
              <a:ext uri="{FF2B5EF4-FFF2-40B4-BE49-F238E27FC236}">
                <a16:creationId xmlns:a16="http://schemas.microsoft.com/office/drawing/2014/main" id="{571C5C08-C570-4164-9741-5B9D508427EA}"/>
              </a:ext>
            </a:extLst>
          </p:cNvPr>
          <p:cNvSpPr txBox="1"/>
          <p:nvPr/>
        </p:nvSpPr>
        <p:spPr>
          <a:xfrm>
            <a:off x="420757" y="230037"/>
            <a:ext cx="766557" cy="584775"/>
          </a:xfrm>
          <a:prstGeom prst="rect">
            <a:avLst/>
          </a:prstGeom>
          <a:noFill/>
        </p:spPr>
        <p:txBody>
          <a:bodyPr wrap="none" rtlCol="0">
            <a:spAutoFit/>
          </a:bodyPr>
          <a:lstStyle/>
          <a:p>
            <a:r>
              <a:rPr lang="en-IE" sz="3200" dirty="0">
                <a:solidFill>
                  <a:schemeClr val="bg1">
                    <a:lumMod val="50000"/>
                  </a:schemeClr>
                </a:solidFill>
              </a:rPr>
              <a:t>CW</a:t>
            </a:r>
            <a:endParaRPr lang="en-IE" dirty="0">
              <a:solidFill>
                <a:schemeClr val="bg1">
                  <a:lumMod val="50000"/>
                </a:schemeClr>
              </a:solidFill>
            </a:endParaRPr>
          </a:p>
        </p:txBody>
      </p:sp>
      <p:pic>
        <p:nvPicPr>
          <p:cNvPr id="8" name="Picture 7">
            <a:extLst>
              <a:ext uri="{FF2B5EF4-FFF2-40B4-BE49-F238E27FC236}">
                <a16:creationId xmlns:a16="http://schemas.microsoft.com/office/drawing/2014/main" id="{A085E140-2CAB-494C-B418-1A0E430CA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3050"/>
          <a:stretch/>
        </p:blipFill>
        <p:spPr>
          <a:xfrm>
            <a:off x="1187314" y="2486920"/>
            <a:ext cx="3776572" cy="4158477"/>
          </a:xfrm>
          <a:prstGeom prst="rect">
            <a:avLst/>
          </a:prstGeom>
        </p:spPr>
      </p:pic>
    </p:spTree>
    <p:extLst>
      <p:ext uri="{BB962C8B-B14F-4D97-AF65-F5344CB8AC3E}">
        <p14:creationId xmlns:p14="http://schemas.microsoft.com/office/powerpoint/2010/main" val="32766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263C90-A763-48C4-BFC2-9DF84F1A4D86}"/>
              </a:ext>
            </a:extLst>
          </p:cNvPr>
          <p:cNvPicPr>
            <a:picLocks noChangeAspect="1"/>
          </p:cNvPicPr>
          <p:nvPr/>
        </p:nvPicPr>
        <p:blipFill>
          <a:blip r:embed="rId2"/>
          <a:stretch>
            <a:fillRect/>
          </a:stretch>
        </p:blipFill>
        <p:spPr>
          <a:xfrm>
            <a:off x="564210" y="662208"/>
            <a:ext cx="11063580" cy="1578364"/>
          </a:xfrm>
          <a:prstGeom prst="rect">
            <a:avLst/>
          </a:prstGeom>
        </p:spPr>
      </p:pic>
      <p:pic>
        <p:nvPicPr>
          <p:cNvPr id="3" name="Picture 2">
            <a:hlinkClick r:id="rId3"/>
            <a:extLst>
              <a:ext uri="{FF2B5EF4-FFF2-40B4-BE49-F238E27FC236}">
                <a16:creationId xmlns:a16="http://schemas.microsoft.com/office/drawing/2014/main" id="{4292D7BC-52A6-4CCE-9296-48BC28E82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43" y="4846323"/>
            <a:ext cx="2679047" cy="1373011"/>
          </a:xfrm>
          <a:prstGeom prst="rect">
            <a:avLst/>
          </a:prstGeom>
        </p:spPr>
      </p:pic>
      <p:sp>
        <p:nvSpPr>
          <p:cNvPr id="4" name="Rectangle 3">
            <a:extLst>
              <a:ext uri="{FF2B5EF4-FFF2-40B4-BE49-F238E27FC236}">
                <a16:creationId xmlns:a16="http://schemas.microsoft.com/office/drawing/2014/main" id="{27A481E6-73A2-4067-A4CB-545F1704D312}"/>
              </a:ext>
            </a:extLst>
          </p:cNvPr>
          <p:cNvSpPr/>
          <p:nvPr/>
        </p:nvSpPr>
        <p:spPr>
          <a:xfrm>
            <a:off x="956095" y="2316705"/>
            <a:ext cx="7992648" cy="3785652"/>
          </a:xfrm>
          <a:prstGeom prst="rect">
            <a:avLst/>
          </a:prstGeom>
        </p:spPr>
        <p:txBody>
          <a:bodyPr wrap="square">
            <a:spAutoFit/>
          </a:bodyPr>
          <a:lstStyle/>
          <a:p>
            <a:pPr marL="457200" indent="-457200">
              <a:buFont typeface="Arial" panose="020B0604020202020204" pitchFamily="34" charset="0"/>
              <a:buChar char="•"/>
            </a:pPr>
            <a:r>
              <a:rPr lang="en-US" sz="4000" dirty="0">
                <a:solidFill>
                  <a:schemeClr val="accent3">
                    <a:lumMod val="50000"/>
                  </a:schemeClr>
                </a:solidFill>
              </a:rPr>
              <a:t>add more particles</a:t>
            </a:r>
          </a:p>
          <a:p>
            <a:pPr marL="457200" indent="-457200">
              <a:buFont typeface="Arial" panose="020B0604020202020204" pitchFamily="34" charset="0"/>
              <a:buChar char="•"/>
            </a:pPr>
            <a:r>
              <a:rPr lang="en-US" sz="4000" dirty="0">
                <a:solidFill>
                  <a:schemeClr val="accent3">
                    <a:lumMod val="50000"/>
                  </a:schemeClr>
                </a:solidFill>
              </a:rPr>
              <a:t>heat the fluid</a:t>
            </a:r>
          </a:p>
          <a:p>
            <a:pPr marL="457200" indent="-457200">
              <a:buFont typeface="Arial" panose="020B0604020202020204" pitchFamily="34" charset="0"/>
              <a:buChar char="•"/>
            </a:pPr>
            <a:r>
              <a:rPr lang="en-US" sz="4000" dirty="0">
                <a:solidFill>
                  <a:schemeClr val="accent3">
                    <a:lumMod val="50000"/>
                  </a:schemeClr>
                </a:solidFill>
              </a:rPr>
              <a:t>reduce volume of container</a:t>
            </a:r>
          </a:p>
          <a:p>
            <a:pPr marL="457200" indent="-457200">
              <a:buFont typeface="Arial" panose="020B0604020202020204" pitchFamily="34" charset="0"/>
              <a:buChar char="•"/>
            </a:pPr>
            <a:r>
              <a:rPr lang="en-US" sz="4000" dirty="0">
                <a:solidFill>
                  <a:schemeClr val="accent3">
                    <a:lumMod val="50000"/>
                  </a:schemeClr>
                </a:solidFill>
              </a:rPr>
              <a:t>(All these increase the number of collisions, heating increases the force of each collision too)</a:t>
            </a:r>
          </a:p>
        </p:txBody>
      </p:sp>
      <p:grpSp>
        <p:nvGrpSpPr>
          <p:cNvPr id="5" name="Group 4">
            <a:extLst>
              <a:ext uri="{FF2B5EF4-FFF2-40B4-BE49-F238E27FC236}">
                <a16:creationId xmlns:a16="http://schemas.microsoft.com/office/drawing/2014/main" id="{DB7B08C4-721E-404B-BBBF-84410201F7EF}"/>
              </a:ext>
            </a:extLst>
          </p:cNvPr>
          <p:cNvGrpSpPr/>
          <p:nvPr/>
        </p:nvGrpSpPr>
        <p:grpSpPr>
          <a:xfrm>
            <a:off x="8140459" y="193704"/>
            <a:ext cx="4051541" cy="703054"/>
            <a:chOff x="8137585" y="2780580"/>
            <a:chExt cx="4051541" cy="703054"/>
          </a:xfrm>
        </p:grpSpPr>
        <p:sp>
          <p:nvSpPr>
            <p:cNvPr id="6" name="TextBox 5">
              <a:extLst>
                <a:ext uri="{FF2B5EF4-FFF2-40B4-BE49-F238E27FC236}">
                  <a16:creationId xmlns:a16="http://schemas.microsoft.com/office/drawing/2014/main" id="{39A2B619-D9CF-471B-BA9D-3F5BFAB1C9E4}"/>
                </a:ext>
              </a:extLst>
            </p:cNvPr>
            <p:cNvSpPr txBox="1"/>
            <p:nvPr/>
          </p:nvSpPr>
          <p:spPr>
            <a:xfrm>
              <a:off x="8137585" y="2780580"/>
              <a:ext cx="4051541" cy="646331"/>
            </a:xfrm>
            <a:prstGeom prst="rect">
              <a:avLst/>
            </a:prstGeom>
            <a:solidFill>
              <a:schemeClr val="accent3">
                <a:lumMod val="75000"/>
              </a:schemeClr>
            </a:solidFill>
          </p:spPr>
          <p:txBody>
            <a:bodyPr wrap="square" lIns="91440" tIns="45720" rIns="91440" bIns="45720" rtlCol="0" anchor="t">
              <a:spAutoFit/>
            </a:bodyPr>
            <a:lstStyle/>
            <a:p>
              <a:pPr algn="r"/>
              <a:r>
                <a:rPr lang="en-GB" sz="3600" dirty="0">
                  <a:solidFill>
                    <a:schemeClr val="bg1"/>
                  </a:solidFill>
                </a:rPr>
                <a:t>Check your work</a:t>
              </a:r>
              <a:endParaRPr lang="en-US" dirty="0">
                <a:cs typeface="Calibri Light"/>
              </a:endParaRPr>
            </a:p>
          </p:txBody>
        </p:sp>
        <p:pic>
          <p:nvPicPr>
            <p:cNvPr id="7" name="Graphic 19" descr="Magnifying glass">
              <a:extLst>
                <a:ext uri="{FF2B5EF4-FFF2-40B4-BE49-F238E27FC236}">
                  <a16:creationId xmlns:a16="http://schemas.microsoft.com/office/drawing/2014/main" id="{26380D21-EE6C-4249-8544-7BE0FB8F9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7365" y="2784894"/>
              <a:ext cx="655609" cy="698740"/>
            </a:xfrm>
            <a:prstGeom prst="rect">
              <a:avLst/>
            </a:prstGeom>
          </p:spPr>
        </p:pic>
      </p:grpSp>
    </p:spTree>
    <p:extLst>
      <p:ext uri="{BB962C8B-B14F-4D97-AF65-F5344CB8AC3E}">
        <p14:creationId xmlns:p14="http://schemas.microsoft.com/office/powerpoint/2010/main" val="23027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B6772-A4D0-4D9C-8310-1BDB0DD26F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7038" y="888086"/>
            <a:ext cx="5301843" cy="5431032"/>
          </a:xfrm>
          <a:prstGeom prst="rect">
            <a:avLst/>
          </a:prstGeom>
        </p:spPr>
      </p:pic>
      <p:sp>
        <p:nvSpPr>
          <p:cNvPr id="7" name="TextBox 6"/>
          <p:cNvSpPr txBox="1"/>
          <p:nvPr/>
        </p:nvSpPr>
        <p:spPr>
          <a:xfrm>
            <a:off x="493119" y="376786"/>
            <a:ext cx="5602881" cy="1815882"/>
          </a:xfrm>
          <a:prstGeom prst="rect">
            <a:avLst/>
          </a:prstGeom>
          <a:noFill/>
        </p:spPr>
        <p:txBody>
          <a:bodyPr wrap="square" rtlCol="0">
            <a:spAutoFit/>
          </a:bodyPr>
          <a:lstStyle/>
          <a:p>
            <a:pPr defTabSz="914377">
              <a:defRPr/>
            </a:pPr>
            <a:r>
              <a:rPr lang="en-GB" sz="4000" u="sng" dirty="0">
                <a:latin typeface="+mj-lt"/>
                <a:cs typeface="Arial" panose="020B0604020202020204" pitchFamily="34" charset="0"/>
              </a:rPr>
              <a:t>How does pressure vary with depth?</a:t>
            </a:r>
          </a:p>
          <a:p>
            <a:pPr defTabSz="914377">
              <a:defRPr/>
            </a:pPr>
            <a:endParaRPr lang="en-GB" sz="3200" u="sng" dirty="0">
              <a:latin typeface="+mj-lt"/>
              <a:cs typeface="Arial" panose="020B0604020202020204" pitchFamily="34" charset="0"/>
            </a:endParaRPr>
          </a:p>
        </p:txBody>
      </p:sp>
      <p:sp>
        <p:nvSpPr>
          <p:cNvPr id="15" name="AutoShape 18">
            <a:extLst>
              <a:ext uri="{FF2B5EF4-FFF2-40B4-BE49-F238E27FC236}">
                <a16:creationId xmlns:a16="http://schemas.microsoft.com/office/drawing/2014/main" id="{DE690604-AA73-4F6F-83B2-4951CDED2489}"/>
              </a:ext>
            </a:extLst>
          </p:cNvPr>
          <p:cNvSpPr>
            <a:spLocks noChangeArrowheads="1"/>
          </p:cNvSpPr>
          <p:nvPr/>
        </p:nvSpPr>
        <p:spPr bwMode="auto">
          <a:xfrm>
            <a:off x="493119" y="1754157"/>
            <a:ext cx="5301843" cy="2754743"/>
          </a:xfrm>
          <a:prstGeom prst="cloudCallout">
            <a:avLst>
              <a:gd name="adj1" fmla="val -54731"/>
              <a:gd name="adj2" fmla="val 68626"/>
            </a:avLst>
          </a:prstGeom>
          <a:solidFill>
            <a:srgbClr val="DDDDFF"/>
          </a:solidFill>
          <a:ln w="9525">
            <a:noFill/>
            <a:round/>
            <a:headEnd/>
            <a:tailEnd/>
          </a:ln>
          <a:effectLst/>
        </p:spPr>
        <p:txBody>
          <a:bodyPr anchor="ctr" anchorCtr="1"/>
          <a:lstStyle/>
          <a:p>
            <a:pPr algn="ctr">
              <a:defRPr/>
            </a:pPr>
            <a:r>
              <a:rPr lang="en-GB" sz="3600" kern="0" dirty="0">
                <a:solidFill>
                  <a:sysClr val="windowText" lastClr="000000"/>
                </a:solidFill>
                <a:latin typeface="+mj-lt"/>
                <a:cs typeface="Arial" panose="020B0604020202020204" pitchFamily="34" charset="0"/>
              </a:rPr>
              <a:t>What do you feel if you dive down underwater?</a:t>
            </a:r>
          </a:p>
        </p:txBody>
      </p:sp>
      <p:sp>
        <p:nvSpPr>
          <p:cNvPr id="16" name="AutoShape 18">
            <a:extLst>
              <a:ext uri="{FF2B5EF4-FFF2-40B4-BE49-F238E27FC236}">
                <a16:creationId xmlns:a16="http://schemas.microsoft.com/office/drawing/2014/main" id="{B3CA9F70-15FE-4030-A0BF-FEC0B44896A5}"/>
              </a:ext>
            </a:extLst>
          </p:cNvPr>
          <p:cNvSpPr>
            <a:spLocks noChangeArrowheads="1"/>
          </p:cNvSpPr>
          <p:nvPr/>
        </p:nvSpPr>
        <p:spPr bwMode="auto">
          <a:xfrm>
            <a:off x="1456805" y="3887249"/>
            <a:ext cx="4789714" cy="2754743"/>
          </a:xfrm>
          <a:prstGeom prst="cloudCallout">
            <a:avLst>
              <a:gd name="adj1" fmla="val 56829"/>
              <a:gd name="adj2" fmla="val 62615"/>
            </a:avLst>
          </a:prstGeom>
          <a:solidFill>
            <a:schemeClr val="accent3">
              <a:lumMod val="40000"/>
              <a:lumOff val="60000"/>
            </a:schemeClr>
          </a:solidFill>
          <a:ln w="9525">
            <a:noFill/>
            <a:round/>
            <a:headEnd/>
            <a:tailEnd/>
          </a:ln>
          <a:effectLst/>
        </p:spPr>
        <p:txBody>
          <a:bodyPr anchor="ctr" anchorCtr="1"/>
          <a:lstStyle/>
          <a:p>
            <a:pPr algn="ctr">
              <a:defRPr/>
            </a:pPr>
            <a:r>
              <a:rPr lang="en-GB" sz="3200" kern="0" dirty="0">
                <a:solidFill>
                  <a:sysClr val="windowText" lastClr="000000"/>
                </a:solidFill>
                <a:latin typeface="+mj-lt"/>
                <a:cs typeface="Arial" panose="020B0604020202020204" pitchFamily="34" charset="0"/>
              </a:rPr>
              <a:t>How can you safely scuba dive to a depth of 20 m?</a:t>
            </a:r>
          </a:p>
        </p:txBody>
      </p:sp>
    </p:spTree>
    <p:extLst>
      <p:ext uri="{BB962C8B-B14F-4D97-AF65-F5344CB8AC3E}">
        <p14:creationId xmlns:p14="http://schemas.microsoft.com/office/powerpoint/2010/main" val="384678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023B-F10F-4B15-BFB3-B6F2C72E4A3D}"/>
              </a:ext>
            </a:extLst>
          </p:cNvPr>
          <p:cNvSpPr>
            <a:spLocks noGrp="1"/>
          </p:cNvSpPr>
          <p:nvPr>
            <p:ph type="title"/>
          </p:nvPr>
        </p:nvSpPr>
        <p:spPr>
          <a:xfrm>
            <a:off x="838200" y="572521"/>
            <a:ext cx="10515600" cy="1325563"/>
          </a:xfrm>
        </p:spPr>
        <p:txBody>
          <a:bodyPr/>
          <a:lstStyle/>
          <a:p>
            <a:r>
              <a:rPr lang="en-GB" dirty="0"/>
              <a:t>How does pressure vary with depth?</a:t>
            </a:r>
          </a:p>
        </p:txBody>
      </p:sp>
      <p:sp>
        <p:nvSpPr>
          <p:cNvPr id="3" name="Content Placeholder 2">
            <a:extLst>
              <a:ext uri="{FF2B5EF4-FFF2-40B4-BE49-F238E27FC236}">
                <a16:creationId xmlns:a16="http://schemas.microsoft.com/office/drawing/2014/main" id="{BA699695-9442-4ECF-AB70-64D191E2798C}"/>
              </a:ext>
            </a:extLst>
          </p:cNvPr>
          <p:cNvSpPr>
            <a:spLocks noGrp="1"/>
          </p:cNvSpPr>
          <p:nvPr>
            <p:ph idx="1"/>
          </p:nvPr>
        </p:nvSpPr>
        <p:spPr>
          <a:xfrm>
            <a:off x="838200" y="1825625"/>
            <a:ext cx="6398623" cy="4351338"/>
          </a:xfrm>
        </p:spPr>
        <p:txBody>
          <a:bodyPr/>
          <a:lstStyle/>
          <a:p>
            <a:pPr marL="0" indent="0">
              <a:buNone/>
            </a:pPr>
            <a:r>
              <a:rPr lang="en-GB" sz="4000" dirty="0">
                <a:solidFill>
                  <a:prstClr val="black"/>
                </a:solidFill>
                <a:latin typeface="+mj-lt"/>
                <a:cs typeface="Arial" panose="020B0604020202020204" pitchFamily="34" charset="0"/>
              </a:rPr>
              <a:t>Pressure depends on the weight of fluid above you.</a:t>
            </a:r>
            <a:br>
              <a:rPr lang="en-GB" sz="4000" dirty="0">
                <a:solidFill>
                  <a:prstClr val="black"/>
                </a:solidFill>
                <a:latin typeface="+mj-lt"/>
                <a:cs typeface="Arial" panose="020B0604020202020204" pitchFamily="34" charset="0"/>
              </a:rPr>
            </a:br>
            <a:endParaRPr lang="en-GB" sz="4000" dirty="0">
              <a:solidFill>
                <a:prstClr val="black"/>
              </a:solidFill>
              <a:latin typeface="+mj-lt"/>
              <a:cs typeface="Arial" panose="020B0604020202020204" pitchFamily="34" charset="0"/>
            </a:endParaRPr>
          </a:p>
          <a:p>
            <a:pPr marL="0" indent="0">
              <a:buNone/>
            </a:pPr>
            <a:r>
              <a:rPr lang="en-US" sz="4000" dirty="0">
                <a:latin typeface="+mj-lt"/>
              </a:rPr>
              <a:t>As you go deeper in water, the pressure _________ because the weight of water above you is________.</a:t>
            </a:r>
          </a:p>
          <a:p>
            <a:pPr marL="0" indent="0">
              <a:buNone/>
            </a:pPr>
            <a:endParaRPr lang="en-GB" dirty="0"/>
          </a:p>
        </p:txBody>
      </p:sp>
      <p:pic>
        <p:nvPicPr>
          <p:cNvPr id="4" name="Picture 13" descr="water bottle best">
            <a:extLst>
              <a:ext uri="{FF2B5EF4-FFF2-40B4-BE49-F238E27FC236}">
                <a16:creationId xmlns:a16="http://schemas.microsoft.com/office/drawing/2014/main" id="{8CB6C691-17AB-4928-9072-7A335787E2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7417"/>
          <a:stretch/>
        </p:blipFill>
        <p:spPr bwMode="auto">
          <a:xfrm>
            <a:off x="8207187" y="1373738"/>
            <a:ext cx="3452396" cy="48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a:extLst>
              <a:ext uri="{FF2B5EF4-FFF2-40B4-BE49-F238E27FC236}">
                <a16:creationId xmlns:a16="http://schemas.microsoft.com/office/drawing/2014/main" id="{2B8D3517-B972-4983-ADB5-59F12D7F4CA2}"/>
              </a:ext>
            </a:extLst>
          </p:cNvPr>
          <p:cNvSpPr txBox="1">
            <a:spLocks noChangeArrowheads="1"/>
          </p:cNvSpPr>
          <p:nvPr/>
        </p:nvSpPr>
        <p:spPr bwMode="auto">
          <a:xfrm>
            <a:off x="7848388" y="4651194"/>
            <a:ext cx="1831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88900">
              <a:defRPr sz="2400">
                <a:solidFill>
                  <a:srgbClr val="00FFFF"/>
                </a:solidFill>
                <a:latin typeface="Arial" panose="020B0604020202020204" pitchFamily="34" charset="0"/>
              </a:defRPr>
            </a:lvl1pPr>
            <a:lvl2pPr marL="742950" indent="-285750">
              <a:defRPr sz="2400">
                <a:solidFill>
                  <a:srgbClr val="00FFFF"/>
                </a:solidFill>
                <a:latin typeface="Arial" panose="020B0604020202020204" pitchFamily="34" charset="0"/>
              </a:defRPr>
            </a:lvl2pPr>
            <a:lvl3pPr marL="1143000" indent="-228600">
              <a:defRPr sz="2400">
                <a:solidFill>
                  <a:srgbClr val="00FFFF"/>
                </a:solidFill>
                <a:latin typeface="Arial" panose="020B0604020202020204" pitchFamily="34" charset="0"/>
              </a:defRPr>
            </a:lvl3pPr>
            <a:lvl4pPr marL="1600200" indent="-228600">
              <a:defRPr sz="2400">
                <a:solidFill>
                  <a:srgbClr val="00FFFF"/>
                </a:solidFill>
                <a:latin typeface="Arial" panose="020B0604020202020204" pitchFamily="34" charset="0"/>
              </a:defRPr>
            </a:lvl4pPr>
            <a:lvl5pPr marL="2057400" indent="-228600">
              <a:defRPr sz="2400">
                <a:solidFill>
                  <a:srgbClr val="00FFFF"/>
                </a:solidFill>
                <a:latin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defRPr>
            </a:lvl9pPr>
          </a:lstStyle>
          <a:p>
            <a:pPr marL="66675" eaLnBrk="0" fontAlgn="base" hangingPunct="0">
              <a:spcBef>
                <a:spcPct val="0"/>
              </a:spcBef>
              <a:spcAft>
                <a:spcPct val="0"/>
              </a:spcAft>
              <a:defRPr/>
            </a:pPr>
            <a:r>
              <a:rPr lang="en-US" altLang="en-US" sz="1800" b="1" kern="0" dirty="0">
                <a:solidFill>
                  <a:srgbClr val="286DA6"/>
                </a:solidFill>
              </a:rPr>
              <a:t>high pressure</a:t>
            </a:r>
          </a:p>
        </p:txBody>
      </p:sp>
      <p:sp>
        <p:nvSpPr>
          <p:cNvPr id="6" name="Text Box 15">
            <a:extLst>
              <a:ext uri="{FF2B5EF4-FFF2-40B4-BE49-F238E27FC236}">
                <a16:creationId xmlns:a16="http://schemas.microsoft.com/office/drawing/2014/main" id="{5DB007B1-642B-4FF0-A169-AC4730370071}"/>
              </a:ext>
            </a:extLst>
          </p:cNvPr>
          <p:cNvSpPr txBox="1">
            <a:spLocks noChangeArrowheads="1"/>
          </p:cNvSpPr>
          <p:nvPr/>
        </p:nvSpPr>
        <p:spPr bwMode="auto">
          <a:xfrm>
            <a:off x="7929350" y="2391740"/>
            <a:ext cx="1728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FFFF"/>
                </a:solidFill>
                <a:latin typeface="Arial" panose="020B0604020202020204" pitchFamily="34" charset="0"/>
              </a:defRPr>
            </a:lvl1pPr>
            <a:lvl2pPr marL="742950" indent="-285750">
              <a:defRPr sz="2400">
                <a:solidFill>
                  <a:srgbClr val="00FFFF"/>
                </a:solidFill>
                <a:latin typeface="Arial" panose="020B0604020202020204" pitchFamily="34" charset="0"/>
              </a:defRPr>
            </a:lvl2pPr>
            <a:lvl3pPr marL="1143000" indent="-228600">
              <a:defRPr sz="2400">
                <a:solidFill>
                  <a:srgbClr val="00FFFF"/>
                </a:solidFill>
                <a:latin typeface="Arial" panose="020B0604020202020204" pitchFamily="34" charset="0"/>
              </a:defRPr>
            </a:lvl3pPr>
            <a:lvl4pPr marL="1600200" indent="-228600">
              <a:defRPr sz="2400">
                <a:solidFill>
                  <a:srgbClr val="00FFFF"/>
                </a:solidFill>
                <a:latin typeface="Arial" panose="020B0604020202020204" pitchFamily="34" charset="0"/>
              </a:defRPr>
            </a:lvl4pPr>
            <a:lvl5pPr marL="2057400" indent="-228600">
              <a:defRPr sz="2400">
                <a:solidFill>
                  <a:srgbClr val="00FFFF"/>
                </a:solidFill>
                <a:latin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defRPr>
            </a:lvl9pPr>
          </a:lstStyle>
          <a:p>
            <a:pPr eaLnBrk="0" fontAlgn="base" hangingPunct="0">
              <a:spcBef>
                <a:spcPct val="0"/>
              </a:spcBef>
              <a:spcAft>
                <a:spcPct val="0"/>
              </a:spcAft>
              <a:defRPr/>
            </a:pPr>
            <a:r>
              <a:rPr lang="en-US" altLang="en-US" sz="1800" b="1" kern="0">
                <a:solidFill>
                  <a:srgbClr val="286DA6"/>
                </a:solidFill>
              </a:rPr>
              <a:t>low pressure</a:t>
            </a:r>
          </a:p>
        </p:txBody>
      </p:sp>
      <p:sp>
        <p:nvSpPr>
          <p:cNvPr id="7" name="Down Arrow 4">
            <a:extLst>
              <a:ext uri="{FF2B5EF4-FFF2-40B4-BE49-F238E27FC236}">
                <a16:creationId xmlns:a16="http://schemas.microsoft.com/office/drawing/2014/main" id="{6D7A3FAF-5B22-4F63-A387-8C22DD7DA23C}"/>
              </a:ext>
            </a:extLst>
          </p:cNvPr>
          <p:cNvSpPr/>
          <p:nvPr/>
        </p:nvSpPr>
        <p:spPr>
          <a:xfrm>
            <a:off x="8327435" y="2849827"/>
            <a:ext cx="504022" cy="1825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9242"/>
              </a:solidFill>
              <a:latin typeface="Calibri"/>
            </a:endParaRPr>
          </a:p>
        </p:txBody>
      </p:sp>
      <p:sp>
        <p:nvSpPr>
          <p:cNvPr id="11" name="TextBox 10">
            <a:extLst>
              <a:ext uri="{FF2B5EF4-FFF2-40B4-BE49-F238E27FC236}">
                <a16:creationId xmlns:a16="http://schemas.microsoft.com/office/drawing/2014/main" id="{0417A776-656F-44B2-870B-ED5F1096C6EB}"/>
              </a:ext>
            </a:extLst>
          </p:cNvPr>
          <p:cNvSpPr txBox="1"/>
          <p:nvPr/>
        </p:nvSpPr>
        <p:spPr>
          <a:xfrm>
            <a:off x="2816180" y="4110770"/>
            <a:ext cx="2386962" cy="707886"/>
          </a:xfrm>
          <a:prstGeom prst="rect">
            <a:avLst/>
          </a:prstGeom>
          <a:noFill/>
        </p:spPr>
        <p:txBody>
          <a:bodyPr wrap="square" rtlCol="0">
            <a:spAutoFit/>
          </a:bodyPr>
          <a:lstStyle/>
          <a:p>
            <a:pPr algn="ctr"/>
            <a:r>
              <a:rPr lang="en-GB" sz="4000" dirty="0">
                <a:solidFill>
                  <a:srgbClr val="009242"/>
                </a:solidFill>
                <a:latin typeface="+mj-lt"/>
                <a:cs typeface="Arial" panose="020B0604020202020204" pitchFamily="34" charset="0"/>
              </a:rPr>
              <a:t>increases</a:t>
            </a:r>
          </a:p>
        </p:txBody>
      </p:sp>
      <p:sp>
        <p:nvSpPr>
          <p:cNvPr id="12" name="TextBox 11">
            <a:extLst>
              <a:ext uri="{FF2B5EF4-FFF2-40B4-BE49-F238E27FC236}">
                <a16:creationId xmlns:a16="http://schemas.microsoft.com/office/drawing/2014/main" id="{26F08B8D-DB4E-4084-9E0B-75FCA0CC680B}"/>
              </a:ext>
            </a:extLst>
          </p:cNvPr>
          <p:cNvSpPr txBox="1"/>
          <p:nvPr/>
        </p:nvSpPr>
        <p:spPr>
          <a:xfrm>
            <a:off x="1033055" y="5209722"/>
            <a:ext cx="2386962" cy="707886"/>
          </a:xfrm>
          <a:prstGeom prst="rect">
            <a:avLst/>
          </a:prstGeom>
          <a:noFill/>
        </p:spPr>
        <p:txBody>
          <a:bodyPr wrap="square" rtlCol="0">
            <a:spAutoFit/>
          </a:bodyPr>
          <a:lstStyle/>
          <a:p>
            <a:pPr algn="ctr"/>
            <a:r>
              <a:rPr lang="en-GB" sz="4000" dirty="0">
                <a:solidFill>
                  <a:srgbClr val="009242"/>
                </a:solidFill>
                <a:latin typeface="+mj-lt"/>
                <a:cs typeface="Arial" panose="020B0604020202020204" pitchFamily="34" charset="0"/>
              </a:rPr>
              <a:t>greater</a:t>
            </a:r>
          </a:p>
        </p:txBody>
      </p:sp>
      <p:grpSp>
        <p:nvGrpSpPr>
          <p:cNvPr id="13" name="Group 12">
            <a:extLst>
              <a:ext uri="{FF2B5EF4-FFF2-40B4-BE49-F238E27FC236}">
                <a16:creationId xmlns:a16="http://schemas.microsoft.com/office/drawing/2014/main" id="{A6115DE0-C969-473E-AF2E-8E8EB61AEBA9}"/>
              </a:ext>
            </a:extLst>
          </p:cNvPr>
          <p:cNvGrpSpPr/>
          <p:nvPr/>
        </p:nvGrpSpPr>
        <p:grpSpPr>
          <a:xfrm>
            <a:off x="7475764" y="98708"/>
            <a:ext cx="4716236" cy="659938"/>
            <a:chOff x="-1" y="411506"/>
            <a:chExt cx="4716236" cy="659938"/>
          </a:xfrm>
        </p:grpSpPr>
        <p:sp>
          <p:nvSpPr>
            <p:cNvPr id="14" name="TextBox 13">
              <a:extLst>
                <a:ext uri="{FF2B5EF4-FFF2-40B4-BE49-F238E27FC236}">
                  <a16:creationId xmlns:a16="http://schemas.microsoft.com/office/drawing/2014/main" id="{FC9E36C8-DE7D-4C37-90F9-4C8B7512723A}"/>
                </a:ext>
              </a:extLst>
            </p:cNvPr>
            <p:cNvSpPr txBox="1"/>
            <p:nvPr/>
          </p:nvSpPr>
          <p:spPr>
            <a:xfrm>
              <a:off x="-1" y="411506"/>
              <a:ext cx="4716236" cy="659938"/>
            </a:xfrm>
            <a:prstGeom prst="rect">
              <a:avLst/>
            </a:prstGeom>
            <a:solidFill>
              <a:schemeClr val="accent1">
                <a:lumMod val="75000"/>
              </a:schemeClr>
            </a:solidFill>
          </p:spPr>
          <p:txBody>
            <a:bodyPr wrap="square" rtlCol="0">
              <a:spAutoFit/>
            </a:bodyPr>
            <a:lstStyle/>
            <a:p>
              <a:pPr algn="ctr"/>
              <a:r>
                <a:rPr lang="en-GB" sz="3600" dirty="0">
                  <a:solidFill>
                    <a:schemeClr val="bg1"/>
                  </a:solidFill>
                </a:rPr>
                <a:t>Copy &amp; Complete</a:t>
              </a:r>
            </a:p>
          </p:txBody>
        </p:sp>
        <p:pic>
          <p:nvPicPr>
            <p:cNvPr id="15" name="Picture 14">
              <a:extLst>
                <a:ext uri="{FF2B5EF4-FFF2-40B4-BE49-F238E27FC236}">
                  <a16:creationId xmlns:a16="http://schemas.microsoft.com/office/drawing/2014/main" id="{CB5671BA-7AFE-451D-83F2-4E088D01C264}"/>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56703" y="426441"/>
              <a:ext cx="648631" cy="628716"/>
            </a:xfrm>
            <a:prstGeom prst="rect">
              <a:avLst/>
            </a:prstGeom>
          </p:spPr>
        </p:pic>
      </p:grpSp>
    </p:spTree>
    <p:extLst>
      <p:ext uri="{BB962C8B-B14F-4D97-AF65-F5344CB8AC3E}">
        <p14:creationId xmlns:p14="http://schemas.microsoft.com/office/powerpoint/2010/main" val="35421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4AABD72B-A768-4A6F-B57B-BB49E418A0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6498" y="628572"/>
            <a:ext cx="10039003" cy="5600855"/>
          </a:xfrm>
          <a:prstGeom prst="rect">
            <a:avLst/>
          </a:prstGeom>
        </p:spPr>
      </p:pic>
    </p:spTree>
    <p:extLst>
      <p:ext uri="{BB962C8B-B14F-4D97-AF65-F5344CB8AC3E}">
        <p14:creationId xmlns:p14="http://schemas.microsoft.com/office/powerpoint/2010/main" val="295687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BBE17796-2C8A-4C58-8FF1-5F9CA407D72F}"/>
              </a:ext>
            </a:extLst>
          </p:cNvPr>
          <p:cNvPicPr>
            <a:picLocks noChangeAspect="1"/>
          </p:cNvPicPr>
          <p:nvPr/>
        </p:nvPicPr>
        <p:blipFill>
          <a:blip r:embed="rId3"/>
          <a:stretch>
            <a:fillRect/>
          </a:stretch>
        </p:blipFill>
        <p:spPr>
          <a:xfrm>
            <a:off x="0" y="0"/>
            <a:ext cx="12192000" cy="6248877"/>
          </a:xfrm>
          <a:prstGeom prst="rect">
            <a:avLst/>
          </a:prstGeom>
        </p:spPr>
      </p:pic>
    </p:spTree>
    <p:extLst>
      <p:ext uri="{BB962C8B-B14F-4D97-AF65-F5344CB8AC3E}">
        <p14:creationId xmlns:p14="http://schemas.microsoft.com/office/powerpoint/2010/main" val="146384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80287-8197-43AB-B894-AB594C57A5BE}"/>
              </a:ext>
            </a:extLst>
          </p:cNvPr>
          <p:cNvSpPr>
            <a:spLocks noGrp="1"/>
          </p:cNvSpPr>
          <p:nvPr>
            <p:ph idx="1"/>
          </p:nvPr>
        </p:nvSpPr>
        <p:spPr>
          <a:xfrm>
            <a:off x="838200" y="1097280"/>
            <a:ext cx="10515600" cy="5079683"/>
          </a:xfrm>
        </p:spPr>
        <p:txBody>
          <a:bodyPr/>
          <a:lstStyle/>
          <a:p>
            <a:pPr marL="0" indent="0">
              <a:buNone/>
            </a:pPr>
            <a:r>
              <a:rPr lang="en-US" sz="4400" dirty="0"/>
              <a:t>As you go higher in the air, the pressure __________ because the weight of air above you is_______.</a:t>
            </a:r>
          </a:p>
          <a:p>
            <a:pPr marL="0" indent="0">
              <a:buNone/>
            </a:pPr>
            <a:endParaRPr lang="en-GB" dirty="0"/>
          </a:p>
        </p:txBody>
      </p:sp>
      <p:sp>
        <p:nvSpPr>
          <p:cNvPr id="4" name="TextBox 3">
            <a:extLst>
              <a:ext uri="{FF2B5EF4-FFF2-40B4-BE49-F238E27FC236}">
                <a16:creationId xmlns:a16="http://schemas.microsoft.com/office/drawing/2014/main" id="{63A80112-CC41-4F16-816D-D726FF9C0465}"/>
              </a:ext>
            </a:extLst>
          </p:cNvPr>
          <p:cNvSpPr txBox="1"/>
          <p:nvPr/>
        </p:nvSpPr>
        <p:spPr>
          <a:xfrm>
            <a:off x="838200" y="1623210"/>
            <a:ext cx="2780414" cy="707886"/>
          </a:xfrm>
          <a:prstGeom prst="rect">
            <a:avLst/>
          </a:prstGeom>
          <a:noFill/>
        </p:spPr>
        <p:txBody>
          <a:bodyPr wrap="square" rtlCol="0">
            <a:spAutoFit/>
          </a:bodyPr>
          <a:lstStyle/>
          <a:p>
            <a:pPr algn="ctr"/>
            <a:r>
              <a:rPr lang="en-GB" sz="4000" dirty="0">
                <a:solidFill>
                  <a:srgbClr val="009242"/>
                </a:solidFill>
                <a:latin typeface="+mj-lt"/>
                <a:cs typeface="Arial" panose="020B0604020202020204" pitchFamily="34" charset="0"/>
              </a:rPr>
              <a:t>decreases</a:t>
            </a:r>
          </a:p>
        </p:txBody>
      </p:sp>
      <p:sp>
        <p:nvSpPr>
          <p:cNvPr id="5" name="TextBox 4">
            <a:extLst>
              <a:ext uri="{FF2B5EF4-FFF2-40B4-BE49-F238E27FC236}">
                <a16:creationId xmlns:a16="http://schemas.microsoft.com/office/drawing/2014/main" id="{B39E9AAF-6CB9-4117-AEE1-7B59159D0F2C}"/>
              </a:ext>
            </a:extLst>
          </p:cNvPr>
          <p:cNvSpPr txBox="1"/>
          <p:nvPr/>
        </p:nvSpPr>
        <p:spPr>
          <a:xfrm>
            <a:off x="1983377" y="2331096"/>
            <a:ext cx="2780414" cy="707886"/>
          </a:xfrm>
          <a:prstGeom prst="rect">
            <a:avLst/>
          </a:prstGeom>
          <a:noFill/>
        </p:spPr>
        <p:txBody>
          <a:bodyPr wrap="square" rtlCol="0">
            <a:spAutoFit/>
          </a:bodyPr>
          <a:lstStyle/>
          <a:p>
            <a:pPr algn="ctr"/>
            <a:r>
              <a:rPr lang="en-GB" sz="4000" dirty="0">
                <a:solidFill>
                  <a:srgbClr val="009242"/>
                </a:solidFill>
                <a:latin typeface="+mj-lt"/>
                <a:cs typeface="Arial" panose="020B0604020202020204" pitchFamily="34" charset="0"/>
              </a:rPr>
              <a:t>lower</a:t>
            </a:r>
          </a:p>
        </p:txBody>
      </p:sp>
      <p:pic>
        <p:nvPicPr>
          <p:cNvPr id="2050" name="Picture 2" descr="Video shows another airplane altercation involving passengers, crew members  after man tries to take loudspeaker">
            <a:extLst>
              <a:ext uri="{FF2B5EF4-FFF2-40B4-BE49-F238E27FC236}">
                <a16:creationId xmlns:a16="http://schemas.microsoft.com/office/drawing/2014/main" id="{B0A97AC1-009D-434C-897B-420F0D2DC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614" y="3390131"/>
            <a:ext cx="5256371" cy="29560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75D6A5E-FCD4-4384-A8AF-8E4B3058CE39}"/>
              </a:ext>
            </a:extLst>
          </p:cNvPr>
          <p:cNvGrpSpPr/>
          <p:nvPr/>
        </p:nvGrpSpPr>
        <p:grpSpPr>
          <a:xfrm>
            <a:off x="0" y="273141"/>
            <a:ext cx="4716236" cy="659938"/>
            <a:chOff x="-1" y="411506"/>
            <a:chExt cx="4716236" cy="659938"/>
          </a:xfrm>
        </p:grpSpPr>
        <p:sp>
          <p:nvSpPr>
            <p:cNvPr id="8" name="TextBox 7">
              <a:extLst>
                <a:ext uri="{FF2B5EF4-FFF2-40B4-BE49-F238E27FC236}">
                  <a16:creationId xmlns:a16="http://schemas.microsoft.com/office/drawing/2014/main" id="{077E68A6-9A6F-4D22-BCB5-3E6347DDF2EA}"/>
                </a:ext>
              </a:extLst>
            </p:cNvPr>
            <p:cNvSpPr txBox="1"/>
            <p:nvPr/>
          </p:nvSpPr>
          <p:spPr>
            <a:xfrm>
              <a:off x="-1" y="411506"/>
              <a:ext cx="4716236" cy="659938"/>
            </a:xfrm>
            <a:prstGeom prst="rect">
              <a:avLst/>
            </a:prstGeom>
            <a:solidFill>
              <a:schemeClr val="accent1">
                <a:lumMod val="75000"/>
              </a:schemeClr>
            </a:solidFill>
          </p:spPr>
          <p:txBody>
            <a:bodyPr wrap="square" rtlCol="0">
              <a:spAutoFit/>
            </a:bodyPr>
            <a:lstStyle/>
            <a:p>
              <a:pPr algn="ctr"/>
              <a:r>
                <a:rPr lang="en-GB" sz="3600" dirty="0">
                  <a:solidFill>
                    <a:schemeClr val="bg1"/>
                  </a:solidFill>
                </a:rPr>
                <a:t>Copy &amp; Complete</a:t>
              </a:r>
            </a:p>
          </p:txBody>
        </p:sp>
        <p:pic>
          <p:nvPicPr>
            <p:cNvPr id="9" name="Picture 8">
              <a:extLst>
                <a:ext uri="{FF2B5EF4-FFF2-40B4-BE49-F238E27FC236}">
                  <a16:creationId xmlns:a16="http://schemas.microsoft.com/office/drawing/2014/main" id="{69FA9127-D5BF-46CE-9300-F3D701827F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56703" y="426441"/>
              <a:ext cx="648631" cy="628716"/>
            </a:xfrm>
            <a:prstGeom prst="rect">
              <a:avLst/>
            </a:prstGeom>
          </p:spPr>
        </p:pic>
      </p:grpSp>
    </p:spTree>
    <p:extLst>
      <p:ext uri="{BB962C8B-B14F-4D97-AF65-F5344CB8AC3E}">
        <p14:creationId xmlns:p14="http://schemas.microsoft.com/office/powerpoint/2010/main" val="305171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8D92A-817A-4C1B-A047-1F9A0C0B668A}"/>
              </a:ext>
            </a:extLst>
          </p:cNvPr>
          <p:cNvSpPr>
            <a:spLocks noGrp="1"/>
          </p:cNvSpPr>
          <p:nvPr>
            <p:ph idx="1"/>
          </p:nvPr>
        </p:nvSpPr>
        <p:spPr>
          <a:xfrm>
            <a:off x="838200" y="1201783"/>
            <a:ext cx="10515600" cy="4975180"/>
          </a:xfrm>
        </p:spPr>
        <p:txBody>
          <a:bodyPr/>
          <a:lstStyle/>
          <a:p>
            <a:pPr marL="514350" indent="-514350">
              <a:buFont typeface="+mj-lt"/>
              <a:buAutoNum type="arabicPeriod"/>
            </a:pPr>
            <a:r>
              <a:rPr lang="en-US" sz="4000" dirty="0"/>
              <a:t>What is compressed air? Compare its pressure to normal air.</a:t>
            </a:r>
          </a:p>
          <a:p>
            <a:pPr marL="514350" indent="-514350">
              <a:buFont typeface="+mj-lt"/>
              <a:buAutoNum type="arabicPeriod"/>
            </a:pPr>
            <a:r>
              <a:rPr lang="en-US" sz="4000" dirty="0"/>
              <a:t>Explain what happened to the bubbles in the divers blood as she went upwards.</a:t>
            </a:r>
          </a:p>
          <a:p>
            <a:pPr marL="514350" indent="-514350">
              <a:buFont typeface="+mj-lt"/>
              <a:buAutoNum type="arabicPeriod"/>
            </a:pPr>
            <a:r>
              <a:rPr lang="en-US" sz="4000" dirty="0"/>
              <a:t>Why did the helicopter have to stay low?</a:t>
            </a:r>
          </a:p>
          <a:p>
            <a:pPr marL="514350" indent="-514350">
              <a:buFont typeface="+mj-lt"/>
              <a:buAutoNum type="arabicPeriod"/>
            </a:pPr>
            <a:r>
              <a:rPr lang="en-US" sz="4000" dirty="0"/>
              <a:t>Explain how the recompression chamber helped the diver recover from “the bends”.</a:t>
            </a:r>
          </a:p>
          <a:p>
            <a:pPr marL="0" indent="0">
              <a:buNone/>
            </a:pPr>
            <a:endParaRPr lang="en-GB" dirty="0"/>
          </a:p>
        </p:txBody>
      </p:sp>
    </p:spTree>
    <p:extLst>
      <p:ext uri="{BB962C8B-B14F-4D97-AF65-F5344CB8AC3E}">
        <p14:creationId xmlns:p14="http://schemas.microsoft.com/office/powerpoint/2010/main" val="87355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0" y="3105837"/>
            <a:ext cx="4572000" cy="830997"/>
          </a:xfrm>
          <a:prstGeom prst="rect">
            <a:avLst/>
          </a:prstGeom>
        </p:spPr>
        <p:txBody>
          <a:bodyPr>
            <a:spAutoFit/>
          </a:bodyPr>
          <a:lstStyle/>
          <a:p>
            <a:r>
              <a:rPr lang="en-GB" sz="2400" dirty="0">
                <a:solidFill>
                  <a:srgbClr val="000000"/>
                </a:solidFill>
                <a:latin typeface="Arial"/>
              </a:rPr>
              <a:t>https://www.youtube.com/watch?v=-zvCUmeoHpw</a:t>
            </a:r>
          </a:p>
        </p:txBody>
      </p:sp>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0073" y="6162997"/>
            <a:ext cx="2676376" cy="695004"/>
          </a:xfrm>
          <a:prstGeom prst="rect">
            <a:avLst/>
          </a:prstGeom>
        </p:spPr>
      </p:pic>
      <p:pic>
        <p:nvPicPr>
          <p:cNvPr id="2" name="Online Media 1">
            <a:hlinkClick r:id="" action="ppaction://media"/>
            <a:extLst>
              <a:ext uri="{FF2B5EF4-FFF2-40B4-BE49-F238E27FC236}">
                <a16:creationId xmlns:a16="http://schemas.microsoft.com/office/drawing/2014/main" id="{15B9213B-AF49-4C3C-AFA9-D23307C4AE08}"/>
              </a:ext>
            </a:extLst>
          </p:cNvPr>
          <p:cNvPicPr>
            <a:picLocks noRot="1" noChangeAspect="1"/>
          </p:cNvPicPr>
          <p:nvPr>
            <a:videoFile r:link="rId1"/>
          </p:nvPr>
        </p:nvPicPr>
        <p:blipFill>
          <a:blip r:embed="rId6"/>
          <a:stretch>
            <a:fillRect/>
          </a:stretch>
        </p:blipFill>
        <p:spPr>
          <a:xfrm>
            <a:off x="731520" y="394119"/>
            <a:ext cx="10728960" cy="5423436"/>
          </a:xfrm>
          <a:prstGeom prst="rect">
            <a:avLst/>
          </a:prstGeom>
        </p:spPr>
      </p:pic>
    </p:spTree>
    <p:extLst>
      <p:ext uri="{BB962C8B-B14F-4D97-AF65-F5344CB8AC3E}">
        <p14:creationId xmlns:p14="http://schemas.microsoft.com/office/powerpoint/2010/main" val="29837798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0" y="3105837"/>
            <a:ext cx="4572000" cy="830997"/>
          </a:xfrm>
          <a:prstGeom prst="rect">
            <a:avLst/>
          </a:prstGeom>
        </p:spPr>
        <p:txBody>
          <a:bodyPr>
            <a:spAutoFit/>
          </a:bodyPr>
          <a:lstStyle/>
          <a:p>
            <a:r>
              <a:rPr lang="en-GB" sz="2400" dirty="0">
                <a:solidFill>
                  <a:srgbClr val="000000"/>
                </a:solidFill>
                <a:latin typeface="Arial"/>
              </a:rPr>
              <a:t>https://www.youtube.com/watch?v=-zvCUmeoHpw</a:t>
            </a:r>
          </a:p>
        </p:txBody>
      </p:sp>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0073" y="6162997"/>
            <a:ext cx="2676376" cy="695004"/>
          </a:xfrm>
          <a:prstGeom prst="rect">
            <a:avLst/>
          </a:prstGeom>
        </p:spPr>
      </p:pic>
      <p:pic>
        <p:nvPicPr>
          <p:cNvPr id="2" name="Online Media 1">
            <a:hlinkClick r:id="" action="ppaction://media"/>
            <a:extLst>
              <a:ext uri="{FF2B5EF4-FFF2-40B4-BE49-F238E27FC236}">
                <a16:creationId xmlns:a16="http://schemas.microsoft.com/office/drawing/2014/main" id="{B115BDFF-4CC5-488C-9895-02914445AF50}"/>
              </a:ext>
            </a:extLst>
          </p:cNvPr>
          <p:cNvPicPr>
            <a:picLocks noRot="1" noChangeAspect="1"/>
          </p:cNvPicPr>
          <p:nvPr>
            <a:videoFile r:link="rId1"/>
          </p:nvPr>
        </p:nvPicPr>
        <p:blipFill>
          <a:blip r:embed="rId6"/>
          <a:stretch>
            <a:fillRect/>
          </a:stretch>
        </p:blipFill>
        <p:spPr>
          <a:xfrm>
            <a:off x="0" y="1"/>
            <a:ext cx="12192000" cy="6162996"/>
          </a:xfrm>
          <a:prstGeom prst="rect">
            <a:avLst/>
          </a:prstGeom>
        </p:spPr>
      </p:pic>
    </p:spTree>
    <p:extLst>
      <p:ext uri="{BB962C8B-B14F-4D97-AF65-F5344CB8AC3E}">
        <p14:creationId xmlns:p14="http://schemas.microsoft.com/office/powerpoint/2010/main" val="22897958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570" y="255544"/>
            <a:ext cx="11553245" cy="4113498"/>
          </a:xfrm>
          <a:prstGeom prst="rect">
            <a:avLst/>
          </a:prstGeom>
          <a:noFill/>
        </p:spPr>
        <p:txBody>
          <a:bodyPr wrap="square" rtlCol="0">
            <a:spAutoFit/>
          </a:bodyPr>
          <a:lstStyle/>
          <a:p>
            <a:pPr marL="514338" indent="-514338">
              <a:buFontTx/>
              <a:buAutoNum type="arabicPeriod"/>
            </a:pPr>
            <a:r>
              <a:rPr lang="en-GB" sz="3733" dirty="0">
                <a:solidFill>
                  <a:prstClr val="black"/>
                </a:solidFill>
                <a:latin typeface="+mj-lt"/>
                <a:cs typeface="Arial" panose="020B0604020202020204" pitchFamily="34" charset="0"/>
              </a:rPr>
              <a:t>What is compressed air? Compare its pressure to normal air.</a:t>
            </a:r>
          </a:p>
          <a:p>
            <a:pPr defTabSz="914377">
              <a:defRPr/>
            </a:pPr>
            <a:endParaRPr lang="en-GB" sz="3733" dirty="0">
              <a:solidFill>
                <a:prstClr val="black"/>
              </a:solidFill>
              <a:latin typeface="+mj-lt"/>
              <a:cs typeface="Arial" panose="020B0604020202020204" pitchFamily="34" charset="0"/>
            </a:endParaRPr>
          </a:p>
          <a:p>
            <a:pPr defTabSz="914377">
              <a:defRPr/>
            </a:pPr>
            <a:endParaRPr lang="en-GB" sz="3733" dirty="0">
              <a:solidFill>
                <a:prstClr val="black"/>
              </a:solidFill>
              <a:latin typeface="+mj-lt"/>
              <a:cs typeface="Arial" panose="020B0604020202020204" pitchFamily="34" charset="0"/>
            </a:endParaRPr>
          </a:p>
          <a:p>
            <a:pPr marL="685783" indent="-685783" defTabSz="914377">
              <a:buFont typeface="+mj-lt"/>
              <a:buAutoNum type="arabicPeriod" startAt="2"/>
              <a:defRPr/>
            </a:pPr>
            <a:r>
              <a:rPr lang="en-GB" sz="3733" dirty="0">
                <a:solidFill>
                  <a:prstClr val="black"/>
                </a:solidFill>
                <a:latin typeface="+mj-lt"/>
                <a:cs typeface="Arial" panose="020B0604020202020204" pitchFamily="34" charset="0"/>
              </a:rPr>
              <a:t>Explain what happened to the bubbles in the divers blood as she went upwards.</a:t>
            </a:r>
          </a:p>
          <a:p>
            <a:pPr marL="514338" indent="-514338" defTabSz="914377">
              <a:buFontTx/>
              <a:buAutoNum type="arabicPeriod" startAt="2"/>
              <a:defRPr/>
            </a:pPr>
            <a:endParaRPr lang="en-GB" sz="3733" dirty="0">
              <a:solidFill>
                <a:prstClr val="black"/>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566AB413-FF3B-4872-B855-4BC1370ACDD9}"/>
              </a:ext>
            </a:extLst>
          </p:cNvPr>
          <p:cNvSpPr txBox="1"/>
          <p:nvPr/>
        </p:nvSpPr>
        <p:spPr>
          <a:xfrm>
            <a:off x="817696" y="1343020"/>
            <a:ext cx="11129811" cy="1241237"/>
          </a:xfrm>
          <a:prstGeom prst="rect">
            <a:avLst/>
          </a:prstGeom>
          <a:noFill/>
        </p:spPr>
        <p:txBody>
          <a:bodyPr wrap="square" rtlCol="0">
            <a:spAutoFit/>
          </a:bodyPr>
          <a:lstStyle/>
          <a:p>
            <a:r>
              <a:rPr lang="en-GB" sz="3733" dirty="0">
                <a:solidFill>
                  <a:srgbClr val="009242"/>
                </a:solidFill>
                <a:latin typeface="+mj-lt"/>
                <a:cs typeface="Arial" panose="020B0604020202020204" pitchFamily="34" charset="0"/>
              </a:rPr>
              <a:t>Air that has been squashed into a smaller volume. It has a higher pressure than normal air.</a:t>
            </a:r>
          </a:p>
        </p:txBody>
      </p:sp>
      <p:sp>
        <p:nvSpPr>
          <p:cNvPr id="6" name="TextBox 5">
            <a:extLst>
              <a:ext uri="{FF2B5EF4-FFF2-40B4-BE49-F238E27FC236}">
                <a16:creationId xmlns:a16="http://schemas.microsoft.com/office/drawing/2014/main" id="{7B65495C-27D6-4E1A-93E6-5F3EC5757FA7}"/>
              </a:ext>
            </a:extLst>
          </p:cNvPr>
          <p:cNvSpPr txBox="1"/>
          <p:nvPr/>
        </p:nvSpPr>
        <p:spPr>
          <a:xfrm>
            <a:off x="817696" y="3790128"/>
            <a:ext cx="11374304" cy="2390141"/>
          </a:xfrm>
          <a:prstGeom prst="rect">
            <a:avLst/>
          </a:prstGeom>
          <a:noFill/>
        </p:spPr>
        <p:txBody>
          <a:bodyPr wrap="square" rtlCol="0">
            <a:spAutoFit/>
          </a:bodyPr>
          <a:lstStyle/>
          <a:p>
            <a:r>
              <a:rPr lang="en-GB" sz="3733" dirty="0">
                <a:solidFill>
                  <a:srgbClr val="009242"/>
                </a:solidFill>
                <a:latin typeface="+mj-lt"/>
                <a:cs typeface="Arial" panose="020B0604020202020204" pitchFamily="34" charset="0"/>
              </a:rPr>
              <a:t>The bubbles got bigger because the air pressure outside the bubble decreased. (The pressure inside the bubble stayed the same as before, so the overall force is outwards and the bubble expanded.)</a:t>
            </a:r>
          </a:p>
        </p:txBody>
      </p:sp>
    </p:spTree>
    <p:extLst>
      <p:ext uri="{BB962C8B-B14F-4D97-AF65-F5344CB8AC3E}">
        <p14:creationId xmlns:p14="http://schemas.microsoft.com/office/powerpoint/2010/main" val="1586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59AF-41C9-4170-BE0E-7B8257722CB8}"/>
              </a:ext>
            </a:extLst>
          </p:cNvPr>
          <p:cNvSpPr>
            <a:spLocks noGrp="1"/>
          </p:cNvSpPr>
          <p:nvPr>
            <p:ph type="title"/>
          </p:nvPr>
        </p:nvSpPr>
        <p:spPr/>
        <p:txBody>
          <a:bodyPr/>
          <a:lstStyle/>
          <a:p>
            <a:r>
              <a:rPr lang="en-GB" dirty="0"/>
              <a:t>Objective</a:t>
            </a:r>
          </a:p>
        </p:txBody>
      </p:sp>
      <p:sp>
        <p:nvSpPr>
          <p:cNvPr id="3" name="Content Placeholder 2">
            <a:extLst>
              <a:ext uri="{FF2B5EF4-FFF2-40B4-BE49-F238E27FC236}">
                <a16:creationId xmlns:a16="http://schemas.microsoft.com/office/drawing/2014/main" id="{0B1B7E5D-F415-4BF7-ABCA-AD5F0446B9FA}"/>
              </a:ext>
            </a:extLst>
          </p:cNvPr>
          <p:cNvSpPr>
            <a:spLocks noGrp="1"/>
          </p:cNvSpPr>
          <p:nvPr>
            <p:ph idx="1"/>
          </p:nvPr>
        </p:nvSpPr>
        <p:spPr/>
        <p:txBody>
          <a:bodyPr>
            <a:normAutofit/>
          </a:bodyPr>
          <a:lstStyle/>
          <a:p>
            <a:r>
              <a:rPr lang="en-US" sz="2400" dirty="0"/>
              <a:t>State what is meant by gas pressure and recall some of its effects. </a:t>
            </a:r>
          </a:p>
          <a:p>
            <a:r>
              <a:rPr lang="en-US" sz="2400" dirty="0"/>
              <a:t>Recall that pressure in a fluid changes with depth. </a:t>
            </a:r>
          </a:p>
          <a:p>
            <a:r>
              <a:rPr lang="en-US" sz="2400" dirty="0"/>
              <a:t>Describe how pressure in a fluid increases with depth. </a:t>
            </a:r>
          </a:p>
          <a:p>
            <a:r>
              <a:rPr lang="en-US" sz="2400" dirty="0"/>
              <a:t>Use the particle model of matter to describe the causes of pressure in fluids. </a:t>
            </a:r>
          </a:p>
          <a:p>
            <a:r>
              <a:rPr lang="en-US" sz="2400" dirty="0"/>
              <a:t>Explain some effects caused by air or water pressure using ideas about forces.</a:t>
            </a:r>
          </a:p>
          <a:p>
            <a:r>
              <a:rPr lang="en-US" sz="2400" dirty="0"/>
              <a:t>Use the particle model of matter to explain atmospheric pressure in different situations. </a:t>
            </a:r>
          </a:p>
          <a:p>
            <a:r>
              <a:rPr lang="en-US" sz="2400" dirty="0"/>
              <a:t>Explain why pressure in a fluid increases with depth. </a:t>
            </a:r>
          </a:p>
          <a:p>
            <a:r>
              <a:rPr lang="en-US" sz="2400" dirty="0"/>
              <a:t>Use the particle model of matter to explain why gas pressure changes with temperature, number of particles and volume. </a:t>
            </a:r>
          </a:p>
        </p:txBody>
      </p:sp>
    </p:spTree>
    <p:extLst>
      <p:ext uri="{BB962C8B-B14F-4D97-AF65-F5344CB8AC3E}">
        <p14:creationId xmlns:p14="http://schemas.microsoft.com/office/powerpoint/2010/main" val="143498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04B697-A206-4D61-9C89-791802BC16A9}"/>
              </a:ext>
            </a:extLst>
          </p:cNvPr>
          <p:cNvSpPr/>
          <p:nvPr/>
        </p:nvSpPr>
        <p:spPr>
          <a:xfrm>
            <a:off x="263408" y="244073"/>
            <a:ext cx="11665185" cy="3539046"/>
          </a:xfrm>
          <a:prstGeom prst="rect">
            <a:avLst/>
          </a:prstGeom>
        </p:spPr>
        <p:txBody>
          <a:bodyPr wrap="square">
            <a:spAutoFit/>
          </a:bodyPr>
          <a:lstStyle/>
          <a:p>
            <a:pPr marL="685783" indent="-685783">
              <a:buFont typeface="+mj-lt"/>
              <a:buAutoNum type="arabicPeriod" startAt="3"/>
            </a:pPr>
            <a:r>
              <a:rPr lang="en-GB" sz="3733" dirty="0">
                <a:solidFill>
                  <a:prstClr val="black"/>
                </a:solidFill>
                <a:latin typeface="+mj-lt"/>
                <a:cs typeface="Arial" panose="020B0604020202020204" pitchFamily="34" charset="0"/>
              </a:rPr>
              <a:t>Why did the helicopter have to stay low?</a:t>
            </a:r>
          </a:p>
          <a:p>
            <a:pPr marL="685783" indent="-685783">
              <a:buFont typeface="+mj-lt"/>
              <a:buAutoNum type="arabicPeriod" startAt="3"/>
            </a:pPr>
            <a:endParaRPr lang="en-GB" sz="3733" dirty="0">
              <a:solidFill>
                <a:prstClr val="black"/>
              </a:solidFill>
              <a:latin typeface="+mj-lt"/>
              <a:cs typeface="Arial" panose="020B0604020202020204" pitchFamily="34" charset="0"/>
            </a:endParaRPr>
          </a:p>
          <a:p>
            <a:pPr lvl="0"/>
            <a:endParaRPr lang="en-GB" sz="3733" dirty="0">
              <a:solidFill>
                <a:prstClr val="black"/>
              </a:solidFill>
              <a:latin typeface="+mj-lt"/>
              <a:cs typeface="Arial" panose="020B0604020202020204" pitchFamily="34" charset="0"/>
            </a:endParaRPr>
          </a:p>
          <a:p>
            <a:pPr marL="685783" indent="-685783">
              <a:buFont typeface="+mj-lt"/>
              <a:buAutoNum type="arabicPeriod" startAt="3"/>
            </a:pPr>
            <a:endParaRPr lang="en-GB" sz="3733" dirty="0">
              <a:solidFill>
                <a:prstClr val="black"/>
              </a:solidFill>
              <a:latin typeface="+mj-lt"/>
              <a:cs typeface="Arial" panose="020B0604020202020204" pitchFamily="34" charset="0"/>
            </a:endParaRPr>
          </a:p>
          <a:p>
            <a:pPr marL="685783" indent="-685783">
              <a:buFont typeface="+mj-lt"/>
              <a:buAutoNum type="arabicPeriod" startAt="4"/>
            </a:pPr>
            <a:r>
              <a:rPr lang="en-GB" sz="3733" dirty="0">
                <a:solidFill>
                  <a:prstClr val="black"/>
                </a:solidFill>
                <a:latin typeface="+mj-lt"/>
                <a:cs typeface="Arial" panose="020B0604020202020204" pitchFamily="34" charset="0"/>
              </a:rPr>
              <a:t>Explain how the recompression chamber helped the diver recover from “the bends”.</a:t>
            </a:r>
          </a:p>
        </p:txBody>
      </p:sp>
      <p:sp>
        <p:nvSpPr>
          <p:cNvPr id="3" name="TextBox 2">
            <a:extLst>
              <a:ext uri="{FF2B5EF4-FFF2-40B4-BE49-F238E27FC236}">
                <a16:creationId xmlns:a16="http://schemas.microsoft.com/office/drawing/2014/main" id="{D7F3762A-D9F5-4DD3-BF8B-FA1293A68C9E}"/>
              </a:ext>
            </a:extLst>
          </p:cNvPr>
          <p:cNvSpPr txBox="1"/>
          <p:nvPr/>
        </p:nvSpPr>
        <p:spPr>
          <a:xfrm>
            <a:off x="798781" y="921568"/>
            <a:ext cx="11129811" cy="1241237"/>
          </a:xfrm>
          <a:prstGeom prst="rect">
            <a:avLst/>
          </a:prstGeom>
          <a:noFill/>
        </p:spPr>
        <p:txBody>
          <a:bodyPr wrap="square" rtlCol="0">
            <a:spAutoFit/>
          </a:bodyPr>
          <a:lstStyle/>
          <a:p>
            <a:r>
              <a:rPr lang="en-GB" sz="3733" dirty="0">
                <a:solidFill>
                  <a:srgbClr val="009242"/>
                </a:solidFill>
                <a:latin typeface="+mj-lt"/>
                <a:cs typeface="Arial" panose="020B0604020202020204" pitchFamily="34" charset="0"/>
              </a:rPr>
              <a:t>So that air pressure was a large as possible, to keep the bubbles in her blood small.</a:t>
            </a:r>
          </a:p>
        </p:txBody>
      </p:sp>
      <p:sp>
        <p:nvSpPr>
          <p:cNvPr id="4" name="TextBox 3">
            <a:extLst>
              <a:ext uri="{FF2B5EF4-FFF2-40B4-BE49-F238E27FC236}">
                <a16:creationId xmlns:a16="http://schemas.microsoft.com/office/drawing/2014/main" id="{03256EF6-C134-4B55-9232-D3588CFDAFBF}"/>
              </a:ext>
            </a:extLst>
          </p:cNvPr>
          <p:cNvSpPr txBox="1"/>
          <p:nvPr/>
        </p:nvSpPr>
        <p:spPr>
          <a:xfrm>
            <a:off x="798781" y="3814281"/>
            <a:ext cx="11129811" cy="2390141"/>
          </a:xfrm>
          <a:prstGeom prst="rect">
            <a:avLst/>
          </a:prstGeom>
          <a:noFill/>
        </p:spPr>
        <p:txBody>
          <a:bodyPr wrap="square" rtlCol="0">
            <a:spAutoFit/>
          </a:bodyPr>
          <a:lstStyle/>
          <a:p>
            <a:r>
              <a:rPr lang="en-GB" sz="3733" dirty="0">
                <a:solidFill>
                  <a:srgbClr val="009242"/>
                </a:solidFill>
                <a:latin typeface="+mj-lt"/>
                <a:cs typeface="Arial" panose="020B0604020202020204" pitchFamily="34" charset="0"/>
              </a:rPr>
              <a:t>The pressure is very large in the chamber (like when deep underwater), so this reduces the size of the bubbles in her blood. The pressure can then be reduced to atmospheric pressure slowly.</a:t>
            </a:r>
          </a:p>
        </p:txBody>
      </p:sp>
    </p:spTree>
    <p:extLst>
      <p:ext uri="{BB962C8B-B14F-4D97-AF65-F5344CB8AC3E}">
        <p14:creationId xmlns:p14="http://schemas.microsoft.com/office/powerpoint/2010/main" val="7311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57225" y="651650"/>
            <a:ext cx="4418088" cy="223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687" y="1690112"/>
            <a:ext cx="5739865" cy="430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AutoShape 6"/>
          <p:cNvSpPr>
            <a:spLocks noChangeArrowheads="1"/>
          </p:cNvSpPr>
          <p:nvPr/>
        </p:nvSpPr>
        <p:spPr bwMode="auto">
          <a:xfrm>
            <a:off x="716687" y="4077959"/>
            <a:ext cx="3455988" cy="2520951"/>
          </a:xfrm>
          <a:prstGeom prst="cloudCallout">
            <a:avLst>
              <a:gd name="adj1" fmla="val -58809"/>
              <a:gd name="adj2" fmla="val 62966"/>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400" kern="0">
                <a:solidFill>
                  <a:sysClr val="windowText" lastClr="000000"/>
                </a:solidFill>
                <a:latin typeface="Arial" panose="020B0604020202020204" pitchFamily="34" charset="0"/>
                <a:cs typeface="Arial" panose="020B0604020202020204" pitchFamily="34" charset="0"/>
              </a:rPr>
              <a:t>Why couldn’t the horses pull apart the 2 hemispheres?</a:t>
            </a:r>
          </a:p>
        </p:txBody>
      </p:sp>
      <p:pic>
        <p:nvPicPr>
          <p:cNvPr id="31751"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57225" y="3775730"/>
            <a:ext cx="4418088" cy="269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a:extLst>
              <a:ext uri="{FF2B5EF4-FFF2-40B4-BE49-F238E27FC236}">
                <a16:creationId xmlns:a16="http://schemas.microsoft.com/office/drawing/2014/main" id="{F77420A8-E83D-42FB-ADA7-E0DBA032528D}"/>
              </a:ext>
            </a:extLst>
          </p:cNvPr>
          <p:cNvSpPr txBox="1">
            <a:spLocks noChangeArrowheads="1"/>
          </p:cNvSpPr>
          <p:nvPr/>
        </p:nvSpPr>
        <p:spPr bwMode="auto">
          <a:xfrm>
            <a:off x="480366" y="259090"/>
            <a:ext cx="6877599"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GB" altLang="en-US" sz="4267" u="sng" dirty="0"/>
              <a:t>Magdeburg Hemispheres</a:t>
            </a:r>
          </a:p>
        </p:txBody>
      </p:sp>
    </p:spTree>
    <p:extLst>
      <p:ext uri="{BB962C8B-B14F-4D97-AF65-F5344CB8AC3E}">
        <p14:creationId xmlns:p14="http://schemas.microsoft.com/office/powerpoint/2010/main" val="39381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0" y="3105837"/>
            <a:ext cx="4572000" cy="830997"/>
          </a:xfrm>
          <a:prstGeom prst="rect">
            <a:avLst/>
          </a:prstGeom>
        </p:spPr>
        <p:txBody>
          <a:bodyPr>
            <a:spAutoFit/>
          </a:bodyPr>
          <a:lstStyle/>
          <a:p>
            <a:r>
              <a:rPr lang="en-GB" sz="2400" dirty="0">
                <a:solidFill>
                  <a:srgbClr val="000000"/>
                </a:solidFill>
                <a:latin typeface="Arial"/>
              </a:rPr>
              <a:t>https://www.youtube.com/watch?v=-zvCUmeoHpw</a:t>
            </a:r>
          </a:p>
        </p:txBody>
      </p:sp>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0073" y="6162997"/>
            <a:ext cx="2676376" cy="695004"/>
          </a:xfrm>
          <a:prstGeom prst="rect">
            <a:avLst/>
          </a:prstGeom>
        </p:spPr>
      </p:pic>
      <p:pic>
        <p:nvPicPr>
          <p:cNvPr id="2" name="Online Media 1">
            <a:hlinkClick r:id="" action="ppaction://media"/>
            <a:extLst>
              <a:ext uri="{FF2B5EF4-FFF2-40B4-BE49-F238E27FC236}">
                <a16:creationId xmlns:a16="http://schemas.microsoft.com/office/drawing/2014/main" id="{08D492C5-D762-4AD6-88FB-D9DE0171A3EB}"/>
              </a:ext>
            </a:extLst>
          </p:cNvPr>
          <p:cNvPicPr>
            <a:picLocks noRot="1" noChangeAspect="1"/>
          </p:cNvPicPr>
          <p:nvPr>
            <a:videoFile r:link="rId1"/>
          </p:nvPr>
        </p:nvPicPr>
        <p:blipFill>
          <a:blip r:embed="rId6"/>
          <a:stretch>
            <a:fillRect/>
          </a:stretch>
        </p:blipFill>
        <p:spPr>
          <a:xfrm>
            <a:off x="0" y="15390"/>
            <a:ext cx="12192000" cy="6147607"/>
          </a:xfrm>
          <a:prstGeom prst="rect">
            <a:avLst/>
          </a:prstGeom>
        </p:spPr>
      </p:pic>
    </p:spTree>
    <p:extLst>
      <p:ext uri="{BB962C8B-B14F-4D97-AF65-F5344CB8AC3E}">
        <p14:creationId xmlns:p14="http://schemas.microsoft.com/office/powerpoint/2010/main" val="81899490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43452" y="1834013"/>
            <a:ext cx="6265668" cy="44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313"/>
          <a:stretch/>
        </p:blipFill>
        <p:spPr bwMode="auto">
          <a:xfrm>
            <a:off x="130629" y="1817974"/>
            <a:ext cx="5965372" cy="437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8"/>
          <p:cNvSpPr>
            <a:spLocks noChangeArrowheads="1"/>
          </p:cNvSpPr>
          <p:nvPr/>
        </p:nvSpPr>
        <p:spPr bwMode="auto">
          <a:xfrm>
            <a:off x="339634" y="209006"/>
            <a:ext cx="11573691" cy="1397726"/>
          </a:xfrm>
          <a:prstGeom prst="rect">
            <a:avLst/>
          </a:prstGeom>
          <a:solidFill>
            <a:srgbClr val="DDDDFF"/>
          </a:solidFill>
          <a:ln w="9525">
            <a:noFill/>
            <a:round/>
            <a:headEnd/>
            <a:tailEnd/>
          </a:ln>
          <a:effectLst/>
        </p:spPr>
        <p:txBody>
          <a:bodyPr anchor="ctr" anchorCtr="1"/>
          <a:lstStyle/>
          <a:p>
            <a:pPr algn="ctr">
              <a:defRPr/>
            </a:pPr>
            <a:r>
              <a:rPr lang="en-GB" sz="3600" kern="0" dirty="0">
                <a:solidFill>
                  <a:sysClr val="windowText" lastClr="000000"/>
                </a:solidFill>
                <a:latin typeface="+mj-lt"/>
                <a:cs typeface="Arial" panose="020B0604020202020204" pitchFamily="34" charset="0"/>
              </a:rPr>
              <a:t>Which hemispheres would you be able to pull apart &amp; why?</a:t>
            </a:r>
          </a:p>
        </p:txBody>
      </p:sp>
    </p:spTree>
    <p:extLst>
      <p:ext uri="{BB962C8B-B14F-4D97-AF65-F5344CB8AC3E}">
        <p14:creationId xmlns:p14="http://schemas.microsoft.com/office/powerpoint/2010/main" val="398674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90EB1A-8A9D-47DC-8A97-FB42204F1DAE}"/>
              </a:ext>
            </a:extLst>
          </p:cNvPr>
          <p:cNvSpPr>
            <a:spLocks noGrp="1"/>
          </p:cNvSpPr>
          <p:nvPr>
            <p:ph type="title"/>
          </p:nvPr>
        </p:nvSpPr>
        <p:spPr/>
        <p:txBody>
          <a:bodyPr/>
          <a:lstStyle/>
          <a:p>
            <a:r>
              <a:rPr lang="en-GB" dirty="0"/>
              <a:t>Magdeburg Hemispheres</a:t>
            </a:r>
          </a:p>
        </p:txBody>
      </p:sp>
      <p:sp>
        <p:nvSpPr>
          <p:cNvPr id="5" name="Content Placeholder 4">
            <a:extLst>
              <a:ext uri="{FF2B5EF4-FFF2-40B4-BE49-F238E27FC236}">
                <a16:creationId xmlns:a16="http://schemas.microsoft.com/office/drawing/2014/main" id="{ECE08916-D3B5-4D45-ADD5-C3A6879149B5}"/>
              </a:ext>
            </a:extLst>
          </p:cNvPr>
          <p:cNvSpPr>
            <a:spLocks noGrp="1"/>
          </p:cNvSpPr>
          <p:nvPr>
            <p:ph idx="1"/>
          </p:nvPr>
        </p:nvSpPr>
        <p:spPr/>
        <p:txBody>
          <a:bodyPr/>
          <a:lstStyle/>
          <a:p>
            <a:pPr marL="0" indent="0">
              <a:buNone/>
            </a:pPr>
            <a:r>
              <a:rPr lang="en-US" sz="4000" dirty="0"/>
              <a:t>When the air is pumped out from between the 2 hemispheres, they cannot be pulled apart, because:</a:t>
            </a:r>
          </a:p>
          <a:p>
            <a:r>
              <a:rPr lang="en-US" sz="4000" dirty="0"/>
              <a:t>there are ____ collisions inside than outside</a:t>
            </a:r>
          </a:p>
          <a:p>
            <a:r>
              <a:rPr lang="en-US" sz="4000" dirty="0"/>
              <a:t>so the _____ is less inside than outside</a:t>
            </a:r>
          </a:p>
          <a:p>
            <a:r>
              <a:rPr lang="en-US" sz="4000" dirty="0"/>
              <a:t>so there is an overall force acting _______, stopping you pulling them apart.</a:t>
            </a:r>
          </a:p>
          <a:p>
            <a:endParaRPr lang="en-GB" dirty="0"/>
          </a:p>
        </p:txBody>
      </p:sp>
      <p:grpSp>
        <p:nvGrpSpPr>
          <p:cNvPr id="6" name="Group 5">
            <a:extLst>
              <a:ext uri="{FF2B5EF4-FFF2-40B4-BE49-F238E27FC236}">
                <a16:creationId xmlns:a16="http://schemas.microsoft.com/office/drawing/2014/main" id="{3D3C6880-B17A-40B2-BF62-54BEABE00429}"/>
              </a:ext>
            </a:extLst>
          </p:cNvPr>
          <p:cNvGrpSpPr/>
          <p:nvPr/>
        </p:nvGrpSpPr>
        <p:grpSpPr>
          <a:xfrm>
            <a:off x="7475764" y="367968"/>
            <a:ext cx="4716236" cy="659938"/>
            <a:chOff x="-1" y="411506"/>
            <a:chExt cx="4716236" cy="659938"/>
          </a:xfrm>
        </p:grpSpPr>
        <p:sp>
          <p:nvSpPr>
            <p:cNvPr id="7" name="TextBox 6">
              <a:extLst>
                <a:ext uri="{FF2B5EF4-FFF2-40B4-BE49-F238E27FC236}">
                  <a16:creationId xmlns:a16="http://schemas.microsoft.com/office/drawing/2014/main" id="{AE01FD6C-1CB9-4062-9434-F46279CB3D38}"/>
                </a:ext>
              </a:extLst>
            </p:cNvPr>
            <p:cNvSpPr txBox="1"/>
            <p:nvPr/>
          </p:nvSpPr>
          <p:spPr>
            <a:xfrm>
              <a:off x="-1" y="411506"/>
              <a:ext cx="4716236" cy="659938"/>
            </a:xfrm>
            <a:prstGeom prst="rect">
              <a:avLst/>
            </a:prstGeom>
            <a:solidFill>
              <a:schemeClr val="accent1">
                <a:lumMod val="75000"/>
              </a:schemeClr>
            </a:solidFill>
          </p:spPr>
          <p:txBody>
            <a:bodyPr wrap="square" rtlCol="0">
              <a:spAutoFit/>
            </a:bodyPr>
            <a:lstStyle/>
            <a:p>
              <a:pPr algn="ctr"/>
              <a:r>
                <a:rPr lang="en-GB" sz="3600" dirty="0">
                  <a:solidFill>
                    <a:schemeClr val="bg1"/>
                  </a:solidFill>
                </a:rPr>
                <a:t>Copy &amp; Complete</a:t>
              </a:r>
            </a:p>
          </p:txBody>
        </p:sp>
        <p:pic>
          <p:nvPicPr>
            <p:cNvPr id="8" name="Picture 7">
              <a:extLst>
                <a:ext uri="{FF2B5EF4-FFF2-40B4-BE49-F238E27FC236}">
                  <a16:creationId xmlns:a16="http://schemas.microsoft.com/office/drawing/2014/main" id="{46D22E97-6F7D-40A2-A1B1-DB026B3C9F60}"/>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6703" y="426441"/>
              <a:ext cx="648631" cy="628716"/>
            </a:xfrm>
            <a:prstGeom prst="rect">
              <a:avLst/>
            </a:prstGeom>
          </p:spPr>
        </p:pic>
      </p:grpSp>
      <p:sp>
        <p:nvSpPr>
          <p:cNvPr id="9" name="Text Box 4">
            <a:extLst>
              <a:ext uri="{FF2B5EF4-FFF2-40B4-BE49-F238E27FC236}">
                <a16:creationId xmlns:a16="http://schemas.microsoft.com/office/drawing/2014/main" id="{FB18E4B9-DB6D-4166-B673-852710BB884A}"/>
              </a:ext>
            </a:extLst>
          </p:cNvPr>
          <p:cNvSpPr txBox="1">
            <a:spLocks noChangeArrowheads="1"/>
          </p:cNvSpPr>
          <p:nvPr/>
        </p:nvSpPr>
        <p:spPr bwMode="auto">
          <a:xfrm>
            <a:off x="3165294" y="3603193"/>
            <a:ext cx="9843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9875" indent="-2698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02406" indent="-202406" fontAlgn="base">
              <a:spcBef>
                <a:spcPct val="50000"/>
              </a:spcBef>
              <a:spcAft>
                <a:spcPct val="0"/>
              </a:spcAft>
            </a:pPr>
            <a:r>
              <a:rPr lang="en-GB" altLang="en-US" sz="3600" dirty="0">
                <a:solidFill>
                  <a:srgbClr val="009242"/>
                </a:solidFill>
                <a:latin typeface="+mn-lt"/>
              </a:rPr>
              <a:t>less</a:t>
            </a:r>
            <a:endParaRPr lang="en-GB" altLang="en-US" sz="2400" dirty="0">
              <a:solidFill>
                <a:srgbClr val="009242"/>
              </a:solidFill>
              <a:latin typeface="+mn-lt"/>
            </a:endParaRPr>
          </a:p>
        </p:txBody>
      </p:sp>
      <p:sp>
        <p:nvSpPr>
          <p:cNvPr id="10" name="Text Box 4">
            <a:extLst>
              <a:ext uri="{FF2B5EF4-FFF2-40B4-BE49-F238E27FC236}">
                <a16:creationId xmlns:a16="http://schemas.microsoft.com/office/drawing/2014/main" id="{29E406D3-821F-4ABA-8F1A-1FE3E6967435}"/>
              </a:ext>
            </a:extLst>
          </p:cNvPr>
          <p:cNvSpPr txBox="1">
            <a:spLocks noChangeArrowheads="1"/>
          </p:cNvSpPr>
          <p:nvPr/>
        </p:nvSpPr>
        <p:spPr bwMode="auto">
          <a:xfrm>
            <a:off x="2606192" y="4289005"/>
            <a:ext cx="11963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9875" indent="-2698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02406" indent="-202406" fontAlgn="base">
              <a:spcBef>
                <a:spcPct val="50000"/>
              </a:spcBef>
              <a:spcAft>
                <a:spcPct val="0"/>
              </a:spcAft>
            </a:pPr>
            <a:r>
              <a:rPr lang="en-GB" altLang="en-US" sz="3600" dirty="0">
                <a:solidFill>
                  <a:srgbClr val="009242"/>
                </a:solidFill>
                <a:latin typeface="+mn-lt"/>
              </a:rPr>
              <a:t>force</a:t>
            </a:r>
          </a:p>
        </p:txBody>
      </p:sp>
      <p:sp>
        <p:nvSpPr>
          <p:cNvPr id="11" name="Text Box 4">
            <a:extLst>
              <a:ext uri="{FF2B5EF4-FFF2-40B4-BE49-F238E27FC236}">
                <a16:creationId xmlns:a16="http://schemas.microsoft.com/office/drawing/2014/main" id="{AE68CDFC-3312-478A-9361-111A328E785F}"/>
              </a:ext>
            </a:extLst>
          </p:cNvPr>
          <p:cNvSpPr txBox="1">
            <a:spLocks noChangeArrowheads="1"/>
          </p:cNvSpPr>
          <p:nvPr/>
        </p:nvSpPr>
        <p:spPr bwMode="auto">
          <a:xfrm>
            <a:off x="8024982" y="4925662"/>
            <a:ext cx="1933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9875" indent="-2698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202406" indent="-202406" fontAlgn="base">
              <a:spcBef>
                <a:spcPct val="50000"/>
              </a:spcBef>
              <a:spcAft>
                <a:spcPct val="0"/>
              </a:spcAft>
            </a:pPr>
            <a:r>
              <a:rPr lang="en-GB" altLang="en-US" sz="3600" dirty="0">
                <a:solidFill>
                  <a:srgbClr val="009242"/>
                </a:solidFill>
                <a:latin typeface="+mn-lt"/>
              </a:rPr>
              <a:t>inwards</a:t>
            </a:r>
          </a:p>
        </p:txBody>
      </p:sp>
    </p:spTree>
    <p:extLst>
      <p:ext uri="{BB962C8B-B14F-4D97-AF65-F5344CB8AC3E}">
        <p14:creationId xmlns:p14="http://schemas.microsoft.com/office/powerpoint/2010/main" val="44821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ountain altimeter">
            <a:extLst>
              <a:ext uri="{FF2B5EF4-FFF2-40B4-BE49-F238E27FC236}">
                <a16:creationId xmlns:a16="http://schemas.microsoft.com/office/drawing/2014/main" id="{F6AC41D6-7E0E-FD47-AEA5-9B66FC5CC0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811398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a:extLst>
              <a:ext uri="{FF2B5EF4-FFF2-40B4-BE49-F238E27FC236}">
                <a16:creationId xmlns:a16="http://schemas.microsoft.com/office/drawing/2014/main" id="{EB79C7F6-BC19-7C4C-B6DA-68B1931A739E}"/>
              </a:ext>
            </a:extLst>
          </p:cNvPr>
          <p:cNvSpPr>
            <a:spLocks noChangeArrowheads="1"/>
          </p:cNvSpPr>
          <p:nvPr/>
        </p:nvSpPr>
        <p:spPr bwMode="auto">
          <a:xfrm>
            <a:off x="1217665" y="169511"/>
            <a:ext cx="3654279" cy="2670407"/>
          </a:xfrm>
          <a:prstGeom prst="cloudCallout">
            <a:avLst>
              <a:gd name="adj1" fmla="val -69296"/>
              <a:gd name="adj2" fmla="val 63962"/>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Trebuchet MS" pitchFamily="34" charset="0"/>
              </a:rPr>
              <a:t>How do mountaineers know how high they are?</a:t>
            </a:r>
          </a:p>
        </p:txBody>
      </p:sp>
    </p:spTree>
    <p:extLst>
      <p:ext uri="{BB962C8B-B14F-4D97-AF65-F5344CB8AC3E}">
        <p14:creationId xmlns:p14="http://schemas.microsoft.com/office/powerpoint/2010/main" val="382915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8F3FE82A-A814-4E8C-8BD7-C84DD695C0C1}"/>
              </a:ext>
            </a:extLst>
          </p:cNvPr>
          <p:cNvPicPr>
            <a:picLocks noChangeAspect="1"/>
          </p:cNvPicPr>
          <p:nvPr/>
        </p:nvPicPr>
        <p:blipFill>
          <a:blip r:embed="rId3"/>
          <a:stretch>
            <a:fillRect/>
          </a:stretch>
        </p:blipFill>
        <p:spPr>
          <a:xfrm>
            <a:off x="0" y="0"/>
            <a:ext cx="12192000" cy="6248400"/>
          </a:xfrm>
          <a:prstGeom prst="rect">
            <a:avLst/>
          </a:prstGeom>
        </p:spPr>
      </p:pic>
    </p:spTree>
    <p:extLst>
      <p:ext uri="{BB962C8B-B14F-4D97-AF65-F5344CB8AC3E}">
        <p14:creationId xmlns:p14="http://schemas.microsoft.com/office/powerpoint/2010/main" val="380110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7648F-A007-4100-AF3B-21759979CE44}"/>
              </a:ext>
            </a:extLst>
          </p:cNvPr>
          <p:cNvSpPr>
            <a:spLocks noGrp="1"/>
          </p:cNvSpPr>
          <p:nvPr>
            <p:ph idx="1"/>
          </p:nvPr>
        </p:nvSpPr>
        <p:spPr>
          <a:xfrm>
            <a:off x="838200" y="1111831"/>
            <a:ext cx="10515600" cy="2720249"/>
          </a:xfrm>
        </p:spPr>
        <p:txBody>
          <a:bodyPr>
            <a:normAutofit lnSpcReduction="10000"/>
          </a:bodyPr>
          <a:lstStyle/>
          <a:p>
            <a:pPr marL="0" indent="0">
              <a:buNone/>
            </a:pPr>
            <a:r>
              <a:rPr lang="en-US" sz="4800" dirty="0"/>
              <a:t>Pressure in gases and liquids is caused by the force of lots of tiny particles colliding with your body or other surfaces. It acts in all directions.</a:t>
            </a:r>
          </a:p>
          <a:p>
            <a:pPr marL="0" indent="0">
              <a:buNone/>
            </a:pPr>
            <a:endParaRPr lang="en-GB" dirty="0"/>
          </a:p>
        </p:txBody>
      </p:sp>
      <p:grpSp>
        <p:nvGrpSpPr>
          <p:cNvPr id="4" name="Group 3">
            <a:extLst>
              <a:ext uri="{FF2B5EF4-FFF2-40B4-BE49-F238E27FC236}">
                <a16:creationId xmlns:a16="http://schemas.microsoft.com/office/drawing/2014/main" id="{CE61EE05-BF0F-4D77-9F4E-60EA618B00F0}"/>
              </a:ext>
            </a:extLst>
          </p:cNvPr>
          <p:cNvGrpSpPr/>
          <p:nvPr/>
        </p:nvGrpSpPr>
        <p:grpSpPr>
          <a:xfrm>
            <a:off x="8993875" y="192655"/>
            <a:ext cx="3198125" cy="646331"/>
            <a:chOff x="8993875" y="93140"/>
            <a:chExt cx="3198125" cy="646331"/>
          </a:xfrm>
        </p:grpSpPr>
        <p:sp>
          <p:nvSpPr>
            <p:cNvPr id="5" name="TextBox 4">
              <a:extLst>
                <a:ext uri="{FF2B5EF4-FFF2-40B4-BE49-F238E27FC236}">
                  <a16:creationId xmlns:a16="http://schemas.microsoft.com/office/drawing/2014/main" id="{1B797DE7-8C7D-4599-A9E5-B8F98E76501D}"/>
                </a:ext>
              </a:extLst>
            </p:cNvPr>
            <p:cNvSpPr txBox="1"/>
            <p:nvPr/>
          </p:nvSpPr>
          <p:spPr>
            <a:xfrm>
              <a:off x="8993875" y="93140"/>
              <a:ext cx="3198125" cy="646331"/>
            </a:xfrm>
            <a:prstGeom prst="rect">
              <a:avLst/>
            </a:prstGeom>
            <a:solidFill>
              <a:schemeClr val="accent1">
                <a:lumMod val="75000"/>
              </a:schemeClr>
            </a:solidFill>
          </p:spPr>
          <p:txBody>
            <a:bodyPr wrap="square" rtlCol="0">
              <a:spAutoFit/>
            </a:bodyPr>
            <a:lstStyle/>
            <a:p>
              <a:pPr algn="r"/>
              <a:r>
                <a:rPr lang="en-GB" sz="3600" dirty="0">
                  <a:solidFill>
                    <a:schemeClr val="bg1"/>
                  </a:solidFill>
                </a:rPr>
                <a:t>Write Down</a:t>
              </a:r>
            </a:p>
          </p:txBody>
        </p:sp>
        <p:pic>
          <p:nvPicPr>
            <p:cNvPr id="6" name="Picture 5">
              <a:extLst>
                <a:ext uri="{FF2B5EF4-FFF2-40B4-BE49-F238E27FC236}">
                  <a16:creationId xmlns:a16="http://schemas.microsoft.com/office/drawing/2014/main" id="{065A8EA8-6721-4315-AD27-EBFF1B0C4540}"/>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8993875" y="110755"/>
              <a:ext cx="648631" cy="628716"/>
            </a:xfrm>
            <a:prstGeom prst="rect">
              <a:avLst/>
            </a:prstGeom>
          </p:spPr>
        </p:pic>
      </p:grpSp>
      <p:pic>
        <p:nvPicPr>
          <p:cNvPr id="1026" name="Picture 2" descr="Forces and Pressure | S-cool, the revision website">
            <a:extLst>
              <a:ext uri="{FF2B5EF4-FFF2-40B4-BE49-F238E27FC236}">
                <a16:creationId xmlns:a16="http://schemas.microsoft.com/office/drawing/2014/main" id="{4FE44D31-1564-4132-8DF4-2193A0F47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346" y="3429000"/>
            <a:ext cx="4471307" cy="324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3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a:extLst>
              <a:ext uri="{FF2B5EF4-FFF2-40B4-BE49-F238E27FC236}">
                <a16:creationId xmlns:a16="http://schemas.microsoft.com/office/drawing/2014/main" id="{BCF7E250-2695-4AE6-AF5B-D5EB489F2F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88277" y="207709"/>
            <a:ext cx="8015446" cy="64425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D91E29F-8EC9-483B-B084-9B0FAD9CB544}"/>
              </a:ext>
            </a:extLst>
          </p:cNvPr>
          <p:cNvSpPr/>
          <p:nvPr/>
        </p:nvSpPr>
        <p:spPr>
          <a:xfrm>
            <a:off x="313509" y="2360024"/>
            <a:ext cx="3654039" cy="129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Atmospheric pressure</a:t>
            </a:r>
          </a:p>
        </p:txBody>
      </p:sp>
      <p:sp>
        <p:nvSpPr>
          <p:cNvPr id="4" name="Rectangle 3">
            <a:extLst>
              <a:ext uri="{FF2B5EF4-FFF2-40B4-BE49-F238E27FC236}">
                <a16:creationId xmlns:a16="http://schemas.microsoft.com/office/drawing/2014/main" id="{353D0777-E2F5-40E7-86EE-9571E3B35DAC}"/>
              </a:ext>
            </a:extLst>
          </p:cNvPr>
          <p:cNvSpPr/>
          <p:nvPr/>
        </p:nvSpPr>
        <p:spPr>
          <a:xfrm>
            <a:off x="8353697" y="2495007"/>
            <a:ext cx="3500052" cy="116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Atmospheric pressure</a:t>
            </a:r>
          </a:p>
        </p:txBody>
      </p:sp>
    </p:spTree>
    <p:extLst>
      <p:ext uri="{BB962C8B-B14F-4D97-AF65-F5344CB8AC3E}">
        <p14:creationId xmlns:p14="http://schemas.microsoft.com/office/powerpoint/2010/main" val="371568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3A2F8D-884A-4945-BC70-ADF99442643C}"/>
              </a:ext>
            </a:extLst>
          </p:cNvPr>
          <p:cNvSpPr>
            <a:spLocks noGrp="1"/>
          </p:cNvSpPr>
          <p:nvPr>
            <p:ph idx="1"/>
          </p:nvPr>
        </p:nvSpPr>
        <p:spPr>
          <a:xfrm>
            <a:off x="838200" y="1201783"/>
            <a:ext cx="10515600" cy="4975180"/>
          </a:xfrm>
        </p:spPr>
        <p:txBody>
          <a:bodyPr/>
          <a:lstStyle/>
          <a:p>
            <a:pPr marL="0" indent="0">
              <a:buNone/>
            </a:pPr>
            <a:r>
              <a:rPr lang="en-US" sz="4400" dirty="0"/>
              <a:t>Atmospheric pressure is the pressure of the air around us, which is about 100 000 Pa. We do not notice this because…</a:t>
            </a:r>
          </a:p>
          <a:p>
            <a:pPr marL="0" indent="0">
              <a:buNone/>
            </a:pPr>
            <a:endParaRPr lang="en-GB" dirty="0"/>
          </a:p>
        </p:txBody>
      </p:sp>
      <p:grpSp>
        <p:nvGrpSpPr>
          <p:cNvPr id="4" name="Group 3">
            <a:extLst>
              <a:ext uri="{FF2B5EF4-FFF2-40B4-BE49-F238E27FC236}">
                <a16:creationId xmlns:a16="http://schemas.microsoft.com/office/drawing/2014/main" id="{70C6E97A-3F05-42F1-A720-098A9EFF8278}"/>
              </a:ext>
            </a:extLst>
          </p:cNvPr>
          <p:cNvGrpSpPr/>
          <p:nvPr/>
        </p:nvGrpSpPr>
        <p:grpSpPr>
          <a:xfrm>
            <a:off x="-1" y="411506"/>
            <a:ext cx="4716236" cy="659938"/>
            <a:chOff x="-1" y="411506"/>
            <a:chExt cx="4716236" cy="659938"/>
          </a:xfrm>
        </p:grpSpPr>
        <p:sp>
          <p:nvSpPr>
            <p:cNvPr id="5" name="TextBox 4">
              <a:extLst>
                <a:ext uri="{FF2B5EF4-FFF2-40B4-BE49-F238E27FC236}">
                  <a16:creationId xmlns:a16="http://schemas.microsoft.com/office/drawing/2014/main" id="{62694677-5481-451B-8CEA-79BE920B3E01}"/>
                </a:ext>
              </a:extLst>
            </p:cNvPr>
            <p:cNvSpPr txBox="1"/>
            <p:nvPr/>
          </p:nvSpPr>
          <p:spPr>
            <a:xfrm>
              <a:off x="-1" y="411506"/>
              <a:ext cx="4716236" cy="659938"/>
            </a:xfrm>
            <a:prstGeom prst="rect">
              <a:avLst/>
            </a:prstGeom>
            <a:solidFill>
              <a:schemeClr val="accent1">
                <a:lumMod val="75000"/>
              </a:schemeClr>
            </a:solidFill>
          </p:spPr>
          <p:txBody>
            <a:bodyPr wrap="square" rtlCol="0">
              <a:spAutoFit/>
            </a:bodyPr>
            <a:lstStyle/>
            <a:p>
              <a:pPr algn="ctr"/>
              <a:r>
                <a:rPr lang="en-GB" sz="3600" dirty="0">
                  <a:solidFill>
                    <a:schemeClr val="bg1"/>
                  </a:solidFill>
                </a:rPr>
                <a:t>Copy &amp; Complete</a:t>
              </a:r>
            </a:p>
          </p:txBody>
        </p:sp>
        <p:pic>
          <p:nvPicPr>
            <p:cNvPr id="6" name="Picture 5">
              <a:extLst>
                <a:ext uri="{FF2B5EF4-FFF2-40B4-BE49-F238E27FC236}">
                  <a16:creationId xmlns:a16="http://schemas.microsoft.com/office/drawing/2014/main" id="{BB4AB1D5-9FD0-4160-BA84-AD45E5EAF63F}"/>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6703" y="426441"/>
              <a:ext cx="648631" cy="628716"/>
            </a:xfrm>
            <a:prstGeom prst="rect">
              <a:avLst/>
            </a:prstGeom>
          </p:spPr>
        </p:pic>
      </p:grpSp>
      <p:sp>
        <p:nvSpPr>
          <p:cNvPr id="7" name="TextBox 6">
            <a:extLst>
              <a:ext uri="{FF2B5EF4-FFF2-40B4-BE49-F238E27FC236}">
                <a16:creationId xmlns:a16="http://schemas.microsoft.com/office/drawing/2014/main" id="{7998B862-85EC-43F5-A325-68FFE4668F9C}"/>
              </a:ext>
            </a:extLst>
          </p:cNvPr>
          <p:cNvSpPr txBox="1"/>
          <p:nvPr/>
        </p:nvSpPr>
        <p:spPr>
          <a:xfrm>
            <a:off x="838200" y="3429000"/>
            <a:ext cx="10515600" cy="1569660"/>
          </a:xfrm>
          <a:prstGeom prst="rect">
            <a:avLst/>
          </a:prstGeom>
          <a:noFill/>
        </p:spPr>
        <p:txBody>
          <a:bodyPr wrap="square" rtlCol="0">
            <a:spAutoFit/>
          </a:bodyPr>
          <a:lstStyle/>
          <a:p>
            <a:r>
              <a:rPr lang="en-GB" sz="4800" dirty="0">
                <a:solidFill>
                  <a:srgbClr val="009242"/>
                </a:solidFill>
                <a:latin typeface="+mj-lt"/>
                <a:cs typeface="Arial" panose="020B0604020202020204" pitchFamily="34" charset="0"/>
              </a:rPr>
              <a:t>the fluids inside our body are at a similar pressure.</a:t>
            </a:r>
          </a:p>
        </p:txBody>
      </p:sp>
    </p:spTree>
    <p:extLst>
      <p:ext uri="{BB962C8B-B14F-4D97-AF65-F5344CB8AC3E}">
        <p14:creationId xmlns:p14="http://schemas.microsoft.com/office/powerpoint/2010/main" val="202460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263C90-A763-48C4-BFC2-9DF84F1A4D86}"/>
              </a:ext>
            </a:extLst>
          </p:cNvPr>
          <p:cNvPicPr>
            <a:picLocks noChangeAspect="1"/>
          </p:cNvPicPr>
          <p:nvPr/>
        </p:nvPicPr>
        <p:blipFill>
          <a:blip r:embed="rId2"/>
          <a:stretch>
            <a:fillRect/>
          </a:stretch>
        </p:blipFill>
        <p:spPr>
          <a:xfrm>
            <a:off x="564210" y="433314"/>
            <a:ext cx="11063580" cy="1578364"/>
          </a:xfrm>
          <a:prstGeom prst="rect">
            <a:avLst/>
          </a:prstGeom>
        </p:spPr>
      </p:pic>
      <p:pic>
        <p:nvPicPr>
          <p:cNvPr id="3" name="Picture 2">
            <a:hlinkClick r:id="rId3"/>
            <a:extLst>
              <a:ext uri="{FF2B5EF4-FFF2-40B4-BE49-F238E27FC236}">
                <a16:creationId xmlns:a16="http://schemas.microsoft.com/office/drawing/2014/main" id="{4292D7BC-52A6-4CCE-9296-48BC28E82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43" y="4846323"/>
            <a:ext cx="2679047" cy="1373011"/>
          </a:xfrm>
          <a:prstGeom prst="rect">
            <a:avLst/>
          </a:prstGeom>
        </p:spPr>
      </p:pic>
    </p:spTree>
    <p:extLst>
      <p:ext uri="{BB962C8B-B14F-4D97-AF65-F5344CB8AC3E}">
        <p14:creationId xmlns:p14="http://schemas.microsoft.com/office/powerpoint/2010/main" val="366493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flating a bike tire">
            <a:extLst>
              <a:ext uri="{FF2B5EF4-FFF2-40B4-BE49-F238E27FC236}">
                <a16:creationId xmlns:a16="http://schemas.microsoft.com/office/drawing/2014/main" id="{7EDBC9AE-BA30-CC4C-B236-2930CF4276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588" y="173835"/>
            <a:ext cx="8900675" cy="66841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a:extLst>
              <a:ext uri="{FF2B5EF4-FFF2-40B4-BE49-F238E27FC236}">
                <a16:creationId xmlns:a16="http://schemas.microsoft.com/office/drawing/2014/main" id="{CBAE22B1-CE89-9C4F-9E3A-3E8D84C8F3D7}"/>
              </a:ext>
            </a:extLst>
          </p:cNvPr>
          <p:cNvSpPr>
            <a:spLocks noChangeArrowheads="1"/>
          </p:cNvSpPr>
          <p:nvPr/>
        </p:nvSpPr>
        <p:spPr bwMode="auto">
          <a:xfrm>
            <a:off x="8070261" y="173835"/>
            <a:ext cx="3654279" cy="2670407"/>
          </a:xfrm>
          <a:prstGeom prst="cloudCallout">
            <a:avLst>
              <a:gd name="adj1" fmla="val 57156"/>
              <a:gd name="adj2" fmla="val 69599"/>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What happens to the pressure if you pump more air in?</a:t>
            </a:r>
          </a:p>
        </p:txBody>
      </p:sp>
      <p:sp>
        <p:nvSpPr>
          <p:cNvPr id="4" name="AutoShape 18">
            <a:extLst>
              <a:ext uri="{FF2B5EF4-FFF2-40B4-BE49-F238E27FC236}">
                <a16:creationId xmlns:a16="http://schemas.microsoft.com/office/drawing/2014/main" id="{D6283062-54B8-A34C-9B6B-9BBD0B0BA611}"/>
              </a:ext>
            </a:extLst>
          </p:cNvPr>
          <p:cNvSpPr>
            <a:spLocks noChangeArrowheads="1"/>
          </p:cNvSpPr>
          <p:nvPr/>
        </p:nvSpPr>
        <p:spPr bwMode="auto">
          <a:xfrm>
            <a:off x="7936235" y="3412065"/>
            <a:ext cx="3654279" cy="2670407"/>
          </a:xfrm>
          <a:prstGeom prst="cloudCallout">
            <a:avLst>
              <a:gd name="adj1" fmla="val 57156"/>
              <a:gd name="adj2" fmla="val 69599"/>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What would happen to the pressure if you heated the tyre?</a:t>
            </a:r>
          </a:p>
        </p:txBody>
      </p:sp>
    </p:spTree>
    <p:extLst>
      <p:ext uri="{BB962C8B-B14F-4D97-AF65-F5344CB8AC3E}">
        <p14:creationId xmlns:p14="http://schemas.microsoft.com/office/powerpoint/2010/main" val="102935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8F3FE82A-A814-4E8C-8BD7-C84DD695C0C1}"/>
              </a:ext>
            </a:extLst>
          </p:cNvPr>
          <p:cNvPicPr>
            <a:picLocks noChangeAspect="1"/>
          </p:cNvPicPr>
          <p:nvPr/>
        </p:nvPicPr>
        <p:blipFill>
          <a:blip r:embed="rId3"/>
          <a:stretch>
            <a:fillRect/>
          </a:stretch>
        </p:blipFill>
        <p:spPr>
          <a:xfrm>
            <a:off x="0" y="0"/>
            <a:ext cx="12192000" cy="6248400"/>
          </a:xfrm>
          <a:prstGeom prst="rect">
            <a:avLst/>
          </a:prstGeom>
        </p:spPr>
      </p:pic>
    </p:spTree>
    <p:extLst>
      <p:ext uri="{BB962C8B-B14F-4D97-AF65-F5344CB8AC3E}">
        <p14:creationId xmlns:p14="http://schemas.microsoft.com/office/powerpoint/2010/main" val="3480994937"/>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62EB15-4A07-41BA-B3C1-50007D9A00AC}" vid="{278166B1-8DBC-4D68-9D41-3770ABBDE4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3" ma:contentTypeDescription="Create a new document." ma:contentTypeScope="" ma:versionID="3533871b204e0c38ba7cd6a94589e673">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170aa816f38de3316155cc5a1cf245dd"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A94E70-3373-4B8D-ACCB-3066B7AF97C9}">
  <ds:schemaRefs>
    <ds:schemaRef ds:uri="http://schemas.microsoft.com/office/2006/documentManagement/types"/>
    <ds:schemaRef ds:uri="http://purl.org/dc/terms/"/>
    <ds:schemaRef ds:uri="caa02d93-d17b-4249-a0c5-afeca33be5b7"/>
    <ds:schemaRef ds:uri="http://www.w3.org/XML/1998/namespace"/>
    <ds:schemaRef ds:uri="http://purl.org/dc/dcmitype/"/>
    <ds:schemaRef ds:uri="b496163d-89a1-4d48-9d31-68cb6b4034b6"/>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5CCB204-9A83-4496-AA58-F1DA46041FC2}">
  <ds:schemaRefs>
    <ds:schemaRef ds:uri="http://schemas.microsoft.com/sharepoint/v3/contenttype/forms"/>
  </ds:schemaRefs>
</ds:datastoreItem>
</file>

<file path=customXml/itemProps3.xml><?xml version="1.0" encoding="utf-8"?>
<ds:datastoreItem xmlns:ds="http://schemas.openxmlformats.org/officeDocument/2006/customXml" ds:itemID="{4A63A0BE-BA89-49C8-9E70-709CBDE35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Lesson Template</Template>
  <TotalTime>494</TotalTime>
  <Words>714</Words>
  <Application>Microsoft Office PowerPoint</Application>
  <PresentationFormat>Widescreen</PresentationFormat>
  <Paragraphs>80</Paragraphs>
  <Slides>25</Slides>
  <Notes>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 Antiqua</vt:lpstr>
      <vt:lpstr>Calibri</vt:lpstr>
      <vt:lpstr>Calibri Light</vt:lpstr>
      <vt:lpstr>Trebuchet MS</vt:lpstr>
      <vt:lpstr>Office Theme</vt:lpstr>
      <vt:lpstr>8Ic1 Pressure in Fluids  </vt:lpstr>
      <vt:lpstr>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pressure vary with 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Magdeburg Hemispheres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11</cp:revision>
  <dcterms:created xsi:type="dcterms:W3CDTF">2021-09-13T14:51:26Z</dcterms:created>
  <dcterms:modified xsi:type="dcterms:W3CDTF">2022-07-13T12:27:09Z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