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479" r:id="rId5"/>
    <p:sldId id="480" r:id="rId6"/>
    <p:sldId id="481" r:id="rId7"/>
    <p:sldId id="483" r:id="rId8"/>
    <p:sldId id="484" r:id="rId9"/>
    <p:sldId id="485" r:id="rId10"/>
    <p:sldId id="486" r:id="rId11"/>
    <p:sldId id="487" r:id="rId12"/>
    <p:sldId id="488" r:id="rId13"/>
    <p:sldId id="302" r:id="rId14"/>
    <p:sldId id="489" r:id="rId15"/>
    <p:sldId id="537" r:id="rId16"/>
    <p:sldId id="490" r:id="rId17"/>
    <p:sldId id="491" r:id="rId18"/>
    <p:sldId id="510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501" r:id="rId28"/>
    <p:sldId id="502" r:id="rId29"/>
    <p:sldId id="50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3"/>
    <a:srgbClr val="070506"/>
    <a:srgbClr val="19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C1D710E8-F25E-45DE-9FA2-3FCAAE61BEF7}"/>
    <pc:docChg chg="delSld">
      <pc:chgData name="D Callanan" userId="951668ec-da26-491a-9b8a-af24bfeff26b" providerId="ADAL" clId="{C1D710E8-F25E-45DE-9FA2-3FCAAE61BEF7}" dt="2022-07-15T11:19:34.972" v="158" actId="2696"/>
      <pc:docMkLst>
        <pc:docMk/>
      </pc:docMkLst>
      <pc:sldChg chg="del">
        <pc:chgData name="D Callanan" userId="951668ec-da26-491a-9b8a-af24bfeff26b" providerId="ADAL" clId="{C1D710E8-F25E-45DE-9FA2-3FCAAE61BEF7}" dt="2022-07-15T11:17:51.417" v="0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C1D710E8-F25E-45DE-9FA2-3FCAAE61BEF7}" dt="2022-07-15T11:17:51.417" v="1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C1D710E8-F25E-45DE-9FA2-3FCAAE61BEF7}" dt="2022-07-15T11:17:51.432" v="2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C1D710E8-F25E-45DE-9FA2-3FCAAE61BEF7}" dt="2022-07-15T11:17:52.526" v="89" actId="2696"/>
        <pc:sldMkLst>
          <pc:docMk/>
          <pc:sldMk cId="0" sldId="263"/>
        </pc:sldMkLst>
      </pc:sldChg>
      <pc:sldChg chg="del">
        <pc:chgData name="D Callanan" userId="951668ec-da26-491a-9b8a-af24bfeff26b" providerId="ADAL" clId="{C1D710E8-F25E-45DE-9FA2-3FCAAE61BEF7}" dt="2022-07-15T11:17:52.542" v="90" actId="2696"/>
        <pc:sldMkLst>
          <pc:docMk/>
          <pc:sldMk cId="0" sldId="264"/>
        </pc:sldMkLst>
      </pc:sldChg>
      <pc:sldChg chg="del">
        <pc:chgData name="D Callanan" userId="951668ec-da26-491a-9b8a-af24bfeff26b" providerId="ADAL" clId="{C1D710E8-F25E-45DE-9FA2-3FCAAE61BEF7}" dt="2022-07-15T11:17:52.823" v="108" actId="2696"/>
        <pc:sldMkLst>
          <pc:docMk/>
          <pc:sldMk cId="0" sldId="267"/>
        </pc:sldMkLst>
      </pc:sldChg>
      <pc:sldChg chg="del">
        <pc:chgData name="D Callanan" userId="951668ec-da26-491a-9b8a-af24bfeff26b" providerId="ADAL" clId="{C1D710E8-F25E-45DE-9FA2-3FCAAE61BEF7}" dt="2022-07-15T11:17:52.838" v="109" actId="2696"/>
        <pc:sldMkLst>
          <pc:docMk/>
          <pc:sldMk cId="0" sldId="268"/>
        </pc:sldMkLst>
      </pc:sldChg>
      <pc:sldChg chg="del">
        <pc:chgData name="D Callanan" userId="951668ec-da26-491a-9b8a-af24bfeff26b" providerId="ADAL" clId="{C1D710E8-F25E-45DE-9FA2-3FCAAE61BEF7}" dt="2022-07-15T11:19:34.784" v="133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C1D710E8-F25E-45DE-9FA2-3FCAAE61BEF7}" dt="2022-07-15T11:17:52.604" v="94" actId="2696"/>
        <pc:sldMkLst>
          <pc:docMk/>
          <pc:sldMk cId="0" sldId="272"/>
        </pc:sldMkLst>
      </pc:sldChg>
      <pc:sldChg chg="del">
        <pc:chgData name="D Callanan" userId="951668ec-da26-491a-9b8a-af24bfeff26b" providerId="ADAL" clId="{C1D710E8-F25E-45DE-9FA2-3FCAAE61BEF7}" dt="2022-07-15T11:17:52.557" v="91" actId="2696"/>
        <pc:sldMkLst>
          <pc:docMk/>
          <pc:sldMk cId="0" sldId="273"/>
        </pc:sldMkLst>
      </pc:sldChg>
      <pc:sldChg chg="del">
        <pc:chgData name="D Callanan" userId="951668ec-da26-491a-9b8a-af24bfeff26b" providerId="ADAL" clId="{C1D710E8-F25E-45DE-9FA2-3FCAAE61BEF7}" dt="2022-07-15T11:17:51.901" v="32" actId="2696"/>
        <pc:sldMkLst>
          <pc:docMk/>
          <pc:sldMk cId="0" sldId="274"/>
        </pc:sldMkLst>
      </pc:sldChg>
      <pc:sldChg chg="del">
        <pc:chgData name="D Callanan" userId="951668ec-da26-491a-9b8a-af24bfeff26b" providerId="ADAL" clId="{C1D710E8-F25E-45DE-9FA2-3FCAAE61BEF7}" dt="2022-07-15T11:17:52.729" v="106" actId="2696"/>
        <pc:sldMkLst>
          <pc:docMk/>
          <pc:sldMk cId="0" sldId="276"/>
        </pc:sldMkLst>
      </pc:sldChg>
      <pc:sldChg chg="del">
        <pc:chgData name="D Callanan" userId="951668ec-da26-491a-9b8a-af24bfeff26b" providerId="ADAL" clId="{C1D710E8-F25E-45DE-9FA2-3FCAAE61BEF7}" dt="2022-07-15T11:17:51.792" v="24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C1D710E8-F25E-45DE-9FA2-3FCAAE61BEF7}" dt="2022-07-15T11:17:51.932" v="34" actId="2696"/>
        <pc:sldMkLst>
          <pc:docMk/>
          <pc:sldMk cId="0" sldId="281"/>
        </pc:sldMkLst>
      </pc:sldChg>
      <pc:sldChg chg="del">
        <pc:chgData name="D Callanan" userId="951668ec-da26-491a-9b8a-af24bfeff26b" providerId="ADAL" clId="{C1D710E8-F25E-45DE-9FA2-3FCAAE61BEF7}" dt="2022-07-15T11:17:52.745" v="107" actId="2696"/>
        <pc:sldMkLst>
          <pc:docMk/>
          <pc:sldMk cId="767842822" sldId="283"/>
        </pc:sldMkLst>
      </pc:sldChg>
      <pc:sldChg chg="del">
        <pc:chgData name="D Callanan" userId="951668ec-da26-491a-9b8a-af24bfeff26b" providerId="ADAL" clId="{C1D710E8-F25E-45DE-9FA2-3FCAAE61BEF7}" dt="2022-07-15T11:17:52.370" v="73" actId="2696"/>
        <pc:sldMkLst>
          <pc:docMk/>
          <pc:sldMk cId="2239502193" sldId="301"/>
        </pc:sldMkLst>
      </pc:sldChg>
      <pc:sldChg chg="del">
        <pc:chgData name="D Callanan" userId="951668ec-da26-491a-9b8a-af24bfeff26b" providerId="ADAL" clId="{C1D710E8-F25E-45DE-9FA2-3FCAAE61BEF7}" dt="2022-07-15T11:17:52.401" v="78" actId="2696"/>
        <pc:sldMkLst>
          <pc:docMk/>
          <pc:sldMk cId="2149784546" sldId="303"/>
        </pc:sldMkLst>
      </pc:sldChg>
      <pc:sldChg chg="del">
        <pc:chgData name="D Callanan" userId="951668ec-da26-491a-9b8a-af24bfeff26b" providerId="ADAL" clId="{C1D710E8-F25E-45DE-9FA2-3FCAAE61BEF7}" dt="2022-07-15T11:17:52.198" v="57" actId="2696"/>
        <pc:sldMkLst>
          <pc:docMk/>
          <pc:sldMk cId="0" sldId="304"/>
        </pc:sldMkLst>
      </pc:sldChg>
      <pc:sldChg chg="del">
        <pc:chgData name="D Callanan" userId="951668ec-da26-491a-9b8a-af24bfeff26b" providerId="ADAL" clId="{C1D710E8-F25E-45DE-9FA2-3FCAAE61BEF7}" dt="2022-07-15T11:17:52.213" v="58" actId="2696"/>
        <pc:sldMkLst>
          <pc:docMk/>
          <pc:sldMk cId="0" sldId="305"/>
        </pc:sldMkLst>
      </pc:sldChg>
      <pc:sldChg chg="del">
        <pc:chgData name="D Callanan" userId="951668ec-da26-491a-9b8a-af24bfeff26b" providerId="ADAL" clId="{C1D710E8-F25E-45DE-9FA2-3FCAAE61BEF7}" dt="2022-07-15T11:17:52.229" v="59" actId="2696"/>
        <pc:sldMkLst>
          <pc:docMk/>
          <pc:sldMk cId="0" sldId="306"/>
        </pc:sldMkLst>
      </pc:sldChg>
      <pc:sldChg chg="del">
        <pc:chgData name="D Callanan" userId="951668ec-da26-491a-9b8a-af24bfeff26b" providerId="ADAL" clId="{C1D710E8-F25E-45DE-9FA2-3FCAAE61BEF7}" dt="2022-07-15T11:17:51.885" v="31" actId="2696"/>
        <pc:sldMkLst>
          <pc:docMk/>
          <pc:sldMk cId="4154873078" sldId="307"/>
        </pc:sldMkLst>
      </pc:sldChg>
      <pc:sldChg chg="del">
        <pc:chgData name="D Callanan" userId="951668ec-da26-491a-9b8a-af24bfeff26b" providerId="ADAL" clId="{C1D710E8-F25E-45DE-9FA2-3FCAAE61BEF7}" dt="2022-07-15T11:17:51.870" v="30" actId="2696"/>
        <pc:sldMkLst>
          <pc:docMk/>
          <pc:sldMk cId="4014461454" sldId="308"/>
        </pc:sldMkLst>
      </pc:sldChg>
      <pc:sldChg chg="del">
        <pc:chgData name="D Callanan" userId="951668ec-da26-491a-9b8a-af24bfeff26b" providerId="ADAL" clId="{C1D710E8-F25E-45DE-9FA2-3FCAAE61BEF7}" dt="2022-07-15T11:17:51.917" v="33" actId="2696"/>
        <pc:sldMkLst>
          <pc:docMk/>
          <pc:sldMk cId="3612549932" sldId="309"/>
        </pc:sldMkLst>
      </pc:sldChg>
      <pc:sldChg chg="del">
        <pc:chgData name="D Callanan" userId="951668ec-da26-491a-9b8a-af24bfeff26b" providerId="ADAL" clId="{C1D710E8-F25E-45DE-9FA2-3FCAAE61BEF7}" dt="2022-07-15T11:17:51.963" v="36" actId="2696"/>
        <pc:sldMkLst>
          <pc:docMk/>
          <pc:sldMk cId="1580135353" sldId="310"/>
        </pc:sldMkLst>
      </pc:sldChg>
      <pc:sldChg chg="del">
        <pc:chgData name="D Callanan" userId="951668ec-da26-491a-9b8a-af24bfeff26b" providerId="ADAL" clId="{C1D710E8-F25E-45DE-9FA2-3FCAAE61BEF7}" dt="2022-07-15T11:17:51.604" v="8" actId="2696"/>
        <pc:sldMkLst>
          <pc:docMk/>
          <pc:sldMk cId="2102582062" sldId="311"/>
        </pc:sldMkLst>
      </pc:sldChg>
      <pc:sldChg chg="del">
        <pc:chgData name="D Callanan" userId="951668ec-da26-491a-9b8a-af24bfeff26b" providerId="ADAL" clId="{C1D710E8-F25E-45DE-9FA2-3FCAAE61BEF7}" dt="2022-07-15T11:17:51.620" v="10" actId="2696"/>
        <pc:sldMkLst>
          <pc:docMk/>
          <pc:sldMk cId="616275999" sldId="312"/>
        </pc:sldMkLst>
      </pc:sldChg>
      <pc:sldChg chg="del">
        <pc:chgData name="D Callanan" userId="951668ec-da26-491a-9b8a-af24bfeff26b" providerId="ADAL" clId="{C1D710E8-F25E-45DE-9FA2-3FCAAE61BEF7}" dt="2022-07-15T11:17:51.635" v="11" actId="2696"/>
        <pc:sldMkLst>
          <pc:docMk/>
          <pc:sldMk cId="1681322430" sldId="313"/>
        </pc:sldMkLst>
      </pc:sldChg>
      <pc:sldChg chg="del">
        <pc:chgData name="D Callanan" userId="951668ec-da26-491a-9b8a-af24bfeff26b" providerId="ADAL" clId="{C1D710E8-F25E-45DE-9FA2-3FCAAE61BEF7}" dt="2022-07-15T11:17:51.979" v="37" actId="2696"/>
        <pc:sldMkLst>
          <pc:docMk/>
          <pc:sldMk cId="477038145" sldId="314"/>
        </pc:sldMkLst>
      </pc:sldChg>
      <pc:sldChg chg="del">
        <pc:chgData name="D Callanan" userId="951668ec-da26-491a-9b8a-af24bfeff26b" providerId="ADAL" clId="{C1D710E8-F25E-45DE-9FA2-3FCAAE61BEF7}" dt="2022-07-15T11:17:52.073" v="45" actId="2696"/>
        <pc:sldMkLst>
          <pc:docMk/>
          <pc:sldMk cId="3241714416" sldId="315"/>
        </pc:sldMkLst>
      </pc:sldChg>
      <pc:sldChg chg="del">
        <pc:chgData name="D Callanan" userId="951668ec-da26-491a-9b8a-af24bfeff26b" providerId="ADAL" clId="{C1D710E8-F25E-45DE-9FA2-3FCAAE61BEF7}" dt="2022-07-15T11:17:52.057" v="44" actId="2696"/>
        <pc:sldMkLst>
          <pc:docMk/>
          <pc:sldMk cId="2949286131" sldId="316"/>
        </pc:sldMkLst>
      </pc:sldChg>
      <pc:sldChg chg="del">
        <pc:chgData name="D Callanan" userId="951668ec-da26-491a-9b8a-af24bfeff26b" providerId="ADAL" clId="{C1D710E8-F25E-45DE-9FA2-3FCAAE61BEF7}" dt="2022-07-15T11:17:52.026" v="42" actId="2696"/>
        <pc:sldMkLst>
          <pc:docMk/>
          <pc:sldMk cId="3732669200" sldId="317"/>
        </pc:sldMkLst>
      </pc:sldChg>
      <pc:sldChg chg="del">
        <pc:chgData name="D Callanan" userId="951668ec-da26-491a-9b8a-af24bfeff26b" providerId="ADAL" clId="{C1D710E8-F25E-45DE-9FA2-3FCAAE61BEF7}" dt="2022-07-15T11:17:51.651" v="12" actId="2696"/>
        <pc:sldMkLst>
          <pc:docMk/>
          <pc:sldMk cId="824484385" sldId="318"/>
        </pc:sldMkLst>
      </pc:sldChg>
      <pc:sldChg chg="del">
        <pc:chgData name="D Callanan" userId="951668ec-da26-491a-9b8a-af24bfeff26b" providerId="ADAL" clId="{C1D710E8-F25E-45DE-9FA2-3FCAAE61BEF7}" dt="2022-07-15T11:17:51.698" v="16" actId="2696"/>
        <pc:sldMkLst>
          <pc:docMk/>
          <pc:sldMk cId="3685654847" sldId="319"/>
        </pc:sldMkLst>
      </pc:sldChg>
      <pc:sldChg chg="del">
        <pc:chgData name="D Callanan" userId="951668ec-da26-491a-9b8a-af24bfeff26b" providerId="ADAL" clId="{C1D710E8-F25E-45DE-9FA2-3FCAAE61BEF7}" dt="2022-07-15T11:17:52.088" v="47" actId="2696"/>
        <pc:sldMkLst>
          <pc:docMk/>
          <pc:sldMk cId="713020124" sldId="320"/>
        </pc:sldMkLst>
      </pc:sldChg>
      <pc:sldChg chg="del">
        <pc:chgData name="D Callanan" userId="951668ec-da26-491a-9b8a-af24bfeff26b" providerId="ADAL" clId="{C1D710E8-F25E-45DE-9FA2-3FCAAE61BEF7}" dt="2022-07-15T11:17:51.667" v="13" actId="2696"/>
        <pc:sldMkLst>
          <pc:docMk/>
          <pc:sldMk cId="2603006833" sldId="321"/>
        </pc:sldMkLst>
      </pc:sldChg>
      <pc:sldChg chg="del">
        <pc:chgData name="D Callanan" userId="951668ec-da26-491a-9b8a-af24bfeff26b" providerId="ADAL" clId="{C1D710E8-F25E-45DE-9FA2-3FCAAE61BEF7}" dt="2022-07-15T11:17:51.698" v="17" actId="2696"/>
        <pc:sldMkLst>
          <pc:docMk/>
          <pc:sldMk cId="2197486804" sldId="322"/>
        </pc:sldMkLst>
      </pc:sldChg>
      <pc:sldChg chg="del">
        <pc:chgData name="D Callanan" userId="951668ec-da26-491a-9b8a-af24bfeff26b" providerId="ADAL" clId="{C1D710E8-F25E-45DE-9FA2-3FCAAE61BEF7}" dt="2022-07-15T11:17:52.495" v="86" actId="2696"/>
        <pc:sldMkLst>
          <pc:docMk/>
          <pc:sldMk cId="267999054" sldId="323"/>
        </pc:sldMkLst>
      </pc:sldChg>
      <pc:sldChg chg="del">
        <pc:chgData name="D Callanan" userId="951668ec-da26-491a-9b8a-af24bfeff26b" providerId="ADAL" clId="{C1D710E8-F25E-45DE-9FA2-3FCAAE61BEF7}" dt="2022-07-15T11:17:52.510" v="87" actId="2696"/>
        <pc:sldMkLst>
          <pc:docMk/>
          <pc:sldMk cId="3382509866" sldId="324"/>
        </pc:sldMkLst>
      </pc:sldChg>
      <pc:sldChg chg="del">
        <pc:chgData name="D Callanan" userId="951668ec-da26-491a-9b8a-af24bfeff26b" providerId="ADAL" clId="{C1D710E8-F25E-45DE-9FA2-3FCAAE61BEF7}" dt="2022-07-15T11:17:51.745" v="21" actId="2696"/>
        <pc:sldMkLst>
          <pc:docMk/>
          <pc:sldMk cId="2747824231" sldId="325"/>
        </pc:sldMkLst>
      </pc:sldChg>
      <pc:sldChg chg="del">
        <pc:chgData name="D Callanan" userId="951668ec-da26-491a-9b8a-af24bfeff26b" providerId="ADAL" clId="{C1D710E8-F25E-45DE-9FA2-3FCAAE61BEF7}" dt="2022-07-15T11:17:52.135" v="51" actId="2696"/>
        <pc:sldMkLst>
          <pc:docMk/>
          <pc:sldMk cId="1733059879" sldId="326"/>
        </pc:sldMkLst>
      </pc:sldChg>
      <pc:sldChg chg="del">
        <pc:chgData name="D Callanan" userId="951668ec-da26-491a-9b8a-af24bfeff26b" providerId="ADAL" clId="{C1D710E8-F25E-45DE-9FA2-3FCAAE61BEF7}" dt="2022-07-15T11:17:51.776" v="23" actId="2696"/>
        <pc:sldMkLst>
          <pc:docMk/>
          <pc:sldMk cId="1656542034" sldId="327"/>
        </pc:sldMkLst>
      </pc:sldChg>
      <pc:sldChg chg="del">
        <pc:chgData name="D Callanan" userId="951668ec-da26-491a-9b8a-af24bfeff26b" providerId="ADAL" clId="{C1D710E8-F25E-45DE-9FA2-3FCAAE61BEF7}" dt="2022-07-15T11:17:51.792" v="25" actId="2696"/>
        <pc:sldMkLst>
          <pc:docMk/>
          <pc:sldMk cId="689537450" sldId="328"/>
        </pc:sldMkLst>
      </pc:sldChg>
      <pc:sldChg chg="del">
        <pc:chgData name="D Callanan" userId="951668ec-da26-491a-9b8a-af24bfeff26b" providerId="ADAL" clId="{C1D710E8-F25E-45DE-9FA2-3FCAAE61BEF7}" dt="2022-07-15T11:17:51.807" v="26" actId="2696"/>
        <pc:sldMkLst>
          <pc:docMk/>
          <pc:sldMk cId="701657010" sldId="329"/>
        </pc:sldMkLst>
      </pc:sldChg>
      <pc:sldChg chg="del">
        <pc:chgData name="D Callanan" userId="951668ec-da26-491a-9b8a-af24bfeff26b" providerId="ADAL" clId="{C1D710E8-F25E-45DE-9FA2-3FCAAE61BEF7}" dt="2022-07-15T11:19:34.909" v="149" actId="2696"/>
        <pc:sldMkLst>
          <pc:docMk/>
          <pc:sldMk cId="1452351387" sldId="330"/>
        </pc:sldMkLst>
      </pc:sldChg>
      <pc:sldChg chg="del">
        <pc:chgData name="D Callanan" userId="951668ec-da26-491a-9b8a-af24bfeff26b" providerId="ADAL" clId="{C1D710E8-F25E-45DE-9FA2-3FCAAE61BEF7}" dt="2022-07-15T11:19:34.847" v="142" actId="2696"/>
        <pc:sldMkLst>
          <pc:docMk/>
          <pc:sldMk cId="493205202" sldId="331"/>
        </pc:sldMkLst>
      </pc:sldChg>
      <pc:sldChg chg="del">
        <pc:chgData name="D Callanan" userId="951668ec-da26-491a-9b8a-af24bfeff26b" providerId="ADAL" clId="{C1D710E8-F25E-45DE-9FA2-3FCAAE61BEF7}" dt="2022-07-15T11:19:34.863" v="143" actId="2696"/>
        <pc:sldMkLst>
          <pc:docMk/>
          <pc:sldMk cId="3952351323" sldId="332"/>
        </pc:sldMkLst>
      </pc:sldChg>
      <pc:sldChg chg="del">
        <pc:chgData name="D Callanan" userId="951668ec-da26-491a-9b8a-af24bfeff26b" providerId="ADAL" clId="{C1D710E8-F25E-45DE-9FA2-3FCAAE61BEF7}" dt="2022-07-15T11:19:34.863" v="144" actId="2696"/>
        <pc:sldMkLst>
          <pc:docMk/>
          <pc:sldMk cId="781316308" sldId="333"/>
        </pc:sldMkLst>
      </pc:sldChg>
      <pc:sldChg chg="del">
        <pc:chgData name="D Callanan" userId="951668ec-da26-491a-9b8a-af24bfeff26b" providerId="ADAL" clId="{C1D710E8-F25E-45DE-9FA2-3FCAAE61BEF7}" dt="2022-07-15T11:19:34.863" v="145" actId="2696"/>
        <pc:sldMkLst>
          <pc:docMk/>
          <pc:sldMk cId="1114987511" sldId="334"/>
        </pc:sldMkLst>
      </pc:sldChg>
      <pc:sldChg chg="del">
        <pc:chgData name="D Callanan" userId="951668ec-da26-491a-9b8a-af24bfeff26b" providerId="ADAL" clId="{C1D710E8-F25E-45DE-9FA2-3FCAAE61BEF7}" dt="2022-07-15T11:19:34.878" v="146" actId="2696"/>
        <pc:sldMkLst>
          <pc:docMk/>
          <pc:sldMk cId="2595407215" sldId="335"/>
        </pc:sldMkLst>
      </pc:sldChg>
      <pc:sldChg chg="del">
        <pc:chgData name="D Callanan" userId="951668ec-da26-491a-9b8a-af24bfeff26b" providerId="ADAL" clId="{C1D710E8-F25E-45DE-9FA2-3FCAAE61BEF7}" dt="2022-07-15T11:19:34.956" v="155" actId="2696"/>
        <pc:sldMkLst>
          <pc:docMk/>
          <pc:sldMk cId="2826126369" sldId="336"/>
        </pc:sldMkLst>
      </pc:sldChg>
      <pc:sldChg chg="del">
        <pc:chgData name="D Callanan" userId="951668ec-da26-491a-9b8a-af24bfeff26b" providerId="ADAL" clId="{C1D710E8-F25E-45DE-9FA2-3FCAAE61BEF7}" dt="2022-07-15T11:19:34.941" v="154" actId="2696"/>
        <pc:sldMkLst>
          <pc:docMk/>
          <pc:sldMk cId="683676001" sldId="337"/>
        </pc:sldMkLst>
      </pc:sldChg>
      <pc:sldChg chg="del">
        <pc:chgData name="D Callanan" userId="951668ec-da26-491a-9b8a-af24bfeff26b" providerId="ADAL" clId="{C1D710E8-F25E-45DE-9FA2-3FCAAE61BEF7}" dt="2022-07-15T11:19:34.956" v="156" actId="2696"/>
        <pc:sldMkLst>
          <pc:docMk/>
          <pc:sldMk cId="4084175072" sldId="338"/>
        </pc:sldMkLst>
      </pc:sldChg>
      <pc:sldChg chg="del">
        <pc:chgData name="D Callanan" userId="951668ec-da26-491a-9b8a-af24bfeff26b" providerId="ADAL" clId="{C1D710E8-F25E-45DE-9FA2-3FCAAE61BEF7}" dt="2022-07-15T11:19:34.972" v="157" actId="2696"/>
        <pc:sldMkLst>
          <pc:docMk/>
          <pc:sldMk cId="1755299887" sldId="339"/>
        </pc:sldMkLst>
      </pc:sldChg>
      <pc:sldChg chg="del">
        <pc:chgData name="D Callanan" userId="951668ec-da26-491a-9b8a-af24bfeff26b" providerId="ADAL" clId="{C1D710E8-F25E-45DE-9FA2-3FCAAE61BEF7}" dt="2022-07-15T11:19:34.972" v="158" actId="2696"/>
        <pc:sldMkLst>
          <pc:docMk/>
          <pc:sldMk cId="4187648111" sldId="340"/>
        </pc:sldMkLst>
      </pc:sldChg>
      <pc:sldChg chg="del">
        <pc:chgData name="D Callanan" userId="951668ec-da26-491a-9b8a-af24bfeff26b" providerId="ADAL" clId="{C1D710E8-F25E-45DE-9FA2-3FCAAE61BEF7}" dt="2022-07-15T11:17:51.463" v="4" actId="2696"/>
        <pc:sldMkLst>
          <pc:docMk/>
          <pc:sldMk cId="3189040313" sldId="393"/>
        </pc:sldMkLst>
      </pc:sldChg>
      <pc:sldChg chg="del">
        <pc:chgData name="D Callanan" userId="951668ec-da26-491a-9b8a-af24bfeff26b" providerId="ADAL" clId="{C1D710E8-F25E-45DE-9FA2-3FCAAE61BEF7}" dt="2022-07-15T11:17:51.463" v="3" actId="2696"/>
        <pc:sldMkLst>
          <pc:docMk/>
          <pc:sldMk cId="3730693181" sldId="394"/>
        </pc:sldMkLst>
      </pc:sldChg>
      <pc:sldChg chg="del">
        <pc:chgData name="D Callanan" userId="951668ec-da26-491a-9b8a-af24bfeff26b" providerId="ADAL" clId="{C1D710E8-F25E-45DE-9FA2-3FCAAE61BEF7}" dt="2022-07-15T11:17:51.588" v="7" actId="2696"/>
        <pc:sldMkLst>
          <pc:docMk/>
          <pc:sldMk cId="3995431229" sldId="395"/>
        </pc:sldMkLst>
      </pc:sldChg>
      <pc:sldChg chg="del">
        <pc:chgData name="D Callanan" userId="951668ec-da26-491a-9b8a-af24bfeff26b" providerId="ADAL" clId="{C1D710E8-F25E-45DE-9FA2-3FCAAE61BEF7}" dt="2022-07-15T11:17:51.604" v="9" actId="2696"/>
        <pc:sldMkLst>
          <pc:docMk/>
          <pc:sldMk cId="4262957733" sldId="396"/>
        </pc:sldMkLst>
      </pc:sldChg>
      <pc:sldChg chg="del">
        <pc:chgData name="D Callanan" userId="951668ec-da26-491a-9b8a-af24bfeff26b" providerId="ADAL" clId="{C1D710E8-F25E-45DE-9FA2-3FCAAE61BEF7}" dt="2022-07-15T11:17:51.682" v="15" actId="2696"/>
        <pc:sldMkLst>
          <pc:docMk/>
          <pc:sldMk cId="2625014275" sldId="397"/>
        </pc:sldMkLst>
      </pc:sldChg>
      <pc:sldChg chg="del">
        <pc:chgData name="D Callanan" userId="951668ec-da26-491a-9b8a-af24bfeff26b" providerId="ADAL" clId="{C1D710E8-F25E-45DE-9FA2-3FCAAE61BEF7}" dt="2022-07-15T11:17:51.713" v="18" actId="2696"/>
        <pc:sldMkLst>
          <pc:docMk/>
          <pc:sldMk cId="3249689292" sldId="398"/>
        </pc:sldMkLst>
      </pc:sldChg>
      <pc:sldChg chg="del">
        <pc:chgData name="D Callanan" userId="951668ec-da26-491a-9b8a-af24bfeff26b" providerId="ADAL" clId="{C1D710E8-F25E-45DE-9FA2-3FCAAE61BEF7}" dt="2022-07-15T11:17:51.760" v="22" actId="2696"/>
        <pc:sldMkLst>
          <pc:docMk/>
          <pc:sldMk cId="1889391517" sldId="399"/>
        </pc:sldMkLst>
      </pc:sldChg>
      <pc:sldChg chg="del">
        <pc:chgData name="D Callanan" userId="951668ec-da26-491a-9b8a-af24bfeff26b" providerId="ADAL" clId="{C1D710E8-F25E-45DE-9FA2-3FCAAE61BEF7}" dt="2022-07-15T11:17:51.823" v="27" actId="2696"/>
        <pc:sldMkLst>
          <pc:docMk/>
          <pc:sldMk cId="611666473" sldId="400"/>
        </pc:sldMkLst>
      </pc:sldChg>
      <pc:sldChg chg="del">
        <pc:chgData name="D Callanan" userId="951668ec-da26-491a-9b8a-af24bfeff26b" providerId="ADAL" clId="{C1D710E8-F25E-45DE-9FA2-3FCAAE61BEF7}" dt="2022-07-15T11:17:51.838" v="28" actId="2696"/>
        <pc:sldMkLst>
          <pc:docMk/>
          <pc:sldMk cId="1646176696" sldId="401"/>
        </pc:sldMkLst>
      </pc:sldChg>
      <pc:sldChg chg="del">
        <pc:chgData name="D Callanan" userId="951668ec-da26-491a-9b8a-af24bfeff26b" providerId="ADAL" clId="{C1D710E8-F25E-45DE-9FA2-3FCAAE61BEF7}" dt="2022-07-15T11:17:51.854" v="29" actId="2696"/>
        <pc:sldMkLst>
          <pc:docMk/>
          <pc:sldMk cId="2186852000" sldId="402"/>
        </pc:sldMkLst>
      </pc:sldChg>
      <pc:sldChg chg="del">
        <pc:chgData name="D Callanan" userId="951668ec-da26-491a-9b8a-af24bfeff26b" providerId="ADAL" clId="{C1D710E8-F25E-45DE-9FA2-3FCAAE61BEF7}" dt="2022-07-15T11:17:51.948" v="35" actId="2696"/>
        <pc:sldMkLst>
          <pc:docMk/>
          <pc:sldMk cId="2257307264" sldId="404"/>
        </pc:sldMkLst>
      </pc:sldChg>
      <pc:sldChg chg="del">
        <pc:chgData name="D Callanan" userId="951668ec-da26-491a-9b8a-af24bfeff26b" providerId="ADAL" clId="{C1D710E8-F25E-45DE-9FA2-3FCAAE61BEF7}" dt="2022-07-15T11:17:51.995" v="39" actId="2696"/>
        <pc:sldMkLst>
          <pc:docMk/>
          <pc:sldMk cId="3132615825" sldId="405"/>
        </pc:sldMkLst>
      </pc:sldChg>
      <pc:sldChg chg="del">
        <pc:chgData name="D Callanan" userId="951668ec-da26-491a-9b8a-af24bfeff26b" providerId="ADAL" clId="{C1D710E8-F25E-45DE-9FA2-3FCAAE61BEF7}" dt="2022-07-15T11:17:52.010" v="40" actId="2696"/>
        <pc:sldMkLst>
          <pc:docMk/>
          <pc:sldMk cId="1984626786" sldId="406"/>
        </pc:sldMkLst>
      </pc:sldChg>
      <pc:sldChg chg="del">
        <pc:chgData name="D Callanan" userId="951668ec-da26-491a-9b8a-af24bfeff26b" providerId="ADAL" clId="{C1D710E8-F25E-45DE-9FA2-3FCAAE61BEF7}" dt="2022-07-15T11:17:52.026" v="41" actId="2696"/>
        <pc:sldMkLst>
          <pc:docMk/>
          <pc:sldMk cId="3860387656" sldId="407"/>
        </pc:sldMkLst>
      </pc:sldChg>
      <pc:sldChg chg="del">
        <pc:chgData name="D Callanan" userId="951668ec-da26-491a-9b8a-af24bfeff26b" providerId="ADAL" clId="{C1D710E8-F25E-45DE-9FA2-3FCAAE61BEF7}" dt="2022-07-15T11:17:52.042" v="43" actId="2696"/>
        <pc:sldMkLst>
          <pc:docMk/>
          <pc:sldMk cId="1408133234" sldId="408"/>
        </pc:sldMkLst>
      </pc:sldChg>
      <pc:sldChg chg="del">
        <pc:chgData name="D Callanan" userId="951668ec-da26-491a-9b8a-af24bfeff26b" providerId="ADAL" clId="{C1D710E8-F25E-45DE-9FA2-3FCAAE61BEF7}" dt="2022-07-15T11:17:52.073" v="46" actId="2696"/>
        <pc:sldMkLst>
          <pc:docMk/>
          <pc:sldMk cId="3843388706" sldId="409"/>
        </pc:sldMkLst>
      </pc:sldChg>
      <pc:sldChg chg="del">
        <pc:chgData name="D Callanan" userId="951668ec-da26-491a-9b8a-af24bfeff26b" providerId="ADAL" clId="{C1D710E8-F25E-45DE-9FA2-3FCAAE61BEF7}" dt="2022-07-15T11:17:52.104" v="49" actId="2696"/>
        <pc:sldMkLst>
          <pc:docMk/>
          <pc:sldMk cId="3626420994" sldId="411"/>
        </pc:sldMkLst>
      </pc:sldChg>
      <pc:sldChg chg="del">
        <pc:chgData name="D Callanan" userId="951668ec-da26-491a-9b8a-af24bfeff26b" providerId="ADAL" clId="{C1D710E8-F25E-45DE-9FA2-3FCAAE61BEF7}" dt="2022-07-15T11:17:52.120" v="50" actId="2696"/>
        <pc:sldMkLst>
          <pc:docMk/>
          <pc:sldMk cId="3458245537" sldId="412"/>
        </pc:sldMkLst>
      </pc:sldChg>
      <pc:sldChg chg="del">
        <pc:chgData name="D Callanan" userId="951668ec-da26-491a-9b8a-af24bfeff26b" providerId="ADAL" clId="{C1D710E8-F25E-45DE-9FA2-3FCAAE61BEF7}" dt="2022-07-15T11:17:52.151" v="52" actId="2696"/>
        <pc:sldMkLst>
          <pc:docMk/>
          <pc:sldMk cId="510149216" sldId="413"/>
        </pc:sldMkLst>
      </pc:sldChg>
      <pc:sldChg chg="del">
        <pc:chgData name="D Callanan" userId="951668ec-da26-491a-9b8a-af24bfeff26b" providerId="ADAL" clId="{C1D710E8-F25E-45DE-9FA2-3FCAAE61BEF7}" dt="2022-07-15T11:17:52.151" v="53" actId="2696"/>
        <pc:sldMkLst>
          <pc:docMk/>
          <pc:sldMk cId="3333594433" sldId="414"/>
        </pc:sldMkLst>
      </pc:sldChg>
      <pc:sldChg chg="del">
        <pc:chgData name="D Callanan" userId="951668ec-da26-491a-9b8a-af24bfeff26b" providerId="ADAL" clId="{C1D710E8-F25E-45DE-9FA2-3FCAAE61BEF7}" dt="2022-07-15T11:17:51.995" v="38" actId="2696"/>
        <pc:sldMkLst>
          <pc:docMk/>
          <pc:sldMk cId="3799529022" sldId="415"/>
        </pc:sldMkLst>
      </pc:sldChg>
      <pc:sldChg chg="del">
        <pc:chgData name="D Callanan" userId="951668ec-da26-491a-9b8a-af24bfeff26b" providerId="ADAL" clId="{C1D710E8-F25E-45DE-9FA2-3FCAAE61BEF7}" dt="2022-07-15T11:17:51.667" v="14" actId="2696"/>
        <pc:sldMkLst>
          <pc:docMk/>
          <pc:sldMk cId="3420191363" sldId="416"/>
        </pc:sldMkLst>
      </pc:sldChg>
      <pc:sldChg chg="del">
        <pc:chgData name="D Callanan" userId="951668ec-da26-491a-9b8a-af24bfeff26b" providerId="ADAL" clId="{C1D710E8-F25E-45DE-9FA2-3FCAAE61BEF7}" dt="2022-07-15T11:17:51.479" v="5" actId="2696"/>
        <pc:sldMkLst>
          <pc:docMk/>
          <pc:sldMk cId="3710313517" sldId="417"/>
        </pc:sldMkLst>
      </pc:sldChg>
      <pc:sldChg chg="del">
        <pc:chgData name="D Callanan" userId="951668ec-da26-491a-9b8a-af24bfeff26b" providerId="ADAL" clId="{C1D710E8-F25E-45DE-9FA2-3FCAAE61BEF7}" dt="2022-07-15T11:17:51.588" v="6" actId="2696"/>
        <pc:sldMkLst>
          <pc:docMk/>
          <pc:sldMk cId="4158832335" sldId="418"/>
        </pc:sldMkLst>
      </pc:sldChg>
      <pc:sldChg chg="del">
        <pc:chgData name="D Callanan" userId="951668ec-da26-491a-9b8a-af24bfeff26b" providerId="ADAL" clId="{C1D710E8-F25E-45DE-9FA2-3FCAAE61BEF7}" dt="2022-07-15T11:17:51.729" v="19" actId="2696"/>
        <pc:sldMkLst>
          <pc:docMk/>
          <pc:sldMk cId="3501845952" sldId="419"/>
        </pc:sldMkLst>
      </pc:sldChg>
      <pc:sldChg chg="del">
        <pc:chgData name="D Callanan" userId="951668ec-da26-491a-9b8a-af24bfeff26b" providerId="ADAL" clId="{C1D710E8-F25E-45DE-9FA2-3FCAAE61BEF7}" dt="2022-07-15T11:17:51.745" v="20" actId="2696"/>
        <pc:sldMkLst>
          <pc:docMk/>
          <pc:sldMk cId="1847501538" sldId="420"/>
        </pc:sldMkLst>
      </pc:sldChg>
      <pc:sldChg chg="del">
        <pc:chgData name="D Callanan" userId="951668ec-da26-491a-9b8a-af24bfeff26b" providerId="ADAL" clId="{C1D710E8-F25E-45DE-9FA2-3FCAAE61BEF7}" dt="2022-07-15T11:17:52.104" v="48" actId="2696"/>
        <pc:sldMkLst>
          <pc:docMk/>
          <pc:sldMk cId="1250731659" sldId="421"/>
        </pc:sldMkLst>
      </pc:sldChg>
      <pc:sldChg chg="del">
        <pc:chgData name="D Callanan" userId="951668ec-da26-491a-9b8a-af24bfeff26b" providerId="ADAL" clId="{C1D710E8-F25E-45DE-9FA2-3FCAAE61BEF7}" dt="2022-07-15T11:17:52.182" v="56" actId="2696"/>
        <pc:sldMkLst>
          <pc:docMk/>
          <pc:sldMk cId="3232284596" sldId="423"/>
        </pc:sldMkLst>
      </pc:sldChg>
      <pc:sldChg chg="del">
        <pc:chgData name="D Callanan" userId="951668ec-da26-491a-9b8a-af24bfeff26b" providerId="ADAL" clId="{C1D710E8-F25E-45DE-9FA2-3FCAAE61BEF7}" dt="2022-07-15T11:17:52.229" v="60" actId="2696"/>
        <pc:sldMkLst>
          <pc:docMk/>
          <pc:sldMk cId="1117358872" sldId="424"/>
        </pc:sldMkLst>
      </pc:sldChg>
      <pc:sldChg chg="del">
        <pc:chgData name="D Callanan" userId="951668ec-da26-491a-9b8a-af24bfeff26b" providerId="ADAL" clId="{C1D710E8-F25E-45DE-9FA2-3FCAAE61BEF7}" dt="2022-07-15T11:17:52.245" v="61" actId="2696"/>
        <pc:sldMkLst>
          <pc:docMk/>
          <pc:sldMk cId="1930864532" sldId="425"/>
        </pc:sldMkLst>
      </pc:sldChg>
      <pc:sldChg chg="del">
        <pc:chgData name="D Callanan" userId="951668ec-da26-491a-9b8a-af24bfeff26b" providerId="ADAL" clId="{C1D710E8-F25E-45DE-9FA2-3FCAAE61BEF7}" dt="2022-07-15T11:17:52.260" v="63" actId="2696"/>
        <pc:sldMkLst>
          <pc:docMk/>
          <pc:sldMk cId="56164923" sldId="427"/>
        </pc:sldMkLst>
      </pc:sldChg>
      <pc:sldChg chg="del">
        <pc:chgData name="D Callanan" userId="951668ec-da26-491a-9b8a-af24bfeff26b" providerId="ADAL" clId="{C1D710E8-F25E-45DE-9FA2-3FCAAE61BEF7}" dt="2022-07-15T11:17:52.260" v="64" actId="2696"/>
        <pc:sldMkLst>
          <pc:docMk/>
          <pc:sldMk cId="4103570287" sldId="428"/>
        </pc:sldMkLst>
      </pc:sldChg>
      <pc:sldChg chg="del">
        <pc:chgData name="D Callanan" userId="951668ec-da26-491a-9b8a-af24bfeff26b" providerId="ADAL" clId="{C1D710E8-F25E-45DE-9FA2-3FCAAE61BEF7}" dt="2022-07-15T11:17:52.276" v="65" actId="2696"/>
        <pc:sldMkLst>
          <pc:docMk/>
          <pc:sldMk cId="1203427752" sldId="429"/>
        </pc:sldMkLst>
      </pc:sldChg>
      <pc:sldChg chg="del">
        <pc:chgData name="D Callanan" userId="951668ec-da26-491a-9b8a-af24bfeff26b" providerId="ADAL" clId="{C1D710E8-F25E-45DE-9FA2-3FCAAE61BEF7}" dt="2022-07-15T11:17:52.292" v="67" actId="2696"/>
        <pc:sldMkLst>
          <pc:docMk/>
          <pc:sldMk cId="3333442989" sldId="430"/>
        </pc:sldMkLst>
      </pc:sldChg>
      <pc:sldChg chg="del">
        <pc:chgData name="D Callanan" userId="951668ec-da26-491a-9b8a-af24bfeff26b" providerId="ADAL" clId="{C1D710E8-F25E-45DE-9FA2-3FCAAE61BEF7}" dt="2022-07-15T11:17:52.307" v="68" actId="2696"/>
        <pc:sldMkLst>
          <pc:docMk/>
          <pc:sldMk cId="743280210" sldId="431"/>
        </pc:sldMkLst>
      </pc:sldChg>
      <pc:sldChg chg="del">
        <pc:chgData name="D Callanan" userId="951668ec-da26-491a-9b8a-af24bfeff26b" providerId="ADAL" clId="{C1D710E8-F25E-45DE-9FA2-3FCAAE61BEF7}" dt="2022-07-15T11:17:52.354" v="72" actId="2696"/>
        <pc:sldMkLst>
          <pc:docMk/>
          <pc:sldMk cId="2359291856" sldId="432"/>
        </pc:sldMkLst>
      </pc:sldChg>
      <pc:sldChg chg="del">
        <pc:chgData name="D Callanan" userId="951668ec-da26-491a-9b8a-af24bfeff26b" providerId="ADAL" clId="{C1D710E8-F25E-45DE-9FA2-3FCAAE61BEF7}" dt="2022-07-15T11:17:52.385" v="75" actId="2696"/>
        <pc:sldMkLst>
          <pc:docMk/>
          <pc:sldMk cId="1868838813" sldId="433"/>
        </pc:sldMkLst>
      </pc:sldChg>
      <pc:sldChg chg="del">
        <pc:chgData name="D Callanan" userId="951668ec-da26-491a-9b8a-af24bfeff26b" providerId="ADAL" clId="{C1D710E8-F25E-45DE-9FA2-3FCAAE61BEF7}" dt="2022-07-15T11:17:52.385" v="76" actId="2696"/>
        <pc:sldMkLst>
          <pc:docMk/>
          <pc:sldMk cId="1366703510" sldId="434"/>
        </pc:sldMkLst>
      </pc:sldChg>
      <pc:sldChg chg="del">
        <pc:chgData name="D Callanan" userId="951668ec-da26-491a-9b8a-af24bfeff26b" providerId="ADAL" clId="{C1D710E8-F25E-45DE-9FA2-3FCAAE61BEF7}" dt="2022-07-15T11:17:52.417" v="79" actId="2696"/>
        <pc:sldMkLst>
          <pc:docMk/>
          <pc:sldMk cId="560609468" sldId="435"/>
        </pc:sldMkLst>
      </pc:sldChg>
      <pc:sldChg chg="del">
        <pc:chgData name="D Callanan" userId="951668ec-da26-491a-9b8a-af24bfeff26b" providerId="ADAL" clId="{C1D710E8-F25E-45DE-9FA2-3FCAAE61BEF7}" dt="2022-07-15T11:17:52.432" v="80" actId="2696"/>
        <pc:sldMkLst>
          <pc:docMk/>
          <pc:sldMk cId="2759515278" sldId="436"/>
        </pc:sldMkLst>
      </pc:sldChg>
      <pc:sldChg chg="del">
        <pc:chgData name="D Callanan" userId="951668ec-da26-491a-9b8a-af24bfeff26b" providerId="ADAL" clId="{C1D710E8-F25E-45DE-9FA2-3FCAAE61BEF7}" dt="2022-07-15T11:17:52.448" v="81" actId="2696"/>
        <pc:sldMkLst>
          <pc:docMk/>
          <pc:sldMk cId="4250228304" sldId="437"/>
        </pc:sldMkLst>
      </pc:sldChg>
      <pc:sldChg chg="del">
        <pc:chgData name="D Callanan" userId="951668ec-da26-491a-9b8a-af24bfeff26b" providerId="ADAL" clId="{C1D710E8-F25E-45DE-9FA2-3FCAAE61BEF7}" dt="2022-07-15T11:17:52.448" v="82" actId="2696"/>
        <pc:sldMkLst>
          <pc:docMk/>
          <pc:sldMk cId="1696359183" sldId="438"/>
        </pc:sldMkLst>
      </pc:sldChg>
      <pc:sldChg chg="del">
        <pc:chgData name="D Callanan" userId="951668ec-da26-491a-9b8a-af24bfeff26b" providerId="ADAL" clId="{C1D710E8-F25E-45DE-9FA2-3FCAAE61BEF7}" dt="2022-07-15T11:17:52.463" v="83" actId="2696"/>
        <pc:sldMkLst>
          <pc:docMk/>
          <pc:sldMk cId="3186116033" sldId="439"/>
        </pc:sldMkLst>
      </pc:sldChg>
      <pc:sldChg chg="del">
        <pc:chgData name="D Callanan" userId="951668ec-da26-491a-9b8a-af24bfeff26b" providerId="ADAL" clId="{C1D710E8-F25E-45DE-9FA2-3FCAAE61BEF7}" dt="2022-07-15T11:17:52.479" v="84" actId="2696"/>
        <pc:sldMkLst>
          <pc:docMk/>
          <pc:sldMk cId="627975203" sldId="440"/>
        </pc:sldMkLst>
      </pc:sldChg>
      <pc:sldChg chg="del">
        <pc:chgData name="D Callanan" userId="951668ec-da26-491a-9b8a-af24bfeff26b" providerId="ADAL" clId="{C1D710E8-F25E-45DE-9FA2-3FCAAE61BEF7}" dt="2022-07-15T11:17:52.479" v="85" actId="2696"/>
        <pc:sldMkLst>
          <pc:docMk/>
          <pc:sldMk cId="2399234805" sldId="441"/>
        </pc:sldMkLst>
      </pc:sldChg>
      <pc:sldChg chg="del">
        <pc:chgData name="D Callanan" userId="951668ec-da26-491a-9b8a-af24bfeff26b" providerId="ADAL" clId="{C1D710E8-F25E-45DE-9FA2-3FCAAE61BEF7}" dt="2022-07-15T11:17:52.510" v="88" actId="2696"/>
        <pc:sldMkLst>
          <pc:docMk/>
          <pc:sldMk cId="0" sldId="442"/>
        </pc:sldMkLst>
      </pc:sldChg>
      <pc:sldChg chg="del">
        <pc:chgData name="D Callanan" userId="951668ec-da26-491a-9b8a-af24bfeff26b" providerId="ADAL" clId="{C1D710E8-F25E-45DE-9FA2-3FCAAE61BEF7}" dt="2022-07-15T11:17:52.573" v="92" actId="2696"/>
        <pc:sldMkLst>
          <pc:docMk/>
          <pc:sldMk cId="0" sldId="443"/>
        </pc:sldMkLst>
      </pc:sldChg>
      <pc:sldChg chg="del">
        <pc:chgData name="D Callanan" userId="951668ec-da26-491a-9b8a-af24bfeff26b" providerId="ADAL" clId="{C1D710E8-F25E-45DE-9FA2-3FCAAE61BEF7}" dt="2022-07-15T11:17:52.588" v="93" actId="2696"/>
        <pc:sldMkLst>
          <pc:docMk/>
          <pc:sldMk cId="0" sldId="444"/>
        </pc:sldMkLst>
      </pc:sldChg>
      <pc:sldChg chg="del">
        <pc:chgData name="D Callanan" userId="951668ec-da26-491a-9b8a-af24bfeff26b" providerId="ADAL" clId="{C1D710E8-F25E-45DE-9FA2-3FCAAE61BEF7}" dt="2022-07-15T11:17:52.167" v="54" actId="2696"/>
        <pc:sldMkLst>
          <pc:docMk/>
          <pc:sldMk cId="3653441781" sldId="445"/>
        </pc:sldMkLst>
      </pc:sldChg>
      <pc:sldChg chg="del">
        <pc:chgData name="D Callanan" userId="951668ec-da26-491a-9b8a-af24bfeff26b" providerId="ADAL" clId="{C1D710E8-F25E-45DE-9FA2-3FCAAE61BEF7}" dt="2022-07-15T11:17:52.182" v="55" actId="2696"/>
        <pc:sldMkLst>
          <pc:docMk/>
          <pc:sldMk cId="1002445434" sldId="446"/>
        </pc:sldMkLst>
      </pc:sldChg>
      <pc:sldChg chg="del">
        <pc:chgData name="D Callanan" userId="951668ec-da26-491a-9b8a-af24bfeff26b" providerId="ADAL" clId="{C1D710E8-F25E-45DE-9FA2-3FCAAE61BEF7}" dt="2022-07-15T11:17:52.245" v="62" actId="2696"/>
        <pc:sldMkLst>
          <pc:docMk/>
          <pc:sldMk cId="3107673161" sldId="447"/>
        </pc:sldMkLst>
      </pc:sldChg>
      <pc:sldChg chg="del">
        <pc:chgData name="D Callanan" userId="951668ec-da26-491a-9b8a-af24bfeff26b" providerId="ADAL" clId="{C1D710E8-F25E-45DE-9FA2-3FCAAE61BEF7}" dt="2022-07-15T11:17:52.323" v="69" actId="2696"/>
        <pc:sldMkLst>
          <pc:docMk/>
          <pc:sldMk cId="1849381780" sldId="448"/>
        </pc:sldMkLst>
      </pc:sldChg>
      <pc:sldChg chg="del">
        <pc:chgData name="D Callanan" userId="951668ec-da26-491a-9b8a-af24bfeff26b" providerId="ADAL" clId="{C1D710E8-F25E-45DE-9FA2-3FCAAE61BEF7}" dt="2022-07-15T11:17:52.338" v="71" actId="2696"/>
        <pc:sldMkLst>
          <pc:docMk/>
          <pc:sldMk cId="166628461" sldId="449"/>
        </pc:sldMkLst>
      </pc:sldChg>
      <pc:sldChg chg="del">
        <pc:chgData name="D Callanan" userId="951668ec-da26-491a-9b8a-af24bfeff26b" providerId="ADAL" clId="{C1D710E8-F25E-45DE-9FA2-3FCAAE61BEF7}" dt="2022-07-15T11:17:52.292" v="66" actId="2696"/>
        <pc:sldMkLst>
          <pc:docMk/>
          <pc:sldMk cId="3299839931" sldId="450"/>
        </pc:sldMkLst>
      </pc:sldChg>
      <pc:sldChg chg="del">
        <pc:chgData name="D Callanan" userId="951668ec-da26-491a-9b8a-af24bfeff26b" providerId="ADAL" clId="{C1D710E8-F25E-45DE-9FA2-3FCAAE61BEF7}" dt="2022-07-15T11:17:52.323" v="70" actId="2696"/>
        <pc:sldMkLst>
          <pc:docMk/>
          <pc:sldMk cId="2995462935" sldId="451"/>
        </pc:sldMkLst>
      </pc:sldChg>
      <pc:sldChg chg="del">
        <pc:chgData name="D Callanan" userId="951668ec-da26-491a-9b8a-af24bfeff26b" providerId="ADAL" clId="{C1D710E8-F25E-45DE-9FA2-3FCAAE61BEF7}" dt="2022-07-15T11:17:52.401" v="77" actId="2696"/>
        <pc:sldMkLst>
          <pc:docMk/>
          <pc:sldMk cId="570323591" sldId="452"/>
        </pc:sldMkLst>
      </pc:sldChg>
      <pc:sldChg chg="del">
        <pc:chgData name="D Callanan" userId="951668ec-da26-491a-9b8a-af24bfeff26b" providerId="ADAL" clId="{C1D710E8-F25E-45DE-9FA2-3FCAAE61BEF7}" dt="2022-07-15T11:17:52.604" v="95" actId="2696"/>
        <pc:sldMkLst>
          <pc:docMk/>
          <pc:sldMk cId="3928629164" sldId="453"/>
        </pc:sldMkLst>
      </pc:sldChg>
      <pc:sldChg chg="del">
        <pc:chgData name="D Callanan" userId="951668ec-da26-491a-9b8a-af24bfeff26b" providerId="ADAL" clId="{C1D710E8-F25E-45DE-9FA2-3FCAAE61BEF7}" dt="2022-07-15T11:17:52.620" v="96" actId="2696"/>
        <pc:sldMkLst>
          <pc:docMk/>
          <pc:sldMk cId="2734504378" sldId="454"/>
        </pc:sldMkLst>
      </pc:sldChg>
      <pc:sldChg chg="del">
        <pc:chgData name="D Callanan" userId="951668ec-da26-491a-9b8a-af24bfeff26b" providerId="ADAL" clId="{C1D710E8-F25E-45DE-9FA2-3FCAAE61BEF7}" dt="2022-07-15T11:17:52.635" v="97" actId="2696"/>
        <pc:sldMkLst>
          <pc:docMk/>
          <pc:sldMk cId="3914266154" sldId="455"/>
        </pc:sldMkLst>
      </pc:sldChg>
      <pc:sldChg chg="del">
        <pc:chgData name="D Callanan" userId="951668ec-da26-491a-9b8a-af24bfeff26b" providerId="ADAL" clId="{C1D710E8-F25E-45DE-9FA2-3FCAAE61BEF7}" dt="2022-07-15T11:17:52.651" v="98" actId="2696"/>
        <pc:sldMkLst>
          <pc:docMk/>
          <pc:sldMk cId="3840134683" sldId="456"/>
        </pc:sldMkLst>
      </pc:sldChg>
      <pc:sldChg chg="del">
        <pc:chgData name="D Callanan" userId="951668ec-da26-491a-9b8a-af24bfeff26b" providerId="ADAL" clId="{C1D710E8-F25E-45DE-9FA2-3FCAAE61BEF7}" dt="2022-07-15T11:17:52.667" v="99" actId="2696"/>
        <pc:sldMkLst>
          <pc:docMk/>
          <pc:sldMk cId="3083088009" sldId="457"/>
        </pc:sldMkLst>
      </pc:sldChg>
      <pc:sldChg chg="del">
        <pc:chgData name="D Callanan" userId="951668ec-da26-491a-9b8a-af24bfeff26b" providerId="ADAL" clId="{C1D710E8-F25E-45DE-9FA2-3FCAAE61BEF7}" dt="2022-07-15T11:17:52.667" v="100" actId="2696"/>
        <pc:sldMkLst>
          <pc:docMk/>
          <pc:sldMk cId="0" sldId="458"/>
        </pc:sldMkLst>
      </pc:sldChg>
      <pc:sldChg chg="del">
        <pc:chgData name="D Callanan" userId="951668ec-da26-491a-9b8a-af24bfeff26b" providerId="ADAL" clId="{C1D710E8-F25E-45DE-9FA2-3FCAAE61BEF7}" dt="2022-07-15T11:17:52.682" v="101" actId="2696"/>
        <pc:sldMkLst>
          <pc:docMk/>
          <pc:sldMk cId="0" sldId="459"/>
        </pc:sldMkLst>
      </pc:sldChg>
      <pc:sldChg chg="del">
        <pc:chgData name="D Callanan" userId="951668ec-da26-491a-9b8a-af24bfeff26b" providerId="ADAL" clId="{C1D710E8-F25E-45DE-9FA2-3FCAAE61BEF7}" dt="2022-07-15T11:17:52.698" v="102" actId="2696"/>
        <pc:sldMkLst>
          <pc:docMk/>
          <pc:sldMk cId="0" sldId="460"/>
        </pc:sldMkLst>
      </pc:sldChg>
      <pc:sldChg chg="del">
        <pc:chgData name="D Callanan" userId="951668ec-da26-491a-9b8a-af24bfeff26b" providerId="ADAL" clId="{C1D710E8-F25E-45DE-9FA2-3FCAAE61BEF7}" dt="2022-07-15T11:17:52.698" v="103" actId="2696"/>
        <pc:sldMkLst>
          <pc:docMk/>
          <pc:sldMk cId="1562015546" sldId="461"/>
        </pc:sldMkLst>
      </pc:sldChg>
      <pc:sldChg chg="del">
        <pc:chgData name="D Callanan" userId="951668ec-da26-491a-9b8a-af24bfeff26b" providerId="ADAL" clId="{C1D710E8-F25E-45DE-9FA2-3FCAAE61BEF7}" dt="2022-07-15T11:17:52.713" v="104" actId="2696"/>
        <pc:sldMkLst>
          <pc:docMk/>
          <pc:sldMk cId="32363495" sldId="462"/>
        </pc:sldMkLst>
      </pc:sldChg>
      <pc:sldChg chg="del">
        <pc:chgData name="D Callanan" userId="951668ec-da26-491a-9b8a-af24bfeff26b" providerId="ADAL" clId="{C1D710E8-F25E-45DE-9FA2-3FCAAE61BEF7}" dt="2022-07-15T11:17:52.729" v="105" actId="2696"/>
        <pc:sldMkLst>
          <pc:docMk/>
          <pc:sldMk cId="0" sldId="463"/>
        </pc:sldMkLst>
      </pc:sldChg>
      <pc:sldChg chg="del">
        <pc:chgData name="D Callanan" userId="951668ec-da26-491a-9b8a-af24bfeff26b" providerId="ADAL" clId="{C1D710E8-F25E-45DE-9FA2-3FCAAE61BEF7}" dt="2022-07-15T11:17:52.854" v="110" actId="2696"/>
        <pc:sldMkLst>
          <pc:docMk/>
          <pc:sldMk cId="0" sldId="464"/>
        </pc:sldMkLst>
      </pc:sldChg>
      <pc:sldChg chg="del">
        <pc:chgData name="D Callanan" userId="951668ec-da26-491a-9b8a-af24bfeff26b" providerId="ADAL" clId="{C1D710E8-F25E-45DE-9FA2-3FCAAE61BEF7}" dt="2022-07-15T11:17:52.854" v="111" actId="2696"/>
        <pc:sldMkLst>
          <pc:docMk/>
          <pc:sldMk cId="0" sldId="465"/>
        </pc:sldMkLst>
      </pc:sldChg>
      <pc:sldChg chg="del">
        <pc:chgData name="D Callanan" userId="951668ec-da26-491a-9b8a-af24bfeff26b" providerId="ADAL" clId="{C1D710E8-F25E-45DE-9FA2-3FCAAE61BEF7}" dt="2022-07-15T11:17:52.870" v="112" actId="2696"/>
        <pc:sldMkLst>
          <pc:docMk/>
          <pc:sldMk cId="0" sldId="466"/>
        </pc:sldMkLst>
      </pc:sldChg>
      <pc:sldChg chg="del">
        <pc:chgData name="D Callanan" userId="951668ec-da26-491a-9b8a-af24bfeff26b" providerId="ADAL" clId="{C1D710E8-F25E-45DE-9FA2-3FCAAE61BEF7}" dt="2022-07-15T11:17:52.885" v="113" actId="2696"/>
        <pc:sldMkLst>
          <pc:docMk/>
          <pc:sldMk cId="0" sldId="467"/>
        </pc:sldMkLst>
      </pc:sldChg>
      <pc:sldChg chg="del">
        <pc:chgData name="D Callanan" userId="951668ec-da26-491a-9b8a-af24bfeff26b" providerId="ADAL" clId="{C1D710E8-F25E-45DE-9FA2-3FCAAE61BEF7}" dt="2022-07-15T11:17:52.885" v="114" actId="2696"/>
        <pc:sldMkLst>
          <pc:docMk/>
          <pc:sldMk cId="0" sldId="468"/>
        </pc:sldMkLst>
      </pc:sldChg>
      <pc:sldChg chg="del">
        <pc:chgData name="D Callanan" userId="951668ec-da26-491a-9b8a-af24bfeff26b" providerId="ADAL" clId="{C1D710E8-F25E-45DE-9FA2-3FCAAE61BEF7}" dt="2022-07-15T11:17:52.901" v="115" actId="2696"/>
        <pc:sldMkLst>
          <pc:docMk/>
          <pc:sldMk cId="835495127" sldId="469"/>
        </pc:sldMkLst>
      </pc:sldChg>
      <pc:sldChg chg="del">
        <pc:chgData name="D Callanan" userId="951668ec-da26-491a-9b8a-af24bfeff26b" providerId="ADAL" clId="{C1D710E8-F25E-45DE-9FA2-3FCAAE61BEF7}" dt="2022-07-15T11:17:52.917" v="116" actId="2696"/>
        <pc:sldMkLst>
          <pc:docMk/>
          <pc:sldMk cId="1596267251" sldId="473"/>
        </pc:sldMkLst>
      </pc:sldChg>
      <pc:sldChg chg="del">
        <pc:chgData name="D Callanan" userId="951668ec-da26-491a-9b8a-af24bfeff26b" providerId="ADAL" clId="{C1D710E8-F25E-45DE-9FA2-3FCAAE61BEF7}" dt="2022-07-15T11:17:52.917" v="117" actId="2696"/>
        <pc:sldMkLst>
          <pc:docMk/>
          <pc:sldMk cId="854428024" sldId="474"/>
        </pc:sldMkLst>
      </pc:sldChg>
      <pc:sldChg chg="del">
        <pc:chgData name="D Callanan" userId="951668ec-da26-491a-9b8a-af24bfeff26b" providerId="ADAL" clId="{C1D710E8-F25E-45DE-9FA2-3FCAAE61BEF7}" dt="2022-07-15T11:17:52.932" v="118" actId="2696"/>
        <pc:sldMkLst>
          <pc:docMk/>
          <pc:sldMk cId="2006880931" sldId="475"/>
        </pc:sldMkLst>
      </pc:sldChg>
      <pc:sldChg chg="del">
        <pc:chgData name="D Callanan" userId="951668ec-da26-491a-9b8a-af24bfeff26b" providerId="ADAL" clId="{C1D710E8-F25E-45DE-9FA2-3FCAAE61BEF7}" dt="2022-07-15T11:17:52.932" v="119" actId="2696"/>
        <pc:sldMkLst>
          <pc:docMk/>
          <pc:sldMk cId="3748918062" sldId="476"/>
        </pc:sldMkLst>
      </pc:sldChg>
      <pc:sldChg chg="del">
        <pc:chgData name="D Callanan" userId="951668ec-da26-491a-9b8a-af24bfeff26b" providerId="ADAL" clId="{C1D710E8-F25E-45DE-9FA2-3FCAAE61BEF7}" dt="2022-07-15T11:17:52.948" v="120" actId="2696"/>
        <pc:sldMkLst>
          <pc:docMk/>
          <pc:sldMk cId="600988808" sldId="477"/>
        </pc:sldMkLst>
      </pc:sldChg>
      <pc:sldChg chg="del">
        <pc:chgData name="D Callanan" userId="951668ec-da26-491a-9b8a-af24bfeff26b" providerId="ADAL" clId="{C1D710E8-F25E-45DE-9FA2-3FCAAE61BEF7}" dt="2022-07-15T11:17:52.963" v="121" actId="2696"/>
        <pc:sldMkLst>
          <pc:docMk/>
          <pc:sldMk cId="3108723587" sldId="478"/>
        </pc:sldMkLst>
      </pc:sldChg>
      <pc:sldChg chg="del">
        <pc:chgData name="D Callanan" userId="951668ec-da26-491a-9b8a-af24bfeff26b" providerId="ADAL" clId="{C1D710E8-F25E-45DE-9FA2-3FCAAE61BEF7}" dt="2022-07-15T11:17:52.370" v="74" actId="2696"/>
        <pc:sldMkLst>
          <pc:docMk/>
          <pc:sldMk cId="1395406331" sldId="511"/>
        </pc:sldMkLst>
      </pc:sldChg>
      <pc:sldChg chg="del">
        <pc:chgData name="D Callanan" userId="951668ec-da26-491a-9b8a-af24bfeff26b" providerId="ADAL" clId="{C1D710E8-F25E-45DE-9FA2-3FCAAE61BEF7}" dt="2022-07-15T11:19:34.675" v="122" actId="2696"/>
        <pc:sldMkLst>
          <pc:docMk/>
          <pc:sldMk cId="360390139" sldId="512"/>
        </pc:sldMkLst>
      </pc:sldChg>
      <pc:sldChg chg="del">
        <pc:chgData name="D Callanan" userId="951668ec-da26-491a-9b8a-af24bfeff26b" providerId="ADAL" clId="{C1D710E8-F25E-45DE-9FA2-3FCAAE61BEF7}" dt="2022-07-15T11:19:34.691" v="123" actId="2696"/>
        <pc:sldMkLst>
          <pc:docMk/>
          <pc:sldMk cId="2842738562" sldId="513"/>
        </pc:sldMkLst>
      </pc:sldChg>
      <pc:sldChg chg="del">
        <pc:chgData name="D Callanan" userId="951668ec-da26-491a-9b8a-af24bfeff26b" providerId="ADAL" clId="{C1D710E8-F25E-45DE-9FA2-3FCAAE61BEF7}" dt="2022-07-15T11:19:34.691" v="124" actId="2696"/>
        <pc:sldMkLst>
          <pc:docMk/>
          <pc:sldMk cId="2397519065" sldId="514"/>
        </pc:sldMkLst>
      </pc:sldChg>
      <pc:sldChg chg="del">
        <pc:chgData name="D Callanan" userId="951668ec-da26-491a-9b8a-af24bfeff26b" providerId="ADAL" clId="{C1D710E8-F25E-45DE-9FA2-3FCAAE61BEF7}" dt="2022-07-15T11:19:34.706" v="125" actId="2696"/>
        <pc:sldMkLst>
          <pc:docMk/>
          <pc:sldMk cId="2289342917" sldId="515"/>
        </pc:sldMkLst>
      </pc:sldChg>
      <pc:sldChg chg="del">
        <pc:chgData name="D Callanan" userId="951668ec-da26-491a-9b8a-af24bfeff26b" providerId="ADAL" clId="{C1D710E8-F25E-45DE-9FA2-3FCAAE61BEF7}" dt="2022-07-15T11:19:34.722" v="126" actId="2696"/>
        <pc:sldMkLst>
          <pc:docMk/>
          <pc:sldMk cId="1556494702" sldId="516"/>
        </pc:sldMkLst>
      </pc:sldChg>
      <pc:sldChg chg="del">
        <pc:chgData name="D Callanan" userId="951668ec-da26-491a-9b8a-af24bfeff26b" providerId="ADAL" clId="{C1D710E8-F25E-45DE-9FA2-3FCAAE61BEF7}" dt="2022-07-15T11:19:34.722" v="127" actId="2696"/>
        <pc:sldMkLst>
          <pc:docMk/>
          <pc:sldMk cId="1113876579" sldId="517"/>
        </pc:sldMkLst>
      </pc:sldChg>
      <pc:sldChg chg="del">
        <pc:chgData name="D Callanan" userId="951668ec-da26-491a-9b8a-af24bfeff26b" providerId="ADAL" clId="{C1D710E8-F25E-45DE-9FA2-3FCAAE61BEF7}" dt="2022-07-15T11:19:34.738" v="128" actId="2696"/>
        <pc:sldMkLst>
          <pc:docMk/>
          <pc:sldMk cId="1046426272" sldId="518"/>
        </pc:sldMkLst>
      </pc:sldChg>
      <pc:sldChg chg="del">
        <pc:chgData name="D Callanan" userId="951668ec-da26-491a-9b8a-af24bfeff26b" providerId="ADAL" clId="{C1D710E8-F25E-45DE-9FA2-3FCAAE61BEF7}" dt="2022-07-15T11:19:34.753" v="129" actId="2696"/>
        <pc:sldMkLst>
          <pc:docMk/>
          <pc:sldMk cId="1716640486" sldId="519"/>
        </pc:sldMkLst>
      </pc:sldChg>
      <pc:sldChg chg="del">
        <pc:chgData name="D Callanan" userId="951668ec-da26-491a-9b8a-af24bfeff26b" providerId="ADAL" clId="{C1D710E8-F25E-45DE-9FA2-3FCAAE61BEF7}" dt="2022-07-15T11:19:34.769" v="130" actId="2696"/>
        <pc:sldMkLst>
          <pc:docMk/>
          <pc:sldMk cId="0" sldId="520"/>
        </pc:sldMkLst>
      </pc:sldChg>
      <pc:sldChg chg="del">
        <pc:chgData name="D Callanan" userId="951668ec-da26-491a-9b8a-af24bfeff26b" providerId="ADAL" clId="{C1D710E8-F25E-45DE-9FA2-3FCAAE61BEF7}" dt="2022-07-15T11:19:34.769" v="131" actId="2696"/>
        <pc:sldMkLst>
          <pc:docMk/>
          <pc:sldMk cId="1534594248" sldId="521"/>
        </pc:sldMkLst>
      </pc:sldChg>
      <pc:sldChg chg="del">
        <pc:chgData name="D Callanan" userId="951668ec-da26-491a-9b8a-af24bfeff26b" providerId="ADAL" clId="{C1D710E8-F25E-45DE-9FA2-3FCAAE61BEF7}" dt="2022-07-15T11:19:34.784" v="132" actId="2696"/>
        <pc:sldMkLst>
          <pc:docMk/>
          <pc:sldMk cId="1531401633" sldId="522"/>
        </pc:sldMkLst>
      </pc:sldChg>
      <pc:sldChg chg="del">
        <pc:chgData name="D Callanan" userId="951668ec-da26-491a-9b8a-af24bfeff26b" providerId="ADAL" clId="{C1D710E8-F25E-45DE-9FA2-3FCAAE61BEF7}" dt="2022-07-15T11:19:34.800" v="134" actId="2696"/>
        <pc:sldMkLst>
          <pc:docMk/>
          <pc:sldMk cId="230143935" sldId="523"/>
        </pc:sldMkLst>
      </pc:sldChg>
      <pc:sldChg chg="del">
        <pc:chgData name="D Callanan" userId="951668ec-da26-491a-9b8a-af24bfeff26b" providerId="ADAL" clId="{C1D710E8-F25E-45DE-9FA2-3FCAAE61BEF7}" dt="2022-07-15T11:19:34.800" v="135" actId="2696"/>
        <pc:sldMkLst>
          <pc:docMk/>
          <pc:sldMk cId="3466212839" sldId="524"/>
        </pc:sldMkLst>
      </pc:sldChg>
      <pc:sldChg chg="del">
        <pc:chgData name="D Callanan" userId="951668ec-da26-491a-9b8a-af24bfeff26b" providerId="ADAL" clId="{C1D710E8-F25E-45DE-9FA2-3FCAAE61BEF7}" dt="2022-07-15T11:19:34.816" v="136" actId="2696"/>
        <pc:sldMkLst>
          <pc:docMk/>
          <pc:sldMk cId="3244326901" sldId="525"/>
        </pc:sldMkLst>
      </pc:sldChg>
      <pc:sldChg chg="del">
        <pc:chgData name="D Callanan" userId="951668ec-da26-491a-9b8a-af24bfeff26b" providerId="ADAL" clId="{C1D710E8-F25E-45DE-9FA2-3FCAAE61BEF7}" dt="2022-07-15T11:19:34.816" v="137" actId="2696"/>
        <pc:sldMkLst>
          <pc:docMk/>
          <pc:sldMk cId="2841845440" sldId="526"/>
        </pc:sldMkLst>
      </pc:sldChg>
      <pc:sldChg chg="del">
        <pc:chgData name="D Callanan" userId="951668ec-da26-491a-9b8a-af24bfeff26b" providerId="ADAL" clId="{C1D710E8-F25E-45DE-9FA2-3FCAAE61BEF7}" dt="2022-07-15T11:19:34.816" v="138" actId="2696"/>
        <pc:sldMkLst>
          <pc:docMk/>
          <pc:sldMk cId="4087098695" sldId="527"/>
        </pc:sldMkLst>
      </pc:sldChg>
      <pc:sldChg chg="del">
        <pc:chgData name="D Callanan" userId="951668ec-da26-491a-9b8a-af24bfeff26b" providerId="ADAL" clId="{C1D710E8-F25E-45DE-9FA2-3FCAAE61BEF7}" dt="2022-07-15T11:19:34.831" v="139" actId="2696"/>
        <pc:sldMkLst>
          <pc:docMk/>
          <pc:sldMk cId="1998457089" sldId="528"/>
        </pc:sldMkLst>
      </pc:sldChg>
      <pc:sldChg chg="del">
        <pc:chgData name="D Callanan" userId="951668ec-da26-491a-9b8a-af24bfeff26b" providerId="ADAL" clId="{C1D710E8-F25E-45DE-9FA2-3FCAAE61BEF7}" dt="2022-07-15T11:19:34.847" v="140" actId="2696"/>
        <pc:sldMkLst>
          <pc:docMk/>
          <pc:sldMk cId="2257889310" sldId="529"/>
        </pc:sldMkLst>
      </pc:sldChg>
      <pc:sldChg chg="del">
        <pc:chgData name="D Callanan" userId="951668ec-da26-491a-9b8a-af24bfeff26b" providerId="ADAL" clId="{C1D710E8-F25E-45DE-9FA2-3FCAAE61BEF7}" dt="2022-07-15T11:19:34.847" v="141" actId="2696"/>
        <pc:sldMkLst>
          <pc:docMk/>
          <pc:sldMk cId="521942794" sldId="530"/>
        </pc:sldMkLst>
      </pc:sldChg>
      <pc:sldChg chg="del">
        <pc:chgData name="D Callanan" userId="951668ec-da26-491a-9b8a-af24bfeff26b" providerId="ADAL" clId="{C1D710E8-F25E-45DE-9FA2-3FCAAE61BEF7}" dt="2022-07-15T11:19:34.894" v="147" actId="2696"/>
        <pc:sldMkLst>
          <pc:docMk/>
          <pc:sldMk cId="3804972265" sldId="531"/>
        </pc:sldMkLst>
      </pc:sldChg>
      <pc:sldChg chg="del">
        <pc:chgData name="D Callanan" userId="951668ec-da26-491a-9b8a-af24bfeff26b" providerId="ADAL" clId="{C1D710E8-F25E-45DE-9FA2-3FCAAE61BEF7}" dt="2022-07-15T11:19:34.894" v="148" actId="2696"/>
        <pc:sldMkLst>
          <pc:docMk/>
          <pc:sldMk cId="3953471024" sldId="532"/>
        </pc:sldMkLst>
      </pc:sldChg>
      <pc:sldChg chg="del">
        <pc:chgData name="D Callanan" userId="951668ec-da26-491a-9b8a-af24bfeff26b" providerId="ADAL" clId="{C1D710E8-F25E-45DE-9FA2-3FCAAE61BEF7}" dt="2022-07-15T11:19:34.909" v="150" actId="2696"/>
        <pc:sldMkLst>
          <pc:docMk/>
          <pc:sldMk cId="1518732422" sldId="533"/>
        </pc:sldMkLst>
      </pc:sldChg>
      <pc:sldChg chg="del">
        <pc:chgData name="D Callanan" userId="951668ec-da26-491a-9b8a-af24bfeff26b" providerId="ADAL" clId="{C1D710E8-F25E-45DE-9FA2-3FCAAE61BEF7}" dt="2022-07-15T11:19:34.925" v="151" actId="2696"/>
        <pc:sldMkLst>
          <pc:docMk/>
          <pc:sldMk cId="1480707764" sldId="534"/>
        </pc:sldMkLst>
      </pc:sldChg>
      <pc:sldChg chg="del">
        <pc:chgData name="D Callanan" userId="951668ec-da26-491a-9b8a-af24bfeff26b" providerId="ADAL" clId="{C1D710E8-F25E-45DE-9FA2-3FCAAE61BEF7}" dt="2022-07-15T11:19:34.925" v="152" actId="2696"/>
        <pc:sldMkLst>
          <pc:docMk/>
          <pc:sldMk cId="406608400" sldId="535"/>
        </pc:sldMkLst>
      </pc:sldChg>
      <pc:sldChg chg="del">
        <pc:chgData name="D Callanan" userId="951668ec-da26-491a-9b8a-af24bfeff26b" providerId="ADAL" clId="{C1D710E8-F25E-45DE-9FA2-3FCAAE61BEF7}" dt="2022-07-15T11:19:34.941" v="153" actId="2696"/>
        <pc:sldMkLst>
          <pc:docMk/>
          <pc:sldMk cId="4019846541" sldId="5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493F-D08E-48DB-A17B-E54979626C56}" type="datetimeFigureOut">
              <a:rPr lang="en-IE" smtClean="0"/>
              <a:t>15/07/2022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62B3-65F5-475C-AC58-7064AF2BE3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4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phet.colorado.edu/sims/html/gravity-and-orbits/latest/gravity-and-orbits_en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ighamspark.fireflycloud.net/resource.aspx?id=122309&amp;officeint=o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phet.colorado.edu/sims/html/gravity-force-lab/latest/gravity-force-lab_en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highamspark.fireflycloud.net/resource.aspx?id=12231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314" y="1053548"/>
            <a:ext cx="10151165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8Ld Gravity in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332" y="2965658"/>
            <a:ext cx="5879788" cy="295136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GB" sz="3600" dirty="0"/>
              <a:t>Draw a large circle to represent the Earth. Draw an arrow to show which way is down. </a:t>
            </a:r>
            <a:endParaRPr lang="en-IE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15/07/2022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4" descr="Image result for cartoon earth">
            <a:extLst>
              <a:ext uri="{FF2B5EF4-FFF2-40B4-BE49-F238E27FC236}">
                <a16:creationId xmlns:a16="http://schemas.microsoft.com/office/drawing/2014/main" id="{EF31386E-95C0-43D1-AD40-D7437AEF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14" y="2505285"/>
            <a:ext cx="3969406" cy="39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2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3418" y="2795349"/>
            <a:ext cx="886119" cy="40322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377">
              <a:defRPr/>
            </a:pPr>
            <a:r>
              <a:rPr lang="en-GB" sz="4267" b="1" dirty="0">
                <a:solidFill>
                  <a:srgbClr val="7030A0"/>
                </a:solidFill>
                <a:latin typeface="Calibri"/>
              </a:rPr>
              <a:t>Q</a:t>
            </a:r>
          </a:p>
          <a:p>
            <a:pPr algn="ctr" defTabSz="914377">
              <a:defRPr/>
            </a:pPr>
            <a:r>
              <a:rPr lang="en-GB" sz="4267" b="1" dirty="0">
                <a:solidFill>
                  <a:srgbClr val="7030A0"/>
                </a:solidFill>
                <a:latin typeface="Calibri"/>
              </a:rPr>
              <a:t>E</a:t>
            </a:r>
          </a:p>
          <a:p>
            <a:pPr algn="ctr" defTabSz="914377">
              <a:defRPr/>
            </a:pPr>
            <a:r>
              <a:rPr lang="en-GB" sz="4267" b="1" dirty="0">
                <a:solidFill>
                  <a:srgbClr val="7030A0"/>
                </a:solidFill>
                <a:latin typeface="Calibri"/>
              </a:rPr>
              <a:t>R</a:t>
            </a:r>
          </a:p>
          <a:p>
            <a:pPr algn="ctr" defTabSz="914377">
              <a:defRPr/>
            </a:pPr>
            <a:r>
              <a:rPr lang="en-GB" sz="4267" b="1" dirty="0">
                <a:solidFill>
                  <a:srgbClr val="7030A0"/>
                </a:solidFill>
                <a:latin typeface="Calibri"/>
              </a:rPr>
              <a:t>N</a:t>
            </a:r>
          </a:p>
          <a:p>
            <a:pPr algn="ctr" defTabSz="914377">
              <a:defRPr/>
            </a:pPr>
            <a:r>
              <a:rPr lang="en-GB" sz="4267" b="1" dirty="0">
                <a:solidFill>
                  <a:srgbClr val="7030A0"/>
                </a:solidFill>
                <a:latin typeface="Calibri"/>
              </a:rPr>
              <a:t>C</a:t>
            </a:r>
          </a:p>
          <a:p>
            <a:pPr algn="ctr" defTabSz="914377">
              <a:defRPr/>
            </a:pPr>
            <a:r>
              <a:rPr lang="en-GB" sz="4267" b="1" dirty="0">
                <a:solidFill>
                  <a:srgbClr val="7030A0"/>
                </a:solidFill>
                <a:latin typeface="Calibri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0911" y="2795357"/>
            <a:ext cx="255852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dirty="0">
                <a:solidFill>
                  <a:srgbClr val="7030A0"/>
                </a:solidFill>
                <a:latin typeface="Calibri"/>
              </a:rPr>
              <a:t>UANTITIES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1481" y="3437186"/>
            <a:ext cx="253499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dirty="0">
                <a:solidFill>
                  <a:srgbClr val="7030A0"/>
                </a:solidFill>
                <a:latin typeface="Calibri"/>
              </a:rPr>
              <a:t>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0911" y="4109620"/>
            <a:ext cx="355341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dirty="0">
                <a:solidFill>
                  <a:srgbClr val="7030A0"/>
                </a:solidFill>
                <a:latin typeface="Calibri"/>
              </a:rPr>
              <a:t>EARRANGE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0911" y="4751801"/>
            <a:ext cx="229905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dirty="0">
                <a:solidFill>
                  <a:srgbClr val="7030A0"/>
                </a:solidFill>
                <a:latin typeface="Calibri"/>
              </a:rPr>
              <a:t>UMBERS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00911" y="5398415"/>
            <a:ext cx="267445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dirty="0">
                <a:solidFill>
                  <a:srgbClr val="7030A0"/>
                </a:solidFill>
                <a:latin typeface="Calibri"/>
              </a:rPr>
              <a:t>ALCULATE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00911" y="6041964"/>
            <a:ext cx="213970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4267" dirty="0">
                <a:solidFill>
                  <a:srgbClr val="7030A0"/>
                </a:solidFill>
                <a:latin typeface="Calibri"/>
              </a:rPr>
              <a:t>NIT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" y="0"/>
            <a:ext cx="11425767" cy="57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dirty="0">
                <a:solidFill>
                  <a:prstClr val="black"/>
                </a:solidFill>
                <a:cs typeface="Arial" panose="020B0604020202020204" pitchFamily="34" charset="0"/>
              </a:rPr>
              <a:t>On Earth g = 10 N/kg</a:t>
            </a:r>
          </a:p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u="sng" dirty="0">
                <a:solidFill>
                  <a:prstClr val="black"/>
                </a:solidFill>
                <a:cs typeface="Arial" panose="020B0604020202020204" pitchFamily="34" charset="0"/>
              </a:rPr>
              <a:t>Example</a:t>
            </a:r>
          </a:p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dirty="0">
                <a:solidFill>
                  <a:prstClr val="black"/>
                </a:solidFill>
                <a:cs typeface="Arial" panose="020B0604020202020204" pitchFamily="34" charset="0"/>
              </a:rPr>
              <a:t>My mass, m = ___ kg      g = 10 N/kg</a:t>
            </a:r>
          </a:p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dirty="0">
                <a:solidFill>
                  <a:prstClr val="black"/>
                </a:solidFill>
                <a:cs typeface="Arial" panose="020B0604020202020204" pitchFamily="34" charset="0"/>
              </a:rPr>
              <a:t>My weight is:    W = mg</a:t>
            </a:r>
          </a:p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dirty="0">
                <a:solidFill>
                  <a:prstClr val="black"/>
                </a:solidFill>
                <a:cs typeface="Arial" panose="020B0604020202020204" pitchFamily="34" charset="0"/>
              </a:rPr>
              <a:t>      		               =      x 10</a:t>
            </a:r>
          </a:p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dirty="0">
                <a:solidFill>
                  <a:prstClr val="black"/>
                </a:solidFill>
                <a:cs typeface="Arial" panose="020B0604020202020204" pitchFamily="34" charset="0"/>
              </a:rPr>
              <a:t>				 =</a:t>
            </a:r>
            <a:r>
              <a:rPr lang="en-GB" altLang="en-US" sz="3733" u="sng" dirty="0">
                <a:solidFill>
                  <a:prstClr val="black"/>
                </a:solidFill>
                <a:cs typeface="Arial" panose="020B0604020202020204" pitchFamily="34" charset="0"/>
              </a:rPr>
              <a:t>             N</a:t>
            </a:r>
          </a:p>
          <a:p>
            <a:pPr defTabSz="914377">
              <a:spcBef>
                <a:spcPct val="50000"/>
              </a:spcBef>
              <a:buNone/>
              <a:defRPr/>
            </a:pPr>
            <a:endParaRPr lang="en-GB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484687"/>
            <a:ext cx="11468100" cy="475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061" indent="-23706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	Calculate the weights of the following objects. Use a value of 10 N/kg for the gravitational field strength. 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a) a 5 kg bag of bird seed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b) a car with a mass of 1200 kg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c) a suitcase with a mass of 15 kg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d) a 200 g piece of meat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e) an apple with a mass of 100 g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f) a tablet with a mass of 50 mg</a:t>
            </a:r>
          </a:p>
          <a:p>
            <a:pPr marL="457189" lvl="1" defTabSz="914377">
              <a:defRPr/>
            </a:pPr>
            <a:endParaRPr lang="en-GB" sz="1467" dirty="0">
              <a:solidFill>
                <a:prstClr val="black"/>
              </a:solidFill>
              <a:latin typeface="+mj-lt"/>
            </a:endParaRPr>
          </a:p>
          <a:p>
            <a:pPr marL="484705" indent="-484705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	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8343900" y="953325"/>
            <a:ext cx="3413125" cy="2915493"/>
          </a:xfrm>
          <a:prstGeom prst="cloudCallout">
            <a:avLst>
              <a:gd name="adj1" fmla="val -22037"/>
              <a:gd name="adj2" fmla="val -303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28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do you need to do if the mass in in g or mg?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8BEF9B5A-2BE1-4206-9D60-168C1E4B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028161"/>
            <a:ext cx="3604964" cy="2731903"/>
          </a:xfrm>
          <a:prstGeom prst="cloudCallout">
            <a:avLst>
              <a:gd name="adj1" fmla="val -22873"/>
              <a:gd name="adj2" fmla="val -155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Where will </a:t>
            </a:r>
            <a:r>
              <a:rPr lang="en-GB" sz="3200" i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g</a:t>
            </a: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be greater or less than 10 N/kg?</a:t>
            </a:r>
          </a:p>
        </p:txBody>
      </p:sp>
    </p:spTree>
    <p:extLst>
      <p:ext uri="{BB962C8B-B14F-4D97-AF65-F5344CB8AC3E}">
        <p14:creationId xmlns:p14="http://schemas.microsoft.com/office/powerpoint/2010/main" val="151949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484687"/>
            <a:ext cx="11468100" cy="475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061" indent="-23706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	Calculate the weights of the following objects. Use a value of 10 N/kg for the gravitational field strength. 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a) a 5 kg bag of bird seed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b) a car with a mass of 1200 kg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c) a suitcase with a mass of 15 kg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d) a 200 g piece of meat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e) an apple with a mass of 100 g</a:t>
            </a:r>
          </a:p>
          <a:p>
            <a:pPr marL="457189" lvl="1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f) a tablet with a mass of 50 mg</a:t>
            </a:r>
          </a:p>
          <a:p>
            <a:pPr marL="457189" lvl="1" defTabSz="914377">
              <a:defRPr/>
            </a:pPr>
            <a:endParaRPr lang="en-GB" sz="1467" dirty="0">
              <a:solidFill>
                <a:prstClr val="black"/>
              </a:solidFill>
              <a:latin typeface="+mj-lt"/>
            </a:endParaRPr>
          </a:p>
          <a:p>
            <a:pPr marL="484705" indent="-484705" defTabSz="914377"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</a:rPr>
              <a:t>	</a:t>
            </a:r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361950" y="4845172"/>
            <a:ext cx="5888075" cy="175126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09585" indent="-609585" defTabSz="914377">
              <a:spcBef>
                <a:spcPct val="0"/>
              </a:spcBef>
              <a:buFont typeface="Wingdings 2" panose="05020102010507070707" pitchFamily="18" charset="2"/>
              <a:buChar char="!"/>
              <a:tabLst>
                <a:tab pos="601118" algn="l"/>
              </a:tabLst>
              <a:defRPr/>
            </a:pPr>
            <a:r>
              <a:rPr lang="en-GB" altLang="en-US" sz="3200" dirty="0">
                <a:solidFill>
                  <a:prstClr val="white"/>
                </a:solidFill>
                <a:latin typeface="+mj-lt"/>
              </a:rPr>
              <a:t>CHOOSE 4 parts from q.1 to do using QE(R)NCU.</a:t>
            </a:r>
          </a:p>
          <a:p>
            <a:pPr marL="0" indent="0" defTabSz="914377">
              <a:spcBef>
                <a:spcPct val="0"/>
              </a:spcBef>
              <a:tabLst>
                <a:tab pos="601118" algn="l"/>
              </a:tabLst>
              <a:defRPr/>
            </a:pPr>
            <a:r>
              <a:rPr lang="en-GB" altLang="en-US" sz="3200" dirty="0">
                <a:solidFill>
                  <a:prstClr val="white"/>
                </a:solidFill>
                <a:latin typeface="+mj-lt"/>
              </a:rPr>
              <a:t>	Hands up to help others.</a:t>
            </a:r>
          </a:p>
          <a:p>
            <a:pPr marL="0" indent="0" defTabSz="914377">
              <a:spcBef>
                <a:spcPct val="0"/>
              </a:spcBef>
              <a:tabLst>
                <a:tab pos="601118" algn="l"/>
              </a:tabLst>
              <a:defRPr/>
            </a:pPr>
            <a:endParaRPr lang="en-GB" altLang="en-US" sz="3733" dirty="0">
              <a:solidFill>
                <a:prstClr val="white"/>
              </a:solidFill>
              <a:latin typeface="+mj-lt"/>
            </a:endParaRPr>
          </a:p>
          <a:p>
            <a:pPr marL="542912" indent="-542912" defTabSz="914377">
              <a:tabLst>
                <a:tab pos="542912" algn="l"/>
              </a:tabLst>
              <a:defRPr/>
            </a:pPr>
            <a:r>
              <a:rPr lang="en-GB" altLang="en-US" sz="3733" b="1" dirty="0">
                <a:solidFill>
                  <a:prstClr val="white"/>
                </a:solidFill>
                <a:latin typeface="+mj-lt"/>
                <a:sym typeface="Wingdings 2" pitchFamily="18" charset="2"/>
              </a:rPr>
              <a:t> </a:t>
            </a:r>
            <a:endParaRPr lang="en-US" altLang="en-US" sz="3733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61950" y="5553454"/>
            <a:ext cx="570521" cy="53030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sz="3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8343900" y="953325"/>
            <a:ext cx="3413125" cy="2915493"/>
          </a:xfrm>
          <a:prstGeom prst="cloudCallout">
            <a:avLst>
              <a:gd name="adj1" fmla="val -22037"/>
              <a:gd name="adj2" fmla="val -303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28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do you need to do if the mass in in g or mg?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8BEF9B5A-2BE1-4206-9D60-168C1E4B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028161"/>
            <a:ext cx="3604964" cy="2731903"/>
          </a:xfrm>
          <a:prstGeom prst="cloudCallout">
            <a:avLst>
              <a:gd name="adj1" fmla="val -22873"/>
              <a:gd name="adj2" fmla="val -155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Where will </a:t>
            </a:r>
            <a:r>
              <a:rPr lang="en-GB" sz="3200" i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g</a:t>
            </a: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be greater or less than 10 N/kg?</a:t>
            </a:r>
          </a:p>
        </p:txBody>
      </p:sp>
    </p:spTree>
    <p:extLst>
      <p:ext uri="{BB962C8B-B14F-4D97-AF65-F5344CB8AC3E}">
        <p14:creationId xmlns:p14="http://schemas.microsoft.com/office/powerpoint/2010/main" val="303492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846" y="1"/>
            <a:ext cx="10511481" cy="5086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56" y="4931721"/>
            <a:ext cx="9160477" cy="1308639"/>
          </a:xfrm>
          <a:prstGeom prst="rect">
            <a:avLst/>
          </a:prstGeom>
        </p:spPr>
      </p:pic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8703211" y="4931721"/>
            <a:ext cx="3357491" cy="1764501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01118" indent="-601118" defTabSz="914377">
              <a:spcBef>
                <a:spcPct val="0"/>
              </a:spcBef>
              <a:tabLst>
                <a:tab pos="601118" algn="l"/>
              </a:tabLst>
              <a:defRPr/>
            </a:pPr>
            <a:r>
              <a:rPr lang="en-GB" altLang="en-US" sz="2667" b="1" dirty="0">
                <a:solidFill>
                  <a:prstClr val="white"/>
                </a:solidFill>
                <a:latin typeface="+mj-lt"/>
                <a:sym typeface="Wingdings 2" pitchFamily="18" charset="2"/>
              </a:rPr>
              <a:t> </a:t>
            </a:r>
            <a:r>
              <a:rPr lang="en-GB" altLang="en-US" sz="2667" dirty="0">
                <a:solidFill>
                  <a:prstClr val="white"/>
                </a:solidFill>
                <a:latin typeface="+mj-lt"/>
              </a:rPr>
              <a:t>Peer assess each q out of 5. (1 mark for each part of QENCU)</a:t>
            </a:r>
          </a:p>
          <a:p>
            <a:pPr marL="542912" indent="-542912" defTabSz="914377">
              <a:tabLst>
                <a:tab pos="542912" algn="l"/>
              </a:tabLst>
              <a:defRPr/>
            </a:pPr>
            <a:r>
              <a:rPr lang="en-GB" altLang="en-US" sz="3733" b="1" dirty="0">
                <a:solidFill>
                  <a:prstClr val="white"/>
                </a:solidFill>
                <a:latin typeface="+mj-lt"/>
                <a:sym typeface="Wingdings 2" pitchFamily="18" charset="2"/>
              </a:rPr>
              <a:t> </a:t>
            </a:r>
            <a:endParaRPr lang="en-US" altLang="en-US" sz="3733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257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03388" y="188914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2400" u="sng">
                <a:solidFill>
                  <a:srgbClr val="000000"/>
                </a:solidFill>
                <a:latin typeface="+mj-lt"/>
              </a:rPr>
              <a:t>Weight of 80 kg astronaut on different planets</a:t>
            </a:r>
          </a:p>
        </p:txBody>
      </p:sp>
      <p:graphicFrame>
        <p:nvGraphicFramePr>
          <p:cNvPr id="65747" name="Group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76547"/>
              </p:ext>
            </p:extLst>
          </p:nvPr>
        </p:nvGraphicFramePr>
        <p:xfrm>
          <a:off x="368465" y="1282493"/>
          <a:ext cx="6840539" cy="4683123"/>
        </p:xfrm>
        <a:graphic>
          <a:graphicData uri="http://schemas.openxmlformats.org/drawingml/2006/table">
            <a:tbl>
              <a:tblPr/>
              <a:tblGrid>
                <a:gridCol w="2111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Planet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g (N/kg)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Weight (N)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Mercury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3.8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Venus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9.1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Earth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Mars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3.8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Jupiter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25.3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Saturn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10.6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Uranus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8.9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Neptune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11.2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6366" y="169010"/>
            <a:ext cx="1145309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3733" u="sng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Weight of 80 kg astronaut on different planets</a:t>
            </a: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7464214" y="4255477"/>
            <a:ext cx="4535669" cy="2192735"/>
          </a:xfrm>
          <a:prstGeom prst="roundRect">
            <a:avLst>
              <a:gd name="adj" fmla="val 0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+mj-lt"/>
                <a:cs typeface="Arial"/>
                <a:sym typeface="Wingdings"/>
              </a:rPr>
              <a:t>	Decide how much mass should go in each planet tin, so it feels like 1 kg on that planet.</a:t>
            </a:r>
            <a:endParaRPr lang="en-GB" sz="320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0BF26A2F-B1CA-4D87-BB59-01BBC853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213" y="2362790"/>
            <a:ext cx="4535669" cy="1707470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82588" indent="-482588" defTabSz="914377">
              <a:spcBef>
                <a:spcPct val="0"/>
              </a:spcBef>
              <a:tabLst>
                <a:tab pos="601118" algn="l"/>
              </a:tabLst>
              <a:defRPr/>
            </a:pPr>
            <a:r>
              <a:rPr lang="en-GB" altLang="en-US" sz="2667" b="1" dirty="0">
                <a:solidFill>
                  <a:prstClr val="white"/>
                </a:solidFill>
                <a:latin typeface="+mj-lt"/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prstClr val="white"/>
                </a:solidFill>
                <a:latin typeface="+mj-lt"/>
              </a:rPr>
              <a:t>DO NOT copy the table, but calculate the weight on your 4 favourite planets using QE(R)NCU.</a:t>
            </a:r>
          </a:p>
          <a:p>
            <a:pPr marL="542912" indent="-542912" defTabSz="914377">
              <a:tabLst>
                <a:tab pos="542912" algn="l"/>
              </a:tabLst>
              <a:defRPr/>
            </a:pPr>
            <a:r>
              <a:rPr lang="en-GB" altLang="en-US" sz="3733" b="1" dirty="0">
                <a:solidFill>
                  <a:prstClr val="white"/>
                </a:solidFill>
                <a:latin typeface="+mj-lt"/>
                <a:sym typeface="Wingdings 2" pitchFamily="18" charset="2"/>
              </a:rPr>
              <a:t> </a:t>
            </a:r>
            <a:endParaRPr lang="en-US" altLang="en-US" sz="3733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054346" y="77446"/>
            <a:ext cx="3122755" cy="2192735"/>
          </a:xfrm>
          <a:prstGeom prst="cloudCallout">
            <a:avLst>
              <a:gd name="adj1" fmla="val -15385"/>
              <a:gd name="adj2" fmla="val 666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How heavy would 1 kg feel on each planet?</a:t>
            </a:r>
          </a:p>
        </p:txBody>
      </p:sp>
    </p:spTree>
    <p:extLst>
      <p:ext uri="{BB962C8B-B14F-4D97-AF65-F5344CB8AC3E}">
        <p14:creationId xmlns:p14="http://schemas.microsoft.com/office/powerpoint/2010/main" val="197121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03388" y="188914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2400" u="sng">
                <a:solidFill>
                  <a:srgbClr val="000000"/>
                </a:solidFill>
                <a:latin typeface="+mj-lt"/>
              </a:rPr>
              <a:t>Weight of 80 kg astronaut on different planets</a:t>
            </a:r>
          </a:p>
        </p:txBody>
      </p:sp>
      <p:graphicFrame>
        <p:nvGraphicFramePr>
          <p:cNvPr id="65747" name="Group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755"/>
              </p:ext>
            </p:extLst>
          </p:nvPr>
        </p:nvGraphicFramePr>
        <p:xfrm>
          <a:off x="368465" y="1282493"/>
          <a:ext cx="6840539" cy="4683123"/>
        </p:xfrm>
        <a:graphic>
          <a:graphicData uri="http://schemas.openxmlformats.org/drawingml/2006/table">
            <a:tbl>
              <a:tblPr/>
              <a:tblGrid>
                <a:gridCol w="2111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Planet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g (N/kg)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Weight (N)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Mercury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3.8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304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Venus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9.1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728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Earth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800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Mars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3.8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304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Jupiter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25.3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2024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Saturn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10.6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848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Uranus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8.9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712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Neptune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11.2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896</a:t>
                      </a:r>
                    </a:p>
                  </a:txBody>
                  <a:tcPr marL="90001" marR="90001" marT="46803" marB="4680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6366" y="169010"/>
            <a:ext cx="1145309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3733" u="sng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Weight of 80 kg astronaut on different planets</a:t>
            </a: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7464214" y="4255477"/>
            <a:ext cx="4535669" cy="2192735"/>
          </a:xfrm>
          <a:prstGeom prst="roundRect">
            <a:avLst>
              <a:gd name="adj" fmla="val 0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+mj-lt"/>
                <a:cs typeface="Arial"/>
                <a:sym typeface="Wingdings"/>
              </a:rPr>
              <a:t>	Decide how much mass should go in each planet tin, so it feels like 1 kg on that planet.</a:t>
            </a:r>
            <a:endParaRPr lang="en-GB" sz="320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0BF26A2F-B1CA-4D87-BB59-01BBC853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213" y="2362790"/>
            <a:ext cx="4535669" cy="1707470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82588" indent="-482588" defTabSz="914377">
              <a:spcBef>
                <a:spcPct val="0"/>
              </a:spcBef>
              <a:tabLst>
                <a:tab pos="601118" algn="l"/>
              </a:tabLst>
              <a:defRPr/>
            </a:pPr>
            <a:r>
              <a:rPr lang="en-GB" altLang="en-US" sz="2667" b="1" dirty="0">
                <a:solidFill>
                  <a:prstClr val="white"/>
                </a:solidFill>
                <a:latin typeface="+mj-lt"/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prstClr val="white"/>
                </a:solidFill>
                <a:latin typeface="+mj-lt"/>
              </a:rPr>
              <a:t>DO NOT copy the table, but calculate the weight on your 4 favourite planets using QE(R)NCU.</a:t>
            </a:r>
          </a:p>
          <a:p>
            <a:pPr marL="542912" indent="-542912" defTabSz="914377">
              <a:tabLst>
                <a:tab pos="542912" algn="l"/>
              </a:tabLst>
              <a:defRPr/>
            </a:pPr>
            <a:r>
              <a:rPr lang="en-GB" altLang="en-US" sz="3733" b="1" dirty="0">
                <a:solidFill>
                  <a:prstClr val="white"/>
                </a:solidFill>
                <a:latin typeface="+mj-lt"/>
                <a:sym typeface="Wingdings 2" pitchFamily="18" charset="2"/>
              </a:rPr>
              <a:t> </a:t>
            </a:r>
            <a:endParaRPr lang="en-US" altLang="en-US" sz="3733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054346" y="77446"/>
            <a:ext cx="3122755" cy="2192735"/>
          </a:xfrm>
          <a:prstGeom prst="cloudCallout">
            <a:avLst>
              <a:gd name="adj1" fmla="val -15385"/>
              <a:gd name="adj2" fmla="val 666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How heavy would 1 kg feel on each planet?</a:t>
            </a:r>
          </a:p>
        </p:txBody>
      </p:sp>
    </p:spTree>
    <p:extLst>
      <p:ext uri="{BB962C8B-B14F-4D97-AF65-F5344CB8AC3E}">
        <p14:creationId xmlns:p14="http://schemas.microsoft.com/office/powerpoint/2010/main" val="304588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1279" y="572223"/>
            <a:ext cx="3949557" cy="2856777"/>
          </a:xfrm>
          <a:prstGeom prst="cloudCallout">
            <a:avLst>
              <a:gd name="adj1" fmla="val -41735"/>
              <a:gd name="adj2" fmla="val 77591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dirty="0">
                <a:solidFill>
                  <a:srgbClr val="000000"/>
                </a:solidFill>
                <a:latin typeface="+mj-lt"/>
              </a:rPr>
              <a:t>How heavy would 1 kg feel on each planet?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56" y="1674700"/>
            <a:ext cx="4707471" cy="4292601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115909" y="159905"/>
            <a:ext cx="4954313" cy="2696872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latin typeface="+mj-lt"/>
                <a:cs typeface="Arial"/>
                <a:sym typeface="Wingdings"/>
              </a:rPr>
              <a:t>Pass round the tins. If you were able to predict how much mass is in each one, check inside to see if you were right.</a:t>
            </a:r>
            <a:endParaRPr lang="en-GB" sz="3200" kern="0" dirty="0">
              <a:latin typeface="+mj-lt"/>
              <a:cs typeface="Arial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125879" y="2983650"/>
            <a:ext cx="4687529" cy="2856777"/>
          </a:xfrm>
          <a:prstGeom prst="cloudCallout">
            <a:avLst>
              <a:gd name="adj1" fmla="val 44046"/>
              <a:gd name="adj2" fmla="val 7595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dirty="0">
                <a:solidFill>
                  <a:srgbClr val="000000"/>
                </a:solidFill>
                <a:latin typeface="+mj-lt"/>
              </a:rPr>
              <a:t>Does a planet only exert gravity at its surface?</a:t>
            </a:r>
          </a:p>
        </p:txBody>
      </p:sp>
    </p:spTree>
    <p:extLst>
      <p:ext uri="{BB962C8B-B14F-4D97-AF65-F5344CB8AC3E}">
        <p14:creationId xmlns:p14="http://schemas.microsoft.com/office/powerpoint/2010/main" val="22245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8E00C29-ED94-4352-B8B4-5895D4FC1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70EDB0-D383-4637-BD25-903ACA82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497896"/>
            <a:ext cx="10871200" cy="4351338"/>
          </a:xfrm>
        </p:spPr>
        <p:txBody>
          <a:bodyPr/>
          <a:lstStyle/>
          <a:p>
            <a:r>
              <a:rPr lang="en-US" sz="3600" dirty="0"/>
              <a:t>Planets are kept in ____ around the Sun by gravity.</a:t>
            </a:r>
          </a:p>
          <a:p>
            <a:r>
              <a:rPr lang="en-US" sz="3600" dirty="0"/>
              <a:t>As planets get further from the Sun in their elliptical orbits, they move _____, as the gravity is weaker.</a:t>
            </a:r>
          </a:p>
          <a:p>
            <a:r>
              <a:rPr lang="en-US" sz="3600" dirty="0"/>
              <a:t>Natural satellites like moons orbit their planets due to gravity between them and the planet.</a:t>
            </a:r>
          </a:p>
          <a:p>
            <a:r>
              <a:rPr lang="en-US" sz="3600" dirty="0"/>
              <a:t>The same is true for artificial satellites which can be used for 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A74D0-7660-4183-91BB-A0C2007897F8}"/>
              </a:ext>
            </a:extLst>
          </p:cNvPr>
          <p:cNvSpPr txBox="1"/>
          <p:nvPr/>
        </p:nvSpPr>
        <p:spPr>
          <a:xfrm>
            <a:off x="4267497" y="1460390"/>
            <a:ext cx="13137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dirty="0">
                <a:solidFill>
                  <a:srgbClr val="009242"/>
                </a:solidFill>
              </a:rPr>
              <a:t>orbit</a:t>
            </a:r>
            <a:endParaRPr lang="en-GB" sz="2400" dirty="0">
              <a:solidFill>
                <a:srgbClr val="00924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B054E-E122-4386-9EB8-EF4C8D3D19D0}"/>
              </a:ext>
            </a:extLst>
          </p:cNvPr>
          <p:cNvSpPr txBox="1"/>
          <p:nvPr/>
        </p:nvSpPr>
        <p:spPr>
          <a:xfrm>
            <a:off x="1914157" y="4848363"/>
            <a:ext cx="876595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rgbClr val="009242"/>
                </a:solidFill>
              </a:rPr>
              <a:t>taking photos of Earth or other planets, transmitting TV programmes…</a:t>
            </a:r>
            <a:endParaRPr lang="en-GB" sz="2400" dirty="0">
              <a:solidFill>
                <a:srgbClr val="00924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97885-1A3D-4019-92EC-449EB5720955}"/>
              </a:ext>
            </a:extLst>
          </p:cNvPr>
          <p:cNvSpPr txBox="1"/>
          <p:nvPr/>
        </p:nvSpPr>
        <p:spPr>
          <a:xfrm>
            <a:off x="4076997" y="2547914"/>
            <a:ext cx="172956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dirty="0">
                <a:solidFill>
                  <a:srgbClr val="009242"/>
                </a:solidFill>
              </a:rPr>
              <a:t>slower</a:t>
            </a:r>
            <a:endParaRPr lang="en-GB" sz="2400" dirty="0">
              <a:solidFill>
                <a:srgbClr val="00924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D72FFF-9112-4101-938A-0273A4F1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819"/>
            <a:ext cx="10515600" cy="1325563"/>
          </a:xfrm>
        </p:spPr>
        <p:txBody>
          <a:bodyPr/>
          <a:lstStyle/>
          <a:p>
            <a:r>
              <a:rPr lang="en-GB" u="sng" dirty="0"/>
              <a:t>Gravity and Orbits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CC4098-45CC-411E-BBAE-EBFAF6B1DC3C}"/>
              </a:ext>
            </a:extLst>
          </p:cNvPr>
          <p:cNvGrpSpPr/>
          <p:nvPr/>
        </p:nvGrpSpPr>
        <p:grpSpPr>
          <a:xfrm>
            <a:off x="7475764" y="232969"/>
            <a:ext cx="4716236" cy="659938"/>
            <a:chOff x="-1" y="411506"/>
            <a:chExt cx="4716236" cy="6599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1E063B-7AE8-4858-917A-574DA1D95FFE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B603DD-66FA-4090-956C-331B0E40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04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81AE58B0-F2AC-48B8-817C-2B98A712A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902609DE-3E40-4EBC-9B3C-536A74D0A2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7052" y="1844677"/>
            <a:ext cx="11434288" cy="4321175"/>
          </a:xfrm>
        </p:spPr>
        <p:txBody>
          <a:bodyPr/>
          <a:lstStyle/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Recall the direction in which gravity acts.</a:t>
            </a:r>
          </a:p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Recall the factors that affect the strength of gravity.</a:t>
            </a:r>
          </a:p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State the meaning of </a:t>
            </a:r>
            <a:r>
              <a:rPr lang="en-GB" altLang="en-US" sz="2800" dirty="0">
                <a:solidFill>
                  <a:srgbClr val="934C74"/>
                </a:solidFill>
                <a:latin typeface="Arial" panose="020B0604020202020204" pitchFamily="34" charset="0"/>
              </a:rPr>
              <a:t>gravitational field strength</a:t>
            </a:r>
            <a:r>
              <a:rPr lang="en-GB" altLang="en-US" sz="2800" dirty="0">
                <a:latin typeface="Arial" panose="020B0604020202020204" pitchFamily="34" charset="0"/>
              </a:rPr>
              <a:t>.</a:t>
            </a:r>
          </a:p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Explain why the weight of an object changes if taken to the Moon but not its mass.</a:t>
            </a:r>
          </a:p>
          <a:p>
            <a:pPr marL="538149" lvl="1" indent="-358766"/>
            <a:r>
              <a:rPr lang="en-GB" altLang="en-US" sz="2800" dirty="0">
                <a:latin typeface="Arial" panose="020B0604020202020204" pitchFamily="34" charset="0"/>
              </a:rPr>
              <a:t>Recall that planets and natural satellites are kept in orbit by gravity.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E06EBC9F-90E8-46F3-8871-760BC43028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78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486717"/>
              </p:ext>
            </p:extLst>
          </p:nvPr>
        </p:nvGraphicFramePr>
        <p:xfrm>
          <a:off x="1388104" y="2101848"/>
          <a:ext cx="9069540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770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534770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Scales (for students) </a:t>
                      </a:r>
                    </a:p>
                    <a:p>
                      <a:r>
                        <a:rPr lang="en-GB" sz="2800" dirty="0"/>
                        <a:t>Planet Weight Tins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1130528" y="822409"/>
            <a:ext cx="637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52782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6C7EB1A-1D97-4967-94A8-9FA02FAC13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995D103-6D5D-45EE-A1DC-B043DF5A5B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1844677"/>
            <a:ext cx="8207375" cy="2663825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>
                <a:latin typeface="Arial" panose="020B0604020202020204" pitchFamily="34" charset="0"/>
              </a:rPr>
              <a:t>Describe how mass and distance affect the strength of gravity.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>
                <a:latin typeface="Arial" panose="020B0604020202020204" pitchFamily="34" charset="0"/>
              </a:rPr>
              <a:t>Describe how gravity affects bodies in space.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>
                <a:latin typeface="Arial" panose="020B0604020202020204" pitchFamily="34" charset="0"/>
              </a:rPr>
              <a:t>Use gravitational field strength to calculate weights.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208518A8-E0E5-4204-A9BB-EB87EFBC484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541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1175B649-45D0-48F8-BD4B-8C9BFFCCE0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9C5BEDAD-B6FB-42A5-9039-329A4C54E6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1844676"/>
            <a:ext cx="8207375" cy="1223963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>
                <a:latin typeface="Arial" panose="020B0604020202020204" pitchFamily="34" charset="0"/>
              </a:rPr>
              <a:t>Explain why the speed of a planet changes as it moves around its orbit.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CCF8C815-3072-4FCE-B7B0-90680178841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5916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E128-0CD6-4F9B-B9DA-9557BC66E39B}"/>
              </a:ext>
            </a:extLst>
          </p:cNvPr>
          <p:cNvSpPr txBox="1"/>
          <p:nvPr/>
        </p:nvSpPr>
        <p:spPr>
          <a:xfrm>
            <a:off x="1" y="1153042"/>
            <a:ext cx="121258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1503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E128-0CD6-4F9B-B9DA-9557BC66E39B}"/>
              </a:ext>
            </a:extLst>
          </p:cNvPr>
          <p:cNvSpPr txBox="1"/>
          <p:nvPr/>
        </p:nvSpPr>
        <p:spPr>
          <a:xfrm>
            <a:off x="1" y="1153042"/>
            <a:ext cx="121258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artificial satellite</a:t>
            </a:r>
          </a:p>
        </p:txBody>
      </p:sp>
    </p:spTree>
    <p:extLst>
      <p:ext uri="{BB962C8B-B14F-4D97-AF65-F5344CB8AC3E}">
        <p14:creationId xmlns:p14="http://schemas.microsoft.com/office/powerpoint/2010/main" val="4269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E128-0CD6-4F9B-B9DA-9557BC66E39B}"/>
              </a:ext>
            </a:extLst>
          </p:cNvPr>
          <p:cNvSpPr txBox="1"/>
          <p:nvPr/>
        </p:nvSpPr>
        <p:spPr>
          <a:xfrm>
            <a:off x="1" y="1153042"/>
            <a:ext cx="121258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19936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E128-0CD6-4F9B-B9DA-9557BC66E39B}"/>
              </a:ext>
            </a:extLst>
          </p:cNvPr>
          <p:cNvSpPr txBox="1"/>
          <p:nvPr/>
        </p:nvSpPr>
        <p:spPr>
          <a:xfrm>
            <a:off x="1" y="1153042"/>
            <a:ext cx="12125841" cy="370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733" dirty="0">
                <a:solidFill>
                  <a:schemeClr val="bg1"/>
                </a:solidFill>
              </a:rPr>
              <a:t>gravitational field strength</a:t>
            </a:r>
          </a:p>
        </p:txBody>
      </p:sp>
    </p:spTree>
    <p:extLst>
      <p:ext uri="{BB962C8B-B14F-4D97-AF65-F5344CB8AC3E}">
        <p14:creationId xmlns:p14="http://schemas.microsoft.com/office/powerpoint/2010/main" val="42756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E128-0CD6-4F9B-B9DA-9557BC66E39B}"/>
              </a:ext>
            </a:extLst>
          </p:cNvPr>
          <p:cNvSpPr txBox="1"/>
          <p:nvPr/>
        </p:nvSpPr>
        <p:spPr>
          <a:xfrm>
            <a:off x="1" y="1153042"/>
            <a:ext cx="121258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satellite</a:t>
            </a:r>
          </a:p>
        </p:txBody>
      </p:sp>
    </p:spTree>
    <p:extLst>
      <p:ext uri="{BB962C8B-B14F-4D97-AF65-F5344CB8AC3E}">
        <p14:creationId xmlns:p14="http://schemas.microsoft.com/office/powerpoint/2010/main" val="32508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14F9-D4ED-40DF-81B8-7898C040E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109"/>
            <a:ext cx="10515600" cy="5234854"/>
          </a:xfrm>
        </p:spPr>
        <p:txBody>
          <a:bodyPr>
            <a:normAutofit/>
          </a:bodyPr>
          <a:lstStyle/>
          <a:p>
            <a:r>
              <a:rPr lang="en-US" dirty="0"/>
              <a:t>Recall the direction in which gravity acts.</a:t>
            </a:r>
          </a:p>
          <a:p>
            <a:r>
              <a:rPr lang="en-US" dirty="0"/>
              <a:t>Recall the factors that affect the strength of gravity.</a:t>
            </a:r>
          </a:p>
          <a:p>
            <a:r>
              <a:rPr lang="en-US" dirty="0"/>
              <a:t>State the meaning of gravitational field strength.</a:t>
            </a:r>
          </a:p>
          <a:p>
            <a:r>
              <a:rPr lang="en-US" dirty="0"/>
              <a:t>Explain why the weight of an object changes if taken to the Moon but not its mass.</a:t>
            </a:r>
          </a:p>
          <a:p>
            <a:r>
              <a:rPr lang="en-US" dirty="0"/>
              <a:t>Recall that planets and natural satellites are kept in orbit by gravity.</a:t>
            </a:r>
          </a:p>
          <a:p>
            <a:r>
              <a:rPr lang="en-US" dirty="0"/>
              <a:t>Describe how mass and distance affect the strength of gravity.</a:t>
            </a:r>
          </a:p>
          <a:p>
            <a:r>
              <a:rPr lang="en-US" dirty="0"/>
              <a:t>Describe how gravity affects bodies in space.</a:t>
            </a:r>
          </a:p>
          <a:p>
            <a:r>
              <a:rPr lang="en-US" dirty="0"/>
              <a:t>Use gravitational field strength to calculate weights.</a:t>
            </a:r>
          </a:p>
          <a:p>
            <a:r>
              <a:rPr lang="en-US" dirty="0"/>
              <a:t>Explain why the speed of a planet changes as it moves around its orbit.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0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959"/>
            <a:ext cx="10123219" cy="6758083"/>
          </a:xfrm>
          <a:prstGeom prst="rect">
            <a:avLst/>
          </a:prstGeom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95CEBD55-4403-41C4-AC04-2996585ED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4531" y="49959"/>
            <a:ext cx="2815624" cy="2057936"/>
          </a:xfrm>
          <a:prstGeom prst="cloudCallout">
            <a:avLst>
              <a:gd name="adj1" fmla="val 57923"/>
              <a:gd name="adj2" fmla="val 632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direction is down?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9635811D-CC07-4EFD-83D6-BBFE0A58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790" y="2312617"/>
            <a:ext cx="2991364" cy="2057936"/>
          </a:xfrm>
          <a:prstGeom prst="cloudCallout">
            <a:avLst>
              <a:gd name="adj1" fmla="val 57923"/>
              <a:gd name="adj2" fmla="val 632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the force bigger?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274D75B6-C01B-47C2-A416-3596E8264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0929" y="4634164"/>
            <a:ext cx="2409224" cy="1708971"/>
          </a:xfrm>
          <a:prstGeom prst="cloudCallout">
            <a:avLst>
              <a:gd name="adj1" fmla="val 57923"/>
              <a:gd name="adj2" fmla="val 632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2 arrows?</a:t>
            </a:r>
          </a:p>
        </p:txBody>
      </p:sp>
    </p:spTree>
    <p:extLst>
      <p:ext uri="{BB962C8B-B14F-4D97-AF65-F5344CB8AC3E}">
        <p14:creationId xmlns:p14="http://schemas.microsoft.com/office/powerpoint/2010/main" val="309313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irection of gravity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8" y="-113572"/>
            <a:ext cx="7947324" cy="65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0857" y="1883782"/>
            <a:ext cx="4325083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prstClr val="black"/>
                </a:solidFill>
                <a:latin typeface="+mj-lt"/>
              </a:rPr>
              <a:t>Gravity and weight act towards the ______ of a planet.</a:t>
            </a: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7398327" y="161477"/>
            <a:ext cx="4590475" cy="134112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0536" indent="-590536" defTabSz="914377">
              <a:defRPr/>
            </a:pPr>
            <a:r>
              <a:rPr lang="en-GB" sz="3733" kern="0" dirty="0">
                <a:latin typeface="+mj-lt"/>
                <a:sym typeface="Wingdings"/>
              </a:rPr>
              <a:t> Complete your diagram</a:t>
            </a:r>
            <a:endParaRPr lang="en-GB" sz="3200" kern="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0857" y="3004361"/>
            <a:ext cx="173397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centre</a:t>
            </a:r>
            <a:endParaRPr lang="en-GB" sz="3200" b="1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9684" y="988540"/>
            <a:ext cx="365760" cy="134112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55023" y="3630507"/>
            <a:ext cx="1544320" cy="406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199467" y="4456853"/>
            <a:ext cx="1205653" cy="98890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8">
            <a:extLst>
              <a:ext uri="{FF2B5EF4-FFF2-40B4-BE49-F238E27FC236}">
                <a16:creationId xmlns:a16="http://schemas.microsoft.com/office/drawing/2014/main" id="{0D03B515-1510-45C9-B6C2-11D1400B8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27" y="3240595"/>
            <a:ext cx="2991364" cy="2057936"/>
          </a:xfrm>
          <a:prstGeom prst="cloudCallout">
            <a:avLst>
              <a:gd name="adj1" fmla="val -60030"/>
              <a:gd name="adj2" fmla="val 9034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affects the size of the force?</a:t>
            </a:r>
          </a:p>
        </p:txBody>
      </p:sp>
    </p:spTree>
    <p:extLst>
      <p:ext uri="{BB962C8B-B14F-4D97-AF65-F5344CB8AC3E}">
        <p14:creationId xmlns:p14="http://schemas.microsoft.com/office/powerpoint/2010/main" val="174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460D7B4-DC75-4441-B26C-DD7CCAE50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59724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36BC0FDE-6DED-45EC-AE2C-17B6C17C7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09" y="1371063"/>
            <a:ext cx="2991364" cy="2057936"/>
          </a:xfrm>
          <a:prstGeom prst="cloudCallout">
            <a:avLst>
              <a:gd name="adj1" fmla="val -60030"/>
              <a:gd name="adj2" fmla="val 9034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affects the size of the force?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5F321DBC-B4D6-4437-8C50-65AF91FF2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8668" y="831228"/>
            <a:ext cx="2409224" cy="1708971"/>
          </a:xfrm>
          <a:prstGeom prst="cloudCallout">
            <a:avLst>
              <a:gd name="adj1" fmla="val 57923"/>
              <a:gd name="adj2" fmla="val 632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Why 2 arrows?</a:t>
            </a:r>
          </a:p>
        </p:txBody>
      </p:sp>
    </p:spTree>
    <p:extLst>
      <p:ext uri="{BB962C8B-B14F-4D97-AF65-F5344CB8AC3E}">
        <p14:creationId xmlns:p14="http://schemas.microsoft.com/office/powerpoint/2010/main" val="37034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87907F73-4F51-4AC9-8214-6547C7C78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1" y="509051"/>
            <a:ext cx="6381713" cy="3855247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2AE7AC82-5F74-4994-A176-E2460BC55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374" y="327684"/>
            <a:ext cx="4139608" cy="319995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69888" indent="-4698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latin typeface="+mj-lt"/>
                <a:sym typeface="Wingdings"/>
              </a:rPr>
              <a:t>Measure the distance between 2 students and their masses to find the force of attraction between them!</a:t>
            </a:r>
          </a:p>
          <a:p>
            <a:pPr marL="469888" indent="-4698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latin typeface="+mj-lt"/>
                <a:sym typeface="Wingdings"/>
              </a:rPr>
              <a:t>Make one object the Earth with mass 6x10</a:t>
            </a:r>
            <a:r>
              <a:rPr lang="en-GB" sz="2400" kern="0" baseline="30000" dirty="0">
                <a:latin typeface="+mj-lt"/>
                <a:sym typeface="Wingdings"/>
              </a:rPr>
              <a:t>24</a:t>
            </a:r>
            <a:r>
              <a:rPr lang="en-GB" sz="2400" kern="0" dirty="0">
                <a:latin typeface="+mj-lt"/>
                <a:sym typeface="Wingdings"/>
              </a:rPr>
              <a:t> kg and distance 6 400 000 m.</a:t>
            </a:r>
            <a:endParaRPr lang="en-GB" sz="2400" i="1" kern="0" dirty="0">
              <a:latin typeface="+mj-lt"/>
              <a:sym typeface="Wingdings"/>
            </a:endParaRP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6D75F6BD-74CF-44E8-B347-E90A81D68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7" y="4626830"/>
            <a:ext cx="2991364" cy="2057936"/>
          </a:xfrm>
          <a:prstGeom prst="cloudCallout">
            <a:avLst>
              <a:gd name="adj1" fmla="val -45230"/>
              <a:gd name="adj2" fmla="val -6893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affects the size of the force?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975DDA2F-E12B-4469-84F7-C7386CC23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098" y="4632778"/>
            <a:ext cx="3471753" cy="2057936"/>
          </a:xfrm>
          <a:prstGeom prst="cloudCallout">
            <a:avLst>
              <a:gd name="adj1" fmla="val -73349"/>
              <a:gd name="adj2" fmla="val 3351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number from 7K can we use as a shortcut?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14A633B0-1D32-446E-A4B5-8D6205912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975" y="4263459"/>
            <a:ext cx="3471753" cy="2222465"/>
          </a:xfrm>
          <a:prstGeom prst="cloudCallout">
            <a:avLst>
              <a:gd name="adj1" fmla="val 57832"/>
              <a:gd name="adj2" fmla="val 45338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Will this be the same everywhere?</a:t>
            </a:r>
          </a:p>
        </p:txBody>
      </p:sp>
    </p:spTree>
    <p:extLst>
      <p:ext uri="{BB962C8B-B14F-4D97-AF65-F5344CB8AC3E}">
        <p14:creationId xmlns:p14="http://schemas.microsoft.com/office/powerpoint/2010/main" val="1203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750187" y="1328631"/>
            <a:ext cx="10832657" cy="43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914377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dirty="0">
                <a:latin typeface="+mj-lt"/>
              </a:rPr>
              <a:t>All objects attract each other with a force called </a:t>
            </a:r>
            <a:r>
              <a:rPr lang="en-GB" altLang="en-US" i="1" dirty="0">
                <a:latin typeface="+mj-lt"/>
              </a:rPr>
              <a:t>_______</a:t>
            </a:r>
            <a:r>
              <a:rPr lang="en-GB" altLang="en-US" dirty="0">
                <a:latin typeface="+mj-lt"/>
              </a:rPr>
              <a:t>. The bigger the masses of an object, and the _______ the distance between them, the </a:t>
            </a:r>
            <a:r>
              <a:rPr lang="en-GB" altLang="en-US" i="1" dirty="0">
                <a:latin typeface="+mj-lt"/>
              </a:rPr>
              <a:t>______</a:t>
            </a:r>
            <a:r>
              <a:rPr lang="en-GB" altLang="en-US" dirty="0">
                <a:latin typeface="+mj-lt"/>
              </a:rPr>
              <a:t> the force.</a:t>
            </a:r>
          </a:p>
          <a:p>
            <a:pPr marL="0" indent="0" defTabSz="914377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dirty="0">
              <a:latin typeface="+mj-lt"/>
            </a:endParaRPr>
          </a:p>
          <a:p>
            <a:pPr marL="0" indent="0" defTabSz="914377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dirty="0">
                <a:latin typeface="+mj-lt"/>
              </a:rPr>
              <a:t>The mass of the Earth and its radius means it pulls on every </a:t>
            </a:r>
            <a:r>
              <a:rPr lang="en-GB" altLang="en-US" i="1" dirty="0">
                <a:latin typeface="+mj-lt"/>
              </a:rPr>
              <a:t>____</a:t>
            </a:r>
            <a:r>
              <a:rPr lang="en-GB" altLang="en-US" dirty="0">
                <a:latin typeface="+mj-lt"/>
              </a:rPr>
              <a:t> of mass with a force of about 10 N. This strength of gravity is given by the </a:t>
            </a:r>
            <a:r>
              <a:rPr lang="en-GB" altLang="en-US" u="sng" dirty="0">
                <a:latin typeface="+mj-lt"/>
              </a:rPr>
              <a:t>gravitational field strength</a:t>
            </a:r>
            <a:r>
              <a:rPr lang="en-GB" altLang="en-US" dirty="0">
                <a:latin typeface="+mj-lt"/>
              </a:rPr>
              <a:t>, </a:t>
            </a:r>
            <a:r>
              <a:rPr lang="en-GB" altLang="en-US" i="1" dirty="0">
                <a:latin typeface="+mj-lt"/>
              </a:rPr>
              <a:t>g</a:t>
            </a:r>
            <a:r>
              <a:rPr lang="en-GB" altLang="en-US" dirty="0">
                <a:latin typeface="+mj-lt"/>
              </a:rPr>
              <a:t>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990958" y="3857823"/>
            <a:ext cx="2066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b="1" dirty="0">
                <a:solidFill>
                  <a:schemeClr val="accent3">
                    <a:lumMod val="50000"/>
                  </a:schemeClr>
                </a:solidFill>
              </a:rPr>
              <a:t>1 kg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054844" y="2022671"/>
            <a:ext cx="2066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b="1" dirty="0">
                <a:solidFill>
                  <a:schemeClr val="accent3">
                    <a:lumMod val="50000"/>
                  </a:schemeClr>
                </a:solidFill>
              </a:rPr>
              <a:t>smaller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674673" y="2631325"/>
            <a:ext cx="2066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b="1" dirty="0">
                <a:solidFill>
                  <a:schemeClr val="accent3">
                    <a:lumMod val="50000"/>
                  </a:schemeClr>
                </a:solidFill>
              </a:rPr>
              <a:t>bigger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8407883" y="1374910"/>
            <a:ext cx="2066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b="1" dirty="0">
                <a:solidFill>
                  <a:schemeClr val="accent3">
                    <a:lumMod val="50000"/>
                  </a:schemeClr>
                </a:solidFill>
              </a:rPr>
              <a:t>gravity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3D62BC-BE91-4B6A-AA6A-0689F44C8E8F}"/>
              </a:ext>
            </a:extLst>
          </p:cNvPr>
          <p:cNvGrpSpPr/>
          <p:nvPr/>
        </p:nvGrpSpPr>
        <p:grpSpPr>
          <a:xfrm>
            <a:off x="-1" y="411506"/>
            <a:ext cx="4716236" cy="659938"/>
            <a:chOff x="-1" y="411506"/>
            <a:chExt cx="4716236" cy="6599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F10291-145B-4165-A69A-21FAC751894B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2A8FFF-C75D-473E-B950-A768F0543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98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/>
      <p:bldP spid="57351" grpId="0"/>
      <p:bldP spid="573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C849946B-3E5B-482C-8AEF-0FD22271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45" y="326140"/>
            <a:ext cx="9526355" cy="1528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None/>
              <a:defRPr/>
            </a:pPr>
            <a:r>
              <a:rPr lang="en-GB" altLang="en-US" sz="3733" kern="0" dirty="0">
                <a:solidFill>
                  <a:prstClr val="black"/>
                </a:solidFill>
                <a:latin typeface="+mj-lt"/>
              </a:rPr>
              <a:t> weight = mass x gravitational field strength</a:t>
            </a:r>
          </a:p>
          <a:p>
            <a:pPr defTabSz="1219170">
              <a:spcBef>
                <a:spcPct val="50000"/>
              </a:spcBef>
              <a:buNone/>
              <a:defRPr/>
            </a:pPr>
            <a:r>
              <a:rPr lang="en-GB" altLang="en-US" sz="3733" kern="0" dirty="0">
                <a:solidFill>
                  <a:prstClr val="black"/>
                </a:solidFill>
                <a:latin typeface="+mj-lt"/>
              </a:rPr>
              <a:t>    (N)       (kg)                    (N/kg)</a:t>
            </a:r>
            <a:endParaRPr lang="en-US" altLang="en-US" sz="3733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9DB2311-A667-4203-BA8E-6BD0FBF7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21" y="2168233"/>
            <a:ext cx="300566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None/>
              <a:defRPr/>
            </a:pPr>
            <a:r>
              <a:rPr lang="en-GB" altLang="en-US" sz="4800" kern="0" dirty="0">
                <a:solidFill>
                  <a:prstClr val="black"/>
                </a:solidFill>
                <a:latin typeface="+mj-lt"/>
              </a:rPr>
              <a:t>W = mg</a:t>
            </a:r>
            <a:endParaRPr lang="en-US" altLang="en-US" sz="48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E653440B-6697-45C3-8E83-44A869BDF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0707" y="2073867"/>
            <a:ext cx="2988272" cy="1994875"/>
          </a:xfrm>
          <a:prstGeom prst="cloudCallout">
            <a:avLst>
              <a:gd name="adj1" fmla="val -102172"/>
              <a:gd name="adj2" fmla="val 5048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1219170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</a:rPr>
              <a:t>What is g on Earth?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1DAAA2B-5AC8-43F6-9267-261D1588E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46" y="3312700"/>
            <a:ext cx="11425767" cy="57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On Earth g = 10 N/kg</a:t>
            </a:r>
          </a:p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Example</a:t>
            </a:r>
          </a:p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My mass, m = ___ kg      g = 10 N/kg</a:t>
            </a:r>
          </a:p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My weight is:    W = mg</a:t>
            </a:r>
          </a:p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     		               =      x 10</a:t>
            </a:r>
          </a:p>
          <a:p>
            <a:pPr defTabSz="914377">
              <a:spcBef>
                <a:spcPct val="50000"/>
              </a:spcBef>
              <a:buNone/>
              <a:defRPr/>
            </a:pPr>
            <a:r>
              <a:rPr lang="en-GB" altLang="en-US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				 =</a:t>
            </a:r>
            <a:r>
              <a:rPr lang="en-GB" altLang="en-US" sz="3733" u="sng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            N</a:t>
            </a:r>
          </a:p>
          <a:p>
            <a:pPr defTabSz="914377">
              <a:spcBef>
                <a:spcPct val="50000"/>
              </a:spcBef>
              <a:buNone/>
              <a:defRPr/>
            </a:pPr>
            <a:endParaRPr lang="en-GB" alt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5" name="AutoShape 26">
            <a:extLst>
              <a:ext uri="{FF2B5EF4-FFF2-40B4-BE49-F238E27FC236}">
                <a16:creationId xmlns:a16="http://schemas.microsoft.com/office/drawing/2014/main" id="{28DEB559-61F5-4A07-9DA4-66AFB1995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7736" y="4178360"/>
            <a:ext cx="3347018" cy="24150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82588" indent="-482588" defTabSz="914377">
              <a:spcBef>
                <a:spcPct val="0"/>
              </a:spcBef>
              <a:tabLst>
                <a:tab pos="601118" algn="l"/>
              </a:tabLst>
              <a:defRPr/>
            </a:pPr>
            <a:r>
              <a:rPr lang="en-GB" altLang="en-US" sz="2667" b="1" dirty="0">
                <a:latin typeface="+mj-lt"/>
                <a:sym typeface="Wingdings 2" pitchFamily="18" charset="2"/>
              </a:rPr>
              <a:t> </a:t>
            </a:r>
            <a:r>
              <a:rPr lang="en-GB" altLang="en-US" sz="2667" dirty="0">
                <a:latin typeface="+mj-lt"/>
              </a:rPr>
              <a:t>Copy the example, measure your mass and calculate your weight using QE(R)NCU.</a:t>
            </a:r>
          </a:p>
          <a:p>
            <a:pPr marL="542912" indent="-542912" defTabSz="914377">
              <a:tabLst>
                <a:tab pos="542912" algn="l"/>
              </a:tabLst>
              <a:defRPr/>
            </a:pPr>
            <a:r>
              <a:rPr lang="en-GB" altLang="en-US" sz="3733" b="1" dirty="0">
                <a:latin typeface="+mj-lt"/>
                <a:sym typeface="Wingdings 2" pitchFamily="18" charset="2"/>
              </a:rPr>
              <a:t> </a:t>
            </a:r>
            <a:endParaRPr lang="en-US" altLang="en-US" sz="37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96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2E0C50-032A-4108-941E-C94F10BC8C3D}" vid="{A5BB104C-D095-454D-AE15-DF170669E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6FDDB-03E7-4D0B-A0D4-F97A5695BB5A}">
  <ds:schemaRefs>
    <ds:schemaRef ds:uri="http://schemas.microsoft.com/office/2006/documentManagement/types"/>
    <ds:schemaRef ds:uri="http://www.w3.org/XML/1998/namespace"/>
    <ds:schemaRef ds:uri="http://purl.org/dc/terms/"/>
    <ds:schemaRef ds:uri="b496163d-89a1-4d48-9d31-68cb6b4034b6"/>
    <ds:schemaRef ds:uri="http://purl.org/dc/dcmitype/"/>
    <ds:schemaRef ds:uri="http://purl.org/dc/elements/1.1/"/>
    <ds:schemaRef ds:uri="caa02d93-d17b-4249-a0c5-afeca33be5b7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63CA49-2766-41CA-B04D-57AA250D36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04734E-054F-484A-8636-3B97111374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444</TotalTime>
  <Words>1305</Words>
  <Application>Microsoft Office PowerPoint</Application>
  <PresentationFormat>Widescreen</PresentationFormat>
  <Paragraphs>199</Paragraphs>
  <Slides>26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Book Antiqua</vt:lpstr>
      <vt:lpstr>Calibri</vt:lpstr>
      <vt:lpstr>Calibri Light</vt:lpstr>
      <vt:lpstr>Comic Sans MS</vt:lpstr>
      <vt:lpstr>Webdings</vt:lpstr>
      <vt:lpstr>Wingdings</vt:lpstr>
      <vt:lpstr>Wingdings 2</vt:lpstr>
      <vt:lpstr>Office Theme</vt:lpstr>
      <vt:lpstr>8Ld Gravity in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Gravity and Orbits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10</cp:revision>
  <dcterms:created xsi:type="dcterms:W3CDTF">2022-05-03T11:07:11Z</dcterms:created>
  <dcterms:modified xsi:type="dcterms:W3CDTF">2022-07-15T11:19:36Z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