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6" r:id="rId6"/>
    <p:sldId id="257" r:id="rId7"/>
    <p:sldId id="259" r:id="rId8"/>
    <p:sldId id="258" r:id="rId9"/>
    <p:sldId id="263" r:id="rId10"/>
    <p:sldId id="260" r:id="rId11"/>
    <p:sldId id="261" r:id="rId12"/>
    <p:sldId id="262" r:id="rId13"/>
    <p:sldId id="264" r:id="rId14"/>
    <p:sldId id="265" r:id="rId15"/>
    <p:sldId id="267" r:id="rId16"/>
    <p:sldId id="271" r:id="rId17"/>
    <p:sldId id="268"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2" autoAdjust="0"/>
    <p:restoredTop sz="94660"/>
  </p:normalViewPr>
  <p:slideViewPr>
    <p:cSldViewPr snapToGrid="0">
      <p:cViewPr varScale="1">
        <p:scale>
          <a:sx n="81" d="100"/>
          <a:sy n="81" d="100"/>
        </p:scale>
        <p:origin x="114"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 Saubolle" userId="S::lsaubolle@highamsparkschool.co.uk::d33260d5-a7c3-4e05-b54f-a98b46e5626f" providerId="AD" clId="Web-{4BC01EA0-0767-4497-AA5C-B985AB18D318}"/>
    <pc:docChg chg="modSld">
      <pc:chgData name="L Saubolle" userId="S::lsaubolle@highamsparkschool.co.uk::d33260d5-a7c3-4e05-b54f-a98b46e5626f" providerId="AD" clId="Web-{4BC01EA0-0767-4497-AA5C-B985AB18D318}" dt="2019-02-04T15:30:50.236" v="3" actId="14100"/>
      <pc:docMkLst>
        <pc:docMk/>
      </pc:docMkLst>
      <pc:sldChg chg="modSp">
        <pc:chgData name="L Saubolle" userId="S::lsaubolle@highamsparkschool.co.uk::d33260d5-a7c3-4e05-b54f-a98b46e5626f" providerId="AD" clId="Web-{4BC01EA0-0767-4497-AA5C-B985AB18D318}" dt="2019-02-04T15:30:50.236" v="3" actId="14100"/>
        <pc:sldMkLst>
          <pc:docMk/>
          <pc:sldMk cId="3236894876" sldId="257"/>
        </pc:sldMkLst>
        <pc:picChg chg="mod">
          <ac:chgData name="L Saubolle" userId="S::lsaubolle@highamsparkschool.co.uk::d33260d5-a7c3-4e05-b54f-a98b46e5626f" providerId="AD" clId="Web-{4BC01EA0-0767-4497-AA5C-B985AB18D318}" dt="2019-02-04T15:30:50.236" v="3" actId="14100"/>
          <ac:picMkLst>
            <pc:docMk/>
            <pc:sldMk cId="3236894876" sldId="257"/>
            <ac:picMk id="4" creationId="{C8AB8E3E-293D-4A64-AF00-E3893EC2C9C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903C-0D18-4277-806E-3EA8F18486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9733880D-B4CD-4A72-95DB-E7595B02D3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FBE3A950-D26D-4B64-B6C1-D5A333BC0D23}"/>
              </a:ext>
            </a:extLst>
          </p:cNvPr>
          <p:cNvSpPr>
            <a:spLocks noGrp="1"/>
          </p:cNvSpPr>
          <p:nvPr>
            <p:ph type="dt" sz="half" idx="10"/>
          </p:nvPr>
        </p:nvSpPr>
        <p:spPr/>
        <p:txBody>
          <a:bodyPr/>
          <a:lstStyle/>
          <a:p>
            <a:fld id="{9BCCF0D4-863D-4581-B0CD-1F5E7344D23B}" type="datetimeFigureOut">
              <a:rPr lang="fr-FR" smtClean="0"/>
              <a:t>04/02/2019</a:t>
            </a:fld>
            <a:endParaRPr lang="fr-FR"/>
          </a:p>
        </p:txBody>
      </p:sp>
      <p:sp>
        <p:nvSpPr>
          <p:cNvPr id="5" name="Footer Placeholder 4">
            <a:extLst>
              <a:ext uri="{FF2B5EF4-FFF2-40B4-BE49-F238E27FC236}">
                <a16:creationId xmlns:a16="http://schemas.microsoft.com/office/drawing/2014/main" id="{1723B2EB-E569-45F9-B89D-8AFCCD0D1B6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3E126B3-49D4-4C66-862C-2DFB58F012E7}"/>
              </a:ext>
            </a:extLst>
          </p:cNvPr>
          <p:cNvSpPr>
            <a:spLocks noGrp="1"/>
          </p:cNvSpPr>
          <p:nvPr>
            <p:ph type="sldNum" sz="quarter" idx="12"/>
          </p:nvPr>
        </p:nvSpPr>
        <p:spPr/>
        <p:txBody>
          <a:bodyPr/>
          <a:lstStyle/>
          <a:p>
            <a:fld id="{C2DF574B-0E82-4828-A8B0-1F411365A58A}" type="slidenum">
              <a:rPr lang="fr-FR" smtClean="0"/>
              <a:t>‹#›</a:t>
            </a:fld>
            <a:endParaRPr lang="fr-FR"/>
          </a:p>
        </p:txBody>
      </p:sp>
    </p:spTree>
    <p:extLst>
      <p:ext uri="{BB962C8B-B14F-4D97-AF65-F5344CB8AC3E}">
        <p14:creationId xmlns:p14="http://schemas.microsoft.com/office/powerpoint/2010/main" val="2269297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2DBF-3CED-44C1-BD04-0A07DF27C77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68BE3A35-2966-409D-9BC2-BAA847F013A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F8425A5-1266-4675-9F64-CB460D2D498C}"/>
              </a:ext>
            </a:extLst>
          </p:cNvPr>
          <p:cNvSpPr>
            <a:spLocks noGrp="1"/>
          </p:cNvSpPr>
          <p:nvPr>
            <p:ph type="dt" sz="half" idx="10"/>
          </p:nvPr>
        </p:nvSpPr>
        <p:spPr/>
        <p:txBody>
          <a:bodyPr/>
          <a:lstStyle/>
          <a:p>
            <a:fld id="{9BCCF0D4-863D-4581-B0CD-1F5E7344D23B}" type="datetimeFigureOut">
              <a:rPr lang="fr-FR" smtClean="0"/>
              <a:t>04/02/2019</a:t>
            </a:fld>
            <a:endParaRPr lang="fr-FR"/>
          </a:p>
        </p:txBody>
      </p:sp>
      <p:sp>
        <p:nvSpPr>
          <p:cNvPr id="5" name="Footer Placeholder 4">
            <a:extLst>
              <a:ext uri="{FF2B5EF4-FFF2-40B4-BE49-F238E27FC236}">
                <a16:creationId xmlns:a16="http://schemas.microsoft.com/office/drawing/2014/main" id="{76A9A4FD-B098-4B90-8146-0ED04AD5595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851BF9E-2087-43BC-BC65-3DB5D79BC7EB}"/>
              </a:ext>
            </a:extLst>
          </p:cNvPr>
          <p:cNvSpPr>
            <a:spLocks noGrp="1"/>
          </p:cNvSpPr>
          <p:nvPr>
            <p:ph type="sldNum" sz="quarter" idx="12"/>
          </p:nvPr>
        </p:nvSpPr>
        <p:spPr/>
        <p:txBody>
          <a:bodyPr/>
          <a:lstStyle/>
          <a:p>
            <a:fld id="{C2DF574B-0E82-4828-A8B0-1F411365A58A}" type="slidenum">
              <a:rPr lang="fr-FR" smtClean="0"/>
              <a:t>‹#›</a:t>
            </a:fld>
            <a:endParaRPr lang="fr-FR"/>
          </a:p>
        </p:txBody>
      </p:sp>
    </p:spTree>
    <p:extLst>
      <p:ext uri="{BB962C8B-B14F-4D97-AF65-F5344CB8AC3E}">
        <p14:creationId xmlns:p14="http://schemas.microsoft.com/office/powerpoint/2010/main" val="344199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691F2-7C4C-47E9-A79B-6DCD6C324B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DBC29612-AFC8-4BAF-A797-F1573A71942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FC9D99F-CF5D-4938-BFA8-6EFDB9A61FB7}"/>
              </a:ext>
            </a:extLst>
          </p:cNvPr>
          <p:cNvSpPr>
            <a:spLocks noGrp="1"/>
          </p:cNvSpPr>
          <p:nvPr>
            <p:ph type="dt" sz="half" idx="10"/>
          </p:nvPr>
        </p:nvSpPr>
        <p:spPr/>
        <p:txBody>
          <a:bodyPr/>
          <a:lstStyle/>
          <a:p>
            <a:fld id="{9BCCF0D4-863D-4581-B0CD-1F5E7344D23B}" type="datetimeFigureOut">
              <a:rPr lang="fr-FR" smtClean="0"/>
              <a:t>04/02/2019</a:t>
            </a:fld>
            <a:endParaRPr lang="fr-FR"/>
          </a:p>
        </p:txBody>
      </p:sp>
      <p:sp>
        <p:nvSpPr>
          <p:cNvPr id="5" name="Footer Placeholder 4">
            <a:extLst>
              <a:ext uri="{FF2B5EF4-FFF2-40B4-BE49-F238E27FC236}">
                <a16:creationId xmlns:a16="http://schemas.microsoft.com/office/drawing/2014/main" id="{36636953-F48C-4D28-A4FD-7845335C7FB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49D7ACF-F2B9-44C3-B91D-81468A6B1EC2}"/>
              </a:ext>
            </a:extLst>
          </p:cNvPr>
          <p:cNvSpPr>
            <a:spLocks noGrp="1"/>
          </p:cNvSpPr>
          <p:nvPr>
            <p:ph type="sldNum" sz="quarter" idx="12"/>
          </p:nvPr>
        </p:nvSpPr>
        <p:spPr/>
        <p:txBody>
          <a:bodyPr/>
          <a:lstStyle/>
          <a:p>
            <a:fld id="{C2DF574B-0E82-4828-A8B0-1F411365A58A}" type="slidenum">
              <a:rPr lang="fr-FR" smtClean="0"/>
              <a:t>‹#›</a:t>
            </a:fld>
            <a:endParaRPr lang="fr-FR"/>
          </a:p>
        </p:txBody>
      </p:sp>
    </p:spTree>
    <p:extLst>
      <p:ext uri="{BB962C8B-B14F-4D97-AF65-F5344CB8AC3E}">
        <p14:creationId xmlns:p14="http://schemas.microsoft.com/office/powerpoint/2010/main" val="264662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829A-02B0-4D09-A209-2A68B073B0B6}"/>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9AAC2EED-F332-4715-87EF-D63E5B6FB0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9E403C66-AA3D-43DF-A4E7-DFB7D3E40894}"/>
              </a:ext>
            </a:extLst>
          </p:cNvPr>
          <p:cNvSpPr>
            <a:spLocks noGrp="1"/>
          </p:cNvSpPr>
          <p:nvPr>
            <p:ph type="dt" sz="half" idx="10"/>
          </p:nvPr>
        </p:nvSpPr>
        <p:spPr/>
        <p:txBody>
          <a:bodyPr/>
          <a:lstStyle/>
          <a:p>
            <a:fld id="{9BCCF0D4-863D-4581-B0CD-1F5E7344D23B}" type="datetimeFigureOut">
              <a:rPr lang="fr-FR" smtClean="0"/>
              <a:t>04/02/2019</a:t>
            </a:fld>
            <a:endParaRPr lang="fr-FR"/>
          </a:p>
        </p:txBody>
      </p:sp>
      <p:sp>
        <p:nvSpPr>
          <p:cNvPr id="5" name="Footer Placeholder 4">
            <a:extLst>
              <a:ext uri="{FF2B5EF4-FFF2-40B4-BE49-F238E27FC236}">
                <a16:creationId xmlns:a16="http://schemas.microsoft.com/office/drawing/2014/main" id="{6FD83231-C289-437C-809F-0A676907CD8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12C4DA4-83DB-42F8-BA3E-F3B21B74B8C8}"/>
              </a:ext>
            </a:extLst>
          </p:cNvPr>
          <p:cNvSpPr>
            <a:spLocks noGrp="1"/>
          </p:cNvSpPr>
          <p:nvPr>
            <p:ph type="sldNum" sz="quarter" idx="12"/>
          </p:nvPr>
        </p:nvSpPr>
        <p:spPr/>
        <p:txBody>
          <a:bodyPr/>
          <a:lstStyle/>
          <a:p>
            <a:fld id="{C2DF574B-0E82-4828-A8B0-1F411365A58A}" type="slidenum">
              <a:rPr lang="fr-FR" smtClean="0"/>
              <a:t>‹#›</a:t>
            </a:fld>
            <a:endParaRPr lang="fr-FR"/>
          </a:p>
        </p:txBody>
      </p:sp>
    </p:spTree>
    <p:extLst>
      <p:ext uri="{BB962C8B-B14F-4D97-AF65-F5344CB8AC3E}">
        <p14:creationId xmlns:p14="http://schemas.microsoft.com/office/powerpoint/2010/main" val="374507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59A8-3E62-480E-AA78-0775DA0393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40E1BECE-628B-41CC-90EF-B4FA223E02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83BEF1-BEF2-424E-A534-ECE2369F4BD0}"/>
              </a:ext>
            </a:extLst>
          </p:cNvPr>
          <p:cNvSpPr>
            <a:spLocks noGrp="1"/>
          </p:cNvSpPr>
          <p:nvPr>
            <p:ph type="dt" sz="half" idx="10"/>
          </p:nvPr>
        </p:nvSpPr>
        <p:spPr/>
        <p:txBody>
          <a:bodyPr/>
          <a:lstStyle/>
          <a:p>
            <a:fld id="{9BCCF0D4-863D-4581-B0CD-1F5E7344D23B}" type="datetimeFigureOut">
              <a:rPr lang="fr-FR" smtClean="0"/>
              <a:t>04/02/2019</a:t>
            </a:fld>
            <a:endParaRPr lang="fr-FR"/>
          </a:p>
        </p:txBody>
      </p:sp>
      <p:sp>
        <p:nvSpPr>
          <p:cNvPr id="5" name="Footer Placeholder 4">
            <a:extLst>
              <a:ext uri="{FF2B5EF4-FFF2-40B4-BE49-F238E27FC236}">
                <a16:creationId xmlns:a16="http://schemas.microsoft.com/office/drawing/2014/main" id="{3F6DE3DB-C147-4E25-A0D5-9CB74C93D7C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C86102A-5FF2-434C-83F7-55C65B97D005}"/>
              </a:ext>
            </a:extLst>
          </p:cNvPr>
          <p:cNvSpPr>
            <a:spLocks noGrp="1"/>
          </p:cNvSpPr>
          <p:nvPr>
            <p:ph type="sldNum" sz="quarter" idx="12"/>
          </p:nvPr>
        </p:nvSpPr>
        <p:spPr/>
        <p:txBody>
          <a:bodyPr/>
          <a:lstStyle/>
          <a:p>
            <a:fld id="{C2DF574B-0E82-4828-A8B0-1F411365A58A}" type="slidenum">
              <a:rPr lang="fr-FR" smtClean="0"/>
              <a:t>‹#›</a:t>
            </a:fld>
            <a:endParaRPr lang="fr-FR"/>
          </a:p>
        </p:txBody>
      </p:sp>
    </p:spTree>
    <p:extLst>
      <p:ext uri="{BB962C8B-B14F-4D97-AF65-F5344CB8AC3E}">
        <p14:creationId xmlns:p14="http://schemas.microsoft.com/office/powerpoint/2010/main" val="18082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352C-D0A7-4DF8-953F-0FDD0A91C91C}"/>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2E5E01B-731A-43DD-AD91-0B190D255E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C23E4149-1A31-451C-B2DA-521F829EED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AB29DE49-5C31-4158-B710-BC5C36DEB210}"/>
              </a:ext>
            </a:extLst>
          </p:cNvPr>
          <p:cNvSpPr>
            <a:spLocks noGrp="1"/>
          </p:cNvSpPr>
          <p:nvPr>
            <p:ph type="dt" sz="half" idx="10"/>
          </p:nvPr>
        </p:nvSpPr>
        <p:spPr/>
        <p:txBody>
          <a:bodyPr/>
          <a:lstStyle/>
          <a:p>
            <a:fld id="{9BCCF0D4-863D-4581-B0CD-1F5E7344D23B}" type="datetimeFigureOut">
              <a:rPr lang="fr-FR" smtClean="0"/>
              <a:t>04/02/2019</a:t>
            </a:fld>
            <a:endParaRPr lang="fr-FR"/>
          </a:p>
        </p:txBody>
      </p:sp>
      <p:sp>
        <p:nvSpPr>
          <p:cNvPr id="6" name="Footer Placeholder 5">
            <a:extLst>
              <a:ext uri="{FF2B5EF4-FFF2-40B4-BE49-F238E27FC236}">
                <a16:creationId xmlns:a16="http://schemas.microsoft.com/office/drawing/2014/main" id="{F5BAFF7D-A1C8-4C4B-99D5-D08A57C53449}"/>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935C0D3-236D-4594-9585-B53CAB46012B}"/>
              </a:ext>
            </a:extLst>
          </p:cNvPr>
          <p:cNvSpPr>
            <a:spLocks noGrp="1"/>
          </p:cNvSpPr>
          <p:nvPr>
            <p:ph type="sldNum" sz="quarter" idx="12"/>
          </p:nvPr>
        </p:nvSpPr>
        <p:spPr/>
        <p:txBody>
          <a:bodyPr/>
          <a:lstStyle/>
          <a:p>
            <a:fld id="{C2DF574B-0E82-4828-A8B0-1F411365A58A}" type="slidenum">
              <a:rPr lang="fr-FR" smtClean="0"/>
              <a:t>‹#›</a:t>
            </a:fld>
            <a:endParaRPr lang="fr-FR"/>
          </a:p>
        </p:txBody>
      </p:sp>
    </p:spTree>
    <p:extLst>
      <p:ext uri="{BB962C8B-B14F-4D97-AF65-F5344CB8AC3E}">
        <p14:creationId xmlns:p14="http://schemas.microsoft.com/office/powerpoint/2010/main" val="227206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9C24-B4F8-4707-B444-98236DF0D996}"/>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6A450215-A396-49D3-9DB3-EE6DF0886B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AA0E15-184A-4B7F-ADE5-B130F13E4D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D632B2A5-3048-48EC-ADD9-CC28E0451D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025296-30C8-42D2-9F4D-89BEF6476E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9815C9E6-2CC1-4AF3-8CFC-B6B308A18DF5}"/>
              </a:ext>
            </a:extLst>
          </p:cNvPr>
          <p:cNvSpPr>
            <a:spLocks noGrp="1"/>
          </p:cNvSpPr>
          <p:nvPr>
            <p:ph type="dt" sz="half" idx="10"/>
          </p:nvPr>
        </p:nvSpPr>
        <p:spPr/>
        <p:txBody>
          <a:bodyPr/>
          <a:lstStyle/>
          <a:p>
            <a:fld id="{9BCCF0D4-863D-4581-B0CD-1F5E7344D23B}" type="datetimeFigureOut">
              <a:rPr lang="fr-FR" smtClean="0"/>
              <a:t>04/02/2019</a:t>
            </a:fld>
            <a:endParaRPr lang="fr-FR"/>
          </a:p>
        </p:txBody>
      </p:sp>
      <p:sp>
        <p:nvSpPr>
          <p:cNvPr id="8" name="Footer Placeholder 7">
            <a:extLst>
              <a:ext uri="{FF2B5EF4-FFF2-40B4-BE49-F238E27FC236}">
                <a16:creationId xmlns:a16="http://schemas.microsoft.com/office/drawing/2014/main" id="{9CBF1E5C-E4F9-46E7-9E59-35FC2E6EA3A3}"/>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6D2F181F-A666-4FC7-A971-96B666D5ABE0}"/>
              </a:ext>
            </a:extLst>
          </p:cNvPr>
          <p:cNvSpPr>
            <a:spLocks noGrp="1"/>
          </p:cNvSpPr>
          <p:nvPr>
            <p:ph type="sldNum" sz="quarter" idx="12"/>
          </p:nvPr>
        </p:nvSpPr>
        <p:spPr/>
        <p:txBody>
          <a:bodyPr/>
          <a:lstStyle/>
          <a:p>
            <a:fld id="{C2DF574B-0E82-4828-A8B0-1F411365A58A}" type="slidenum">
              <a:rPr lang="fr-FR" smtClean="0"/>
              <a:t>‹#›</a:t>
            </a:fld>
            <a:endParaRPr lang="fr-FR"/>
          </a:p>
        </p:txBody>
      </p:sp>
    </p:spTree>
    <p:extLst>
      <p:ext uri="{BB962C8B-B14F-4D97-AF65-F5344CB8AC3E}">
        <p14:creationId xmlns:p14="http://schemas.microsoft.com/office/powerpoint/2010/main" val="54843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37A7-24B0-4606-9803-1F6DF2693343}"/>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23F4F671-79EC-401A-849A-1A26C6B8BF9F}"/>
              </a:ext>
            </a:extLst>
          </p:cNvPr>
          <p:cNvSpPr>
            <a:spLocks noGrp="1"/>
          </p:cNvSpPr>
          <p:nvPr>
            <p:ph type="dt" sz="half" idx="10"/>
          </p:nvPr>
        </p:nvSpPr>
        <p:spPr/>
        <p:txBody>
          <a:bodyPr/>
          <a:lstStyle/>
          <a:p>
            <a:fld id="{9BCCF0D4-863D-4581-B0CD-1F5E7344D23B}" type="datetimeFigureOut">
              <a:rPr lang="fr-FR" smtClean="0"/>
              <a:t>04/02/2019</a:t>
            </a:fld>
            <a:endParaRPr lang="fr-FR"/>
          </a:p>
        </p:txBody>
      </p:sp>
      <p:sp>
        <p:nvSpPr>
          <p:cNvPr id="4" name="Footer Placeholder 3">
            <a:extLst>
              <a:ext uri="{FF2B5EF4-FFF2-40B4-BE49-F238E27FC236}">
                <a16:creationId xmlns:a16="http://schemas.microsoft.com/office/drawing/2014/main" id="{0F1777A1-73B9-4686-8CAC-7B43C13997FD}"/>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EF4488FC-44CA-4342-9333-1795B6F4E631}"/>
              </a:ext>
            </a:extLst>
          </p:cNvPr>
          <p:cNvSpPr>
            <a:spLocks noGrp="1"/>
          </p:cNvSpPr>
          <p:nvPr>
            <p:ph type="sldNum" sz="quarter" idx="12"/>
          </p:nvPr>
        </p:nvSpPr>
        <p:spPr/>
        <p:txBody>
          <a:bodyPr/>
          <a:lstStyle/>
          <a:p>
            <a:fld id="{C2DF574B-0E82-4828-A8B0-1F411365A58A}" type="slidenum">
              <a:rPr lang="fr-FR" smtClean="0"/>
              <a:t>‹#›</a:t>
            </a:fld>
            <a:endParaRPr lang="fr-FR"/>
          </a:p>
        </p:txBody>
      </p:sp>
    </p:spTree>
    <p:extLst>
      <p:ext uri="{BB962C8B-B14F-4D97-AF65-F5344CB8AC3E}">
        <p14:creationId xmlns:p14="http://schemas.microsoft.com/office/powerpoint/2010/main" val="398916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6B5DB-306A-43D8-8093-388DD81A9844}"/>
              </a:ext>
            </a:extLst>
          </p:cNvPr>
          <p:cNvSpPr>
            <a:spLocks noGrp="1"/>
          </p:cNvSpPr>
          <p:nvPr>
            <p:ph type="dt" sz="half" idx="10"/>
          </p:nvPr>
        </p:nvSpPr>
        <p:spPr/>
        <p:txBody>
          <a:bodyPr/>
          <a:lstStyle/>
          <a:p>
            <a:fld id="{9BCCF0D4-863D-4581-B0CD-1F5E7344D23B}" type="datetimeFigureOut">
              <a:rPr lang="fr-FR" smtClean="0"/>
              <a:t>04/02/2019</a:t>
            </a:fld>
            <a:endParaRPr lang="fr-FR"/>
          </a:p>
        </p:txBody>
      </p:sp>
      <p:sp>
        <p:nvSpPr>
          <p:cNvPr id="3" name="Footer Placeholder 2">
            <a:extLst>
              <a:ext uri="{FF2B5EF4-FFF2-40B4-BE49-F238E27FC236}">
                <a16:creationId xmlns:a16="http://schemas.microsoft.com/office/drawing/2014/main" id="{13427ABD-CC7F-4AB6-85DE-4779C4A14830}"/>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E317B936-06D4-4257-B7F6-D584AE16D606}"/>
              </a:ext>
            </a:extLst>
          </p:cNvPr>
          <p:cNvSpPr>
            <a:spLocks noGrp="1"/>
          </p:cNvSpPr>
          <p:nvPr>
            <p:ph type="sldNum" sz="quarter" idx="12"/>
          </p:nvPr>
        </p:nvSpPr>
        <p:spPr/>
        <p:txBody>
          <a:bodyPr/>
          <a:lstStyle/>
          <a:p>
            <a:fld id="{C2DF574B-0E82-4828-A8B0-1F411365A58A}" type="slidenum">
              <a:rPr lang="fr-FR" smtClean="0"/>
              <a:t>‹#›</a:t>
            </a:fld>
            <a:endParaRPr lang="fr-FR"/>
          </a:p>
        </p:txBody>
      </p:sp>
    </p:spTree>
    <p:extLst>
      <p:ext uri="{BB962C8B-B14F-4D97-AF65-F5344CB8AC3E}">
        <p14:creationId xmlns:p14="http://schemas.microsoft.com/office/powerpoint/2010/main" val="335642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CA20-B6C6-4527-82CF-7D3330EF4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917C04B-C68E-4139-99E8-A79E7637C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740B3125-2239-4B9E-A945-48B3DE1E5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A2FB45-6328-46C1-974E-5D3AC77F8C6A}"/>
              </a:ext>
            </a:extLst>
          </p:cNvPr>
          <p:cNvSpPr>
            <a:spLocks noGrp="1"/>
          </p:cNvSpPr>
          <p:nvPr>
            <p:ph type="dt" sz="half" idx="10"/>
          </p:nvPr>
        </p:nvSpPr>
        <p:spPr/>
        <p:txBody>
          <a:bodyPr/>
          <a:lstStyle/>
          <a:p>
            <a:fld id="{9BCCF0D4-863D-4581-B0CD-1F5E7344D23B}" type="datetimeFigureOut">
              <a:rPr lang="fr-FR" smtClean="0"/>
              <a:t>04/02/2019</a:t>
            </a:fld>
            <a:endParaRPr lang="fr-FR"/>
          </a:p>
        </p:txBody>
      </p:sp>
      <p:sp>
        <p:nvSpPr>
          <p:cNvPr id="6" name="Footer Placeholder 5">
            <a:extLst>
              <a:ext uri="{FF2B5EF4-FFF2-40B4-BE49-F238E27FC236}">
                <a16:creationId xmlns:a16="http://schemas.microsoft.com/office/drawing/2014/main" id="{F89D28EE-7764-4B14-BFE5-971EF5D07A3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F345FD6-F62C-4139-A436-38C3826E1A2A}"/>
              </a:ext>
            </a:extLst>
          </p:cNvPr>
          <p:cNvSpPr>
            <a:spLocks noGrp="1"/>
          </p:cNvSpPr>
          <p:nvPr>
            <p:ph type="sldNum" sz="quarter" idx="12"/>
          </p:nvPr>
        </p:nvSpPr>
        <p:spPr/>
        <p:txBody>
          <a:bodyPr/>
          <a:lstStyle/>
          <a:p>
            <a:fld id="{C2DF574B-0E82-4828-A8B0-1F411365A58A}" type="slidenum">
              <a:rPr lang="fr-FR" smtClean="0"/>
              <a:t>‹#›</a:t>
            </a:fld>
            <a:endParaRPr lang="fr-FR"/>
          </a:p>
        </p:txBody>
      </p:sp>
    </p:spTree>
    <p:extLst>
      <p:ext uri="{BB962C8B-B14F-4D97-AF65-F5344CB8AC3E}">
        <p14:creationId xmlns:p14="http://schemas.microsoft.com/office/powerpoint/2010/main" val="321020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2251-C084-49AB-915A-551E8D36A2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C9ED9673-40F1-42A8-87C2-1212B39C1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3034E05B-456C-49F9-8D07-4B76A90D0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7AA001-CEA0-4F19-8145-AF5939D270CE}"/>
              </a:ext>
            </a:extLst>
          </p:cNvPr>
          <p:cNvSpPr>
            <a:spLocks noGrp="1"/>
          </p:cNvSpPr>
          <p:nvPr>
            <p:ph type="dt" sz="half" idx="10"/>
          </p:nvPr>
        </p:nvSpPr>
        <p:spPr/>
        <p:txBody>
          <a:bodyPr/>
          <a:lstStyle/>
          <a:p>
            <a:fld id="{9BCCF0D4-863D-4581-B0CD-1F5E7344D23B}" type="datetimeFigureOut">
              <a:rPr lang="fr-FR" smtClean="0"/>
              <a:t>04/02/2019</a:t>
            </a:fld>
            <a:endParaRPr lang="fr-FR"/>
          </a:p>
        </p:txBody>
      </p:sp>
      <p:sp>
        <p:nvSpPr>
          <p:cNvPr id="6" name="Footer Placeholder 5">
            <a:extLst>
              <a:ext uri="{FF2B5EF4-FFF2-40B4-BE49-F238E27FC236}">
                <a16:creationId xmlns:a16="http://schemas.microsoft.com/office/drawing/2014/main" id="{0EA19DCB-AC56-41DC-933C-EA539321D4D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2D00D23C-7710-4B39-BE3A-8C25E803AE40}"/>
              </a:ext>
            </a:extLst>
          </p:cNvPr>
          <p:cNvSpPr>
            <a:spLocks noGrp="1"/>
          </p:cNvSpPr>
          <p:nvPr>
            <p:ph type="sldNum" sz="quarter" idx="12"/>
          </p:nvPr>
        </p:nvSpPr>
        <p:spPr/>
        <p:txBody>
          <a:bodyPr/>
          <a:lstStyle/>
          <a:p>
            <a:fld id="{C2DF574B-0E82-4828-A8B0-1F411365A58A}" type="slidenum">
              <a:rPr lang="fr-FR" smtClean="0"/>
              <a:t>‹#›</a:t>
            </a:fld>
            <a:endParaRPr lang="fr-FR"/>
          </a:p>
        </p:txBody>
      </p:sp>
    </p:spTree>
    <p:extLst>
      <p:ext uri="{BB962C8B-B14F-4D97-AF65-F5344CB8AC3E}">
        <p14:creationId xmlns:p14="http://schemas.microsoft.com/office/powerpoint/2010/main" val="1384777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5B0FF-B334-41F7-8183-07482F82C2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714264B8-A35E-4A4C-81B9-2A203591FF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6210A98C-BBB1-4D95-A0F2-54CC57248D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CF0D4-863D-4581-B0CD-1F5E7344D23B}" type="datetimeFigureOut">
              <a:rPr lang="fr-FR" smtClean="0"/>
              <a:t>04/02/2019</a:t>
            </a:fld>
            <a:endParaRPr lang="fr-FR"/>
          </a:p>
        </p:txBody>
      </p:sp>
      <p:sp>
        <p:nvSpPr>
          <p:cNvPr id="5" name="Footer Placeholder 4">
            <a:extLst>
              <a:ext uri="{FF2B5EF4-FFF2-40B4-BE49-F238E27FC236}">
                <a16:creationId xmlns:a16="http://schemas.microsoft.com/office/drawing/2014/main" id="{20AF2E0F-BD17-49DE-AE50-D0FC24E4CB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7AD4B4B2-D5D5-45EE-8FAE-20C6BEDB31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F574B-0E82-4828-A8B0-1F411365A58A}" type="slidenum">
              <a:rPr lang="fr-FR" smtClean="0"/>
              <a:t>‹#›</a:t>
            </a:fld>
            <a:endParaRPr lang="fr-FR"/>
          </a:p>
        </p:txBody>
      </p:sp>
    </p:spTree>
    <p:extLst>
      <p:ext uri="{BB962C8B-B14F-4D97-AF65-F5344CB8AC3E}">
        <p14:creationId xmlns:p14="http://schemas.microsoft.com/office/powerpoint/2010/main" val="3640837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Do52GrPym8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kids.kiddle.co/Anxiety" TargetMode="External"/><Relationship Id="rId13" Type="http://schemas.openxmlformats.org/officeDocument/2006/relationships/hyperlink" Target="https://kids.kiddle.co/Missionary" TargetMode="External"/><Relationship Id="rId3" Type="http://schemas.openxmlformats.org/officeDocument/2006/relationships/hyperlink" Target="https://kids.kiddle.co/Dutch_people" TargetMode="External"/><Relationship Id="rId7" Type="http://schemas.openxmlformats.org/officeDocument/2006/relationships/hyperlink" Target="https://kids.kiddle.co/Emotion" TargetMode="External"/><Relationship Id="rId12" Type="http://schemas.openxmlformats.org/officeDocument/2006/relationships/hyperlink" Target="https://kids.kiddle.co/Gospel" TargetMode="External"/><Relationship Id="rId2" Type="http://schemas.openxmlformats.org/officeDocument/2006/relationships/image" Target="../media/image4.png"/><Relationship Id="rId16" Type="http://schemas.openxmlformats.org/officeDocument/2006/relationships/hyperlink" Target="https://kids.kiddle.co/Arles" TargetMode="External"/><Relationship Id="rId1" Type="http://schemas.openxmlformats.org/officeDocument/2006/relationships/slideLayout" Target="../slideLayouts/slideLayout2.xml"/><Relationship Id="rId6" Type="http://schemas.openxmlformats.org/officeDocument/2006/relationships/hyperlink" Target="https://kids.kiddle.co/Modern_art" TargetMode="External"/><Relationship Id="rId11" Type="http://schemas.openxmlformats.org/officeDocument/2006/relationships/hyperlink" Target="https://kids.kiddle.co/Paris" TargetMode="External"/><Relationship Id="rId5" Type="http://schemas.openxmlformats.org/officeDocument/2006/relationships/hyperlink" Target="https://kids.kiddle.co/Painter" TargetMode="External"/><Relationship Id="rId15" Type="http://schemas.openxmlformats.org/officeDocument/2006/relationships/hyperlink" Target="https://kids.kiddle.co/Impressionism" TargetMode="External"/><Relationship Id="rId10" Type="http://schemas.openxmlformats.org/officeDocument/2006/relationships/hyperlink" Target="https://kids.kiddle.co/London" TargetMode="External"/><Relationship Id="rId4" Type="http://schemas.openxmlformats.org/officeDocument/2006/relationships/hyperlink" Target="https://kids.kiddle.co/Post-Impressionism" TargetMode="External"/><Relationship Id="rId9" Type="http://schemas.openxmlformats.org/officeDocument/2006/relationships/hyperlink" Target="https://kids.kiddle.co/The_Hague" TargetMode="External"/><Relationship Id="rId14" Type="http://schemas.openxmlformats.org/officeDocument/2006/relationships/hyperlink" Target="https://kids.kiddle.co/Belgiu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kids.kiddle.co/Piano" TargetMode="External"/><Relationship Id="rId13" Type="http://schemas.openxmlformats.org/officeDocument/2006/relationships/hyperlink" Target="https://kids.kiddle.co/Impressionism" TargetMode="External"/><Relationship Id="rId3" Type="http://schemas.openxmlformats.org/officeDocument/2006/relationships/hyperlink" Target="https://kids.kiddle.co/Paris" TargetMode="External"/><Relationship Id="rId7" Type="http://schemas.openxmlformats.org/officeDocument/2006/relationships/hyperlink" Target="https://kids.kiddle.co/Orchestra" TargetMode="External"/><Relationship Id="rId12" Type="http://schemas.openxmlformats.org/officeDocument/2006/relationships/hyperlink" Target="https://kids.kiddle.co/Romantic_music" TargetMode="External"/><Relationship Id="rId2" Type="http://schemas.openxmlformats.org/officeDocument/2006/relationships/image" Target="../media/image5.png"/><Relationship Id="rId16" Type="http://schemas.openxmlformats.org/officeDocument/2006/relationships/hyperlink" Target="https://kids.kiddle.co/Water" TargetMode="External"/><Relationship Id="rId1" Type="http://schemas.openxmlformats.org/officeDocument/2006/relationships/slideLayout" Target="../slideLayouts/slideLayout2.xml"/><Relationship Id="rId6" Type="http://schemas.openxmlformats.org/officeDocument/2006/relationships/hyperlink" Target="https://kids.kiddle.co/20th_century" TargetMode="External"/><Relationship Id="rId11" Type="http://schemas.openxmlformats.org/officeDocument/2006/relationships/hyperlink" Target="https://kids.kiddle.co/Opera" TargetMode="External"/><Relationship Id="rId5" Type="http://schemas.openxmlformats.org/officeDocument/2006/relationships/hyperlink" Target="https://kids.kiddle.co/Composer" TargetMode="External"/><Relationship Id="rId15" Type="http://schemas.openxmlformats.org/officeDocument/2006/relationships/hyperlink" Target="https://kids.kiddle.co/Painter" TargetMode="External"/><Relationship Id="rId10" Type="http://schemas.openxmlformats.org/officeDocument/2006/relationships/hyperlink" Target="https://kids.kiddle.co/Chamber_music" TargetMode="External"/><Relationship Id="rId4" Type="http://schemas.openxmlformats.org/officeDocument/2006/relationships/hyperlink" Target="https://kids.kiddle.co/French_people" TargetMode="External"/><Relationship Id="rId9" Type="http://schemas.openxmlformats.org/officeDocument/2006/relationships/hyperlink" Target="https://kids.kiddle.co/Chanson" TargetMode="External"/><Relationship Id="rId14" Type="http://schemas.openxmlformats.org/officeDocument/2006/relationships/hyperlink" Target="https://kids.kiddle.co/Influence"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kids.kiddle.co/Radioactivity" TargetMode="External"/><Relationship Id="rId13" Type="http://schemas.openxmlformats.org/officeDocument/2006/relationships/hyperlink" Target="https://kids.kiddle.co/Henri_Becquerel" TargetMode="External"/><Relationship Id="rId3" Type="http://schemas.openxmlformats.org/officeDocument/2006/relationships/hyperlink" Target="https://kids.kiddle.co/Poles" TargetMode="External"/><Relationship Id="rId7" Type="http://schemas.openxmlformats.org/officeDocument/2006/relationships/hyperlink" Target="https://kids.kiddle.co/Feminist" TargetMode="External"/><Relationship Id="rId12" Type="http://schemas.openxmlformats.org/officeDocument/2006/relationships/hyperlink" Target="https://kids.kiddle.co/Radiation"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kids.kiddle.co/Chemist" TargetMode="External"/><Relationship Id="rId11" Type="http://schemas.openxmlformats.org/officeDocument/2006/relationships/hyperlink" Target="https://kids.kiddle.co/University_of_Paris" TargetMode="External"/><Relationship Id="rId5" Type="http://schemas.openxmlformats.org/officeDocument/2006/relationships/hyperlink" Target="https://kids.kiddle.co/Physicist" TargetMode="External"/><Relationship Id="rId10" Type="http://schemas.openxmlformats.org/officeDocument/2006/relationships/hyperlink" Target="https://kids.kiddle.co/Professor" TargetMode="External"/><Relationship Id="rId4" Type="http://schemas.openxmlformats.org/officeDocument/2006/relationships/hyperlink" Target="https://kids.kiddle.co/French_people" TargetMode="External"/><Relationship Id="rId9" Type="http://schemas.openxmlformats.org/officeDocument/2006/relationships/hyperlink" Target="https://kids.kiddle.co/Nobel_Priz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kids.kiddle.co/France"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kids.kiddle.co/Napoleon" TargetMode="External"/><Relationship Id="rId5" Type="http://schemas.openxmlformats.org/officeDocument/2006/relationships/hyperlink" Target="https://kids.kiddle.co/French_Resistance" TargetMode="External"/><Relationship Id="rId4" Type="http://schemas.openxmlformats.org/officeDocument/2006/relationships/hyperlink" Target="https://kids.kiddle.co/Free_Fr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EBDAA-1D74-490C-9481-63C455D6FDEE}"/>
              </a:ext>
            </a:extLst>
          </p:cNvPr>
          <p:cNvSpPr>
            <a:spLocks noGrp="1"/>
          </p:cNvSpPr>
          <p:nvPr>
            <p:ph type="ctrTitle"/>
          </p:nvPr>
        </p:nvSpPr>
        <p:spPr>
          <a:xfrm>
            <a:off x="650449" y="4445251"/>
            <a:ext cx="10901471" cy="1350712"/>
          </a:xfrm>
          <a:noFill/>
          <a:ln w="38100">
            <a:solidFill>
              <a:schemeClr val="tx1"/>
            </a:solidFill>
          </a:ln>
        </p:spPr>
        <p:txBody>
          <a:bodyPr>
            <a:normAutofit/>
          </a:bodyPr>
          <a:lstStyle/>
          <a:p>
            <a:r>
              <a:rPr lang="fr-FR" dirty="0"/>
              <a:t>Module 2 – En classe</a:t>
            </a:r>
          </a:p>
        </p:txBody>
      </p:sp>
      <p:sp>
        <p:nvSpPr>
          <p:cNvPr id="3" name="Subtitle 2">
            <a:extLst>
              <a:ext uri="{FF2B5EF4-FFF2-40B4-BE49-F238E27FC236}">
                <a16:creationId xmlns:a16="http://schemas.microsoft.com/office/drawing/2014/main" id="{EEADC78D-91DE-43D2-B19F-6EBBD42D8AE2}"/>
              </a:ext>
            </a:extLst>
          </p:cNvPr>
          <p:cNvSpPr>
            <a:spLocks noGrp="1"/>
          </p:cNvSpPr>
          <p:nvPr>
            <p:ph type="subTitle" idx="1"/>
          </p:nvPr>
        </p:nvSpPr>
        <p:spPr>
          <a:xfrm>
            <a:off x="3338271" y="6074233"/>
            <a:ext cx="6159297" cy="560388"/>
          </a:xfrm>
          <a:noFill/>
          <a:ln w="38100">
            <a:solidFill>
              <a:schemeClr val="tx1"/>
            </a:solidFill>
          </a:ln>
        </p:spPr>
        <p:txBody>
          <a:bodyPr>
            <a:normAutofit/>
          </a:bodyPr>
          <a:lstStyle/>
          <a:p>
            <a:r>
              <a:rPr lang="fr-FR" dirty="0"/>
              <a:t>Quelle est la date aujourd’hui?</a:t>
            </a:r>
          </a:p>
        </p:txBody>
      </p:sp>
      <p:sp>
        <p:nvSpPr>
          <p:cNvPr id="9" name="Rounded Rectangle 18">
            <a:extLst>
              <a:ext uri="{FF2B5EF4-FFF2-40B4-BE49-F238E27FC236}">
                <a16:creationId xmlns:a16="http://schemas.microsoft.com/office/drawing/2014/main" id="{283A93BD-A469-4D4C-8A1F-5668AE975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8565" y="503573"/>
            <a:ext cx="7134870" cy="359940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7B9E7D8-CF8F-4A49-B2AE-7B27DA4E09CD}"/>
              </a:ext>
            </a:extLst>
          </p:cNvPr>
          <p:cNvPicPr>
            <a:picLocks noChangeAspect="1"/>
          </p:cNvPicPr>
          <p:nvPr/>
        </p:nvPicPr>
        <p:blipFill rotWithShape="1">
          <a:blip r:embed="rId2"/>
          <a:srcRect t="14074" r="1" b="1"/>
          <a:stretch/>
        </p:blipFill>
        <p:spPr>
          <a:xfrm>
            <a:off x="2694432" y="666497"/>
            <a:ext cx="6803136" cy="32735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72628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2B2C-D394-4C06-83FE-3E6DA43A28D2}"/>
              </a:ext>
            </a:extLst>
          </p:cNvPr>
          <p:cNvSpPr>
            <a:spLocks noGrp="1"/>
          </p:cNvSpPr>
          <p:nvPr>
            <p:ph type="title"/>
          </p:nvPr>
        </p:nvSpPr>
        <p:spPr>
          <a:xfrm>
            <a:off x="4012443" y="4928180"/>
            <a:ext cx="3521122" cy="1286354"/>
          </a:xfrm>
        </p:spPr>
        <p:txBody>
          <a:bodyPr vert="horz" lIns="91440" tIns="45720" rIns="91440" bIns="45720" rtlCol="0">
            <a:normAutofit/>
          </a:bodyPr>
          <a:lstStyle/>
          <a:p>
            <a:pPr algn="r"/>
            <a:r>
              <a:rPr lang="en-US" sz="2900" kern="1200">
                <a:latin typeface="+mj-lt"/>
                <a:ea typeface="+mj-ea"/>
                <a:cs typeface="+mj-cs"/>
              </a:rPr>
              <a:t>Who would you name your school after?</a:t>
            </a:r>
          </a:p>
        </p:txBody>
      </p:sp>
      <p:sp>
        <p:nvSpPr>
          <p:cNvPr id="46" name="Rectangle 45">
            <a:extLst>
              <a:ext uri="{FF2B5EF4-FFF2-40B4-BE49-F238E27FC236}">
                <a16:creationId xmlns:a16="http://schemas.microsoft.com/office/drawing/2014/main" id="{8DF8AE6E-38CD-4B2A-8E02-F099DD30E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C9C7258-90FA-42E7-891D-F75595EE6AD3}"/>
              </a:ext>
            </a:extLst>
          </p:cNvPr>
          <p:cNvPicPr>
            <a:picLocks noChangeAspect="1"/>
          </p:cNvPicPr>
          <p:nvPr/>
        </p:nvPicPr>
        <p:blipFill>
          <a:blip r:embed="rId2"/>
          <a:stretch>
            <a:fillRect/>
          </a:stretch>
        </p:blipFill>
        <p:spPr>
          <a:xfrm>
            <a:off x="905653" y="742789"/>
            <a:ext cx="632042" cy="632042"/>
          </a:xfrm>
          <a:prstGeom prst="rect">
            <a:avLst/>
          </a:prstGeom>
        </p:spPr>
      </p:pic>
      <p:sp>
        <p:nvSpPr>
          <p:cNvPr id="48" name="Right Triangle 47">
            <a:extLst>
              <a:ext uri="{FF2B5EF4-FFF2-40B4-BE49-F238E27FC236}">
                <a16:creationId xmlns:a16="http://schemas.microsoft.com/office/drawing/2014/main" id="{23293907-0F26-4752-BCD0-3AC2C5026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4CA07809-FD84-4293-BEDA-C920BB2A1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6352" y="8853"/>
            <a:ext cx="1576152" cy="14793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CF844E8-E5F2-4701-A75A-7CF130A11CDD}"/>
              </a:ext>
            </a:extLst>
          </p:cNvPr>
          <p:cNvPicPr>
            <a:picLocks noChangeAspect="1"/>
          </p:cNvPicPr>
          <p:nvPr/>
        </p:nvPicPr>
        <p:blipFill>
          <a:blip r:embed="rId3"/>
          <a:stretch>
            <a:fillRect/>
          </a:stretch>
        </p:blipFill>
        <p:spPr>
          <a:xfrm>
            <a:off x="5182013" y="186246"/>
            <a:ext cx="1130087" cy="1130087"/>
          </a:xfrm>
          <a:prstGeom prst="rect">
            <a:avLst/>
          </a:prstGeom>
        </p:spPr>
      </p:pic>
      <p:sp>
        <p:nvSpPr>
          <p:cNvPr id="52" name="Right Triangle 51">
            <a:extLst>
              <a:ext uri="{FF2B5EF4-FFF2-40B4-BE49-F238E27FC236}">
                <a16:creationId xmlns:a16="http://schemas.microsoft.com/office/drawing/2014/main" id="{A06D4B98-7FBD-4771-9C71-AE026D670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3630" y="-1"/>
            <a:ext cx="1092260" cy="147936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1E32D174-F8A9-4FF0-8888-1B4F5E184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070" y="621519"/>
            <a:ext cx="4032504" cy="2203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769201C5-687E-46FB-BA72-23BA40BFE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107" y="2848090"/>
            <a:ext cx="2339075" cy="34160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339141A8-FDFD-4ABE-A499-72C9669F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8A439E11-755A-4258-859D-56A6B6AFC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8372" y="1485831"/>
            <a:ext cx="1990938"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CE1FBDE-F919-4638-BFD1-627DC6833994}"/>
              </a:ext>
            </a:extLst>
          </p:cNvPr>
          <p:cNvPicPr>
            <a:picLocks noChangeAspect="1"/>
          </p:cNvPicPr>
          <p:nvPr/>
        </p:nvPicPr>
        <p:blipFill>
          <a:blip r:embed="rId4"/>
          <a:stretch>
            <a:fillRect/>
          </a:stretch>
        </p:blipFill>
        <p:spPr>
          <a:xfrm>
            <a:off x="3237882" y="1632106"/>
            <a:ext cx="1425862" cy="1069397"/>
          </a:xfrm>
          <a:prstGeom prst="rect">
            <a:avLst/>
          </a:prstGeom>
        </p:spPr>
      </p:pic>
      <p:sp>
        <p:nvSpPr>
          <p:cNvPr id="62" name="Right Triangle 61">
            <a:extLst>
              <a:ext uri="{FF2B5EF4-FFF2-40B4-BE49-F238E27FC236}">
                <a16:creationId xmlns:a16="http://schemas.microsoft.com/office/drawing/2014/main" id="{E916EF49-F958-4F28-A999-F8FA8D09A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6828" y="2437565"/>
            <a:ext cx="325600" cy="406635"/>
          </a:xfrm>
          <a:prstGeom prst="rtTriangle">
            <a:avLst/>
          </a:prstGeom>
          <a:solidFill>
            <a:srgbClr val="9F6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ight Triangle 63">
            <a:extLst>
              <a:ext uri="{FF2B5EF4-FFF2-40B4-BE49-F238E27FC236}">
                <a16:creationId xmlns:a16="http://schemas.microsoft.com/office/drawing/2014/main" id="{A7665D74-DFEA-412C-928C-F090E6708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3914" y="3243055"/>
            <a:ext cx="1881096" cy="109226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3E84BD56-679D-4E0C-9C9B-D694ABF07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2567" y="2843319"/>
            <a:ext cx="3474720" cy="18836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67">
            <a:extLst>
              <a:ext uri="{FF2B5EF4-FFF2-40B4-BE49-F238E27FC236}">
                <a16:creationId xmlns:a16="http://schemas.microsoft.com/office/drawing/2014/main" id="{2335FEDF-EF88-4E68-9CF7-5A72EF32A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0435" y="1488222"/>
            <a:ext cx="1092260" cy="1364098"/>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03DB71A4-74AA-406D-9553-61C0C6D23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1093" y="1481744"/>
            <a:ext cx="1557796" cy="1362456"/>
          </a:xfrm>
          <a:custGeom>
            <a:avLst/>
            <a:gdLst>
              <a:gd name="connsiteX0" fmla="*/ 0 w 1557796"/>
              <a:gd name="connsiteY0" fmla="*/ 0 h 1362456"/>
              <a:gd name="connsiteX1" fmla="*/ 1557796 w 1557796"/>
              <a:gd name="connsiteY1" fmla="*/ 0 h 1362456"/>
              <a:gd name="connsiteX2" fmla="*/ 1557796 w 1557796"/>
              <a:gd name="connsiteY2" fmla="*/ 1362456 h 1362456"/>
              <a:gd name="connsiteX3" fmla="*/ 1090945 w 1557796"/>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1557796" h="1362456">
                <a:moveTo>
                  <a:pt x="0" y="0"/>
                </a:moveTo>
                <a:lnTo>
                  <a:pt x="1557796" y="0"/>
                </a:lnTo>
                <a:lnTo>
                  <a:pt x="1557796" y="1362456"/>
                </a:lnTo>
                <a:lnTo>
                  <a:pt x="1090945" y="136245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72" name="Right Triangle 71">
            <a:extLst>
              <a:ext uri="{FF2B5EF4-FFF2-40B4-BE49-F238E27FC236}">
                <a16:creationId xmlns:a16="http://schemas.microsoft.com/office/drawing/2014/main" id="{DA9994C2-211B-4BF6-B6A0-D67471594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6352" y="1480102"/>
            <a:ext cx="1092260" cy="1364098"/>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1B47044-A3B2-4AE5-8564-22FA3D216AC4}"/>
              </a:ext>
            </a:extLst>
          </p:cNvPr>
          <p:cNvPicPr>
            <a:picLocks noChangeAspect="1"/>
          </p:cNvPicPr>
          <p:nvPr/>
        </p:nvPicPr>
        <p:blipFill>
          <a:blip r:embed="rId5"/>
          <a:stretch>
            <a:fillRect/>
          </a:stretch>
        </p:blipFill>
        <p:spPr>
          <a:xfrm>
            <a:off x="786047" y="3161695"/>
            <a:ext cx="2032216" cy="2842260"/>
          </a:xfrm>
          <a:prstGeom prst="rect">
            <a:avLst/>
          </a:prstGeom>
        </p:spPr>
      </p:pic>
      <p:sp>
        <p:nvSpPr>
          <p:cNvPr id="74" name="Right Triangle 73">
            <a:extLst>
              <a:ext uri="{FF2B5EF4-FFF2-40B4-BE49-F238E27FC236}">
                <a16:creationId xmlns:a16="http://schemas.microsoft.com/office/drawing/2014/main" id="{837A7BE2-DF08-4ECE-A520-13927DBF4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2961" y="4947446"/>
            <a:ext cx="1495517" cy="1117075"/>
          </a:xfrm>
          <a:prstGeom prst="r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A8E05902-0644-4E1E-9313-ADBB600AEB47}"/>
              </a:ext>
            </a:extLst>
          </p:cNvPr>
          <p:cNvPicPr>
            <a:picLocks noGrp="1" noChangeAspect="1"/>
          </p:cNvPicPr>
          <p:nvPr>
            <p:ph idx="1"/>
          </p:nvPr>
        </p:nvPicPr>
        <p:blipFill>
          <a:blip r:embed="rId6"/>
          <a:stretch>
            <a:fillRect/>
          </a:stretch>
        </p:blipFill>
        <p:spPr>
          <a:xfrm>
            <a:off x="8636794" y="3612356"/>
            <a:ext cx="2143125" cy="2143125"/>
          </a:xfrm>
          <a:prstGeom prst="rect">
            <a:avLst/>
          </a:prstGeom>
        </p:spPr>
      </p:pic>
      <p:pic>
        <p:nvPicPr>
          <p:cNvPr id="11" name="Picture 10">
            <a:extLst>
              <a:ext uri="{FF2B5EF4-FFF2-40B4-BE49-F238E27FC236}">
                <a16:creationId xmlns:a16="http://schemas.microsoft.com/office/drawing/2014/main" id="{86881A81-C916-4355-A57F-F5CF5E096A78}"/>
              </a:ext>
            </a:extLst>
          </p:cNvPr>
          <p:cNvPicPr>
            <a:picLocks noChangeAspect="1"/>
          </p:cNvPicPr>
          <p:nvPr/>
        </p:nvPicPr>
        <p:blipFill>
          <a:blip r:embed="rId7"/>
          <a:stretch>
            <a:fillRect/>
          </a:stretch>
        </p:blipFill>
        <p:spPr>
          <a:xfrm>
            <a:off x="8073209" y="853137"/>
            <a:ext cx="2935217" cy="1740468"/>
          </a:xfrm>
          <a:prstGeom prst="rect">
            <a:avLst/>
          </a:prstGeom>
        </p:spPr>
      </p:pic>
      <p:pic>
        <p:nvPicPr>
          <p:cNvPr id="12" name="Picture 11">
            <a:extLst>
              <a:ext uri="{FF2B5EF4-FFF2-40B4-BE49-F238E27FC236}">
                <a16:creationId xmlns:a16="http://schemas.microsoft.com/office/drawing/2014/main" id="{5F540A07-3277-48AA-AE31-EC7BAE1009A0}"/>
              </a:ext>
            </a:extLst>
          </p:cNvPr>
          <p:cNvPicPr>
            <a:picLocks noChangeAspect="1"/>
          </p:cNvPicPr>
          <p:nvPr/>
        </p:nvPicPr>
        <p:blipFill>
          <a:blip r:embed="rId8"/>
          <a:stretch>
            <a:fillRect/>
          </a:stretch>
        </p:blipFill>
        <p:spPr>
          <a:xfrm>
            <a:off x="4405745" y="3014155"/>
            <a:ext cx="2801083" cy="1635292"/>
          </a:xfrm>
          <a:prstGeom prst="rect">
            <a:avLst/>
          </a:prstGeom>
        </p:spPr>
      </p:pic>
    </p:spTree>
    <p:extLst>
      <p:ext uri="{BB962C8B-B14F-4D97-AF65-F5344CB8AC3E}">
        <p14:creationId xmlns:p14="http://schemas.microsoft.com/office/powerpoint/2010/main" val="184711910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1369-08D5-409F-9C2D-11AE661E0CB0}"/>
              </a:ext>
            </a:extLst>
          </p:cNvPr>
          <p:cNvSpPr>
            <a:spLocks noGrp="1"/>
          </p:cNvSpPr>
          <p:nvPr>
            <p:ph type="title"/>
          </p:nvPr>
        </p:nvSpPr>
        <p:spPr/>
        <p:txBody>
          <a:bodyPr/>
          <a:lstStyle/>
          <a:p>
            <a:endParaRPr lang="fr-FR"/>
          </a:p>
        </p:txBody>
      </p:sp>
      <p:pic>
        <p:nvPicPr>
          <p:cNvPr id="4" name="Content Placeholder 3">
            <a:extLst>
              <a:ext uri="{FF2B5EF4-FFF2-40B4-BE49-F238E27FC236}">
                <a16:creationId xmlns:a16="http://schemas.microsoft.com/office/drawing/2014/main" id="{9009208B-B72E-41AD-B1DC-C9F36597FB44}"/>
              </a:ext>
            </a:extLst>
          </p:cNvPr>
          <p:cNvPicPr>
            <a:picLocks noGrp="1" noChangeAspect="1"/>
          </p:cNvPicPr>
          <p:nvPr>
            <p:ph idx="1"/>
          </p:nvPr>
        </p:nvPicPr>
        <p:blipFill rotWithShape="1">
          <a:blip r:embed="rId2"/>
          <a:srcRect t="15833" b="20423"/>
          <a:stretch/>
        </p:blipFill>
        <p:spPr>
          <a:xfrm>
            <a:off x="838200" y="670560"/>
            <a:ext cx="10713720" cy="571499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44361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0068B6-B8A0-4B09-A017-FACD52D1AACF}"/>
              </a:ext>
            </a:extLst>
          </p:cNvPr>
          <p:cNvPicPr>
            <a:picLocks noChangeAspect="1"/>
          </p:cNvPicPr>
          <p:nvPr/>
        </p:nvPicPr>
        <p:blipFill>
          <a:blip r:embed="rId2"/>
          <a:stretch>
            <a:fillRect/>
          </a:stretch>
        </p:blipFill>
        <p:spPr>
          <a:xfrm>
            <a:off x="8111491" y="427037"/>
            <a:ext cx="2952750" cy="1552575"/>
          </a:xfrm>
          <a:prstGeom prst="rect">
            <a:avLst/>
          </a:prstGeom>
        </p:spPr>
      </p:pic>
      <p:pic>
        <p:nvPicPr>
          <p:cNvPr id="4" name="Content Placeholder 3">
            <a:extLst>
              <a:ext uri="{FF2B5EF4-FFF2-40B4-BE49-F238E27FC236}">
                <a16:creationId xmlns:a16="http://schemas.microsoft.com/office/drawing/2014/main" id="{1935C058-3B8D-47D2-A164-3AD14C79C928}"/>
              </a:ext>
            </a:extLst>
          </p:cNvPr>
          <p:cNvPicPr>
            <a:picLocks noGrp="1" noChangeAspect="1"/>
          </p:cNvPicPr>
          <p:nvPr>
            <p:ph idx="1"/>
          </p:nvPr>
        </p:nvPicPr>
        <p:blipFill rotWithShape="1">
          <a:blip r:embed="rId3"/>
          <a:srcRect b="11111"/>
          <a:stretch/>
        </p:blipFill>
        <p:spPr>
          <a:xfrm>
            <a:off x="481965" y="365125"/>
            <a:ext cx="2419350" cy="1676400"/>
          </a:xfrm>
          <a:prstGeom prst="rect">
            <a:avLst/>
          </a:prstGeom>
        </p:spPr>
      </p:pic>
      <p:pic>
        <p:nvPicPr>
          <p:cNvPr id="5" name="Picture 4">
            <a:extLst>
              <a:ext uri="{FF2B5EF4-FFF2-40B4-BE49-F238E27FC236}">
                <a16:creationId xmlns:a16="http://schemas.microsoft.com/office/drawing/2014/main" id="{057089ED-8A54-47C6-B899-C2D6685A3D19}"/>
              </a:ext>
            </a:extLst>
          </p:cNvPr>
          <p:cNvPicPr>
            <a:picLocks noChangeAspect="1"/>
          </p:cNvPicPr>
          <p:nvPr/>
        </p:nvPicPr>
        <p:blipFill>
          <a:blip r:embed="rId4"/>
          <a:stretch>
            <a:fillRect/>
          </a:stretch>
        </p:blipFill>
        <p:spPr>
          <a:xfrm>
            <a:off x="4296728" y="157163"/>
            <a:ext cx="2419350" cy="2331878"/>
          </a:xfrm>
          <a:prstGeom prst="rect">
            <a:avLst/>
          </a:prstGeom>
        </p:spPr>
      </p:pic>
      <p:pic>
        <p:nvPicPr>
          <p:cNvPr id="7" name="Picture 6">
            <a:extLst>
              <a:ext uri="{FF2B5EF4-FFF2-40B4-BE49-F238E27FC236}">
                <a16:creationId xmlns:a16="http://schemas.microsoft.com/office/drawing/2014/main" id="{6730FC88-7DDC-40D5-8FD4-9C2643414CC3}"/>
              </a:ext>
            </a:extLst>
          </p:cNvPr>
          <p:cNvPicPr>
            <a:picLocks noChangeAspect="1"/>
          </p:cNvPicPr>
          <p:nvPr/>
        </p:nvPicPr>
        <p:blipFill>
          <a:blip r:embed="rId5"/>
          <a:stretch>
            <a:fillRect/>
          </a:stretch>
        </p:blipFill>
        <p:spPr>
          <a:xfrm>
            <a:off x="243842" y="2606040"/>
            <a:ext cx="2733675" cy="1676400"/>
          </a:xfrm>
          <a:prstGeom prst="rect">
            <a:avLst/>
          </a:prstGeom>
        </p:spPr>
      </p:pic>
      <p:pic>
        <p:nvPicPr>
          <p:cNvPr id="8" name="Picture 7">
            <a:extLst>
              <a:ext uri="{FF2B5EF4-FFF2-40B4-BE49-F238E27FC236}">
                <a16:creationId xmlns:a16="http://schemas.microsoft.com/office/drawing/2014/main" id="{23AF18F4-9A09-4043-BAF0-BF466F4BC35B}"/>
              </a:ext>
            </a:extLst>
          </p:cNvPr>
          <p:cNvPicPr>
            <a:picLocks noChangeAspect="1"/>
          </p:cNvPicPr>
          <p:nvPr/>
        </p:nvPicPr>
        <p:blipFill>
          <a:blip r:embed="rId6"/>
          <a:stretch>
            <a:fillRect/>
          </a:stretch>
        </p:blipFill>
        <p:spPr>
          <a:xfrm>
            <a:off x="4266248" y="2629852"/>
            <a:ext cx="2552700" cy="1790700"/>
          </a:xfrm>
          <a:prstGeom prst="rect">
            <a:avLst/>
          </a:prstGeom>
        </p:spPr>
      </p:pic>
      <p:pic>
        <p:nvPicPr>
          <p:cNvPr id="9" name="Picture 8">
            <a:extLst>
              <a:ext uri="{FF2B5EF4-FFF2-40B4-BE49-F238E27FC236}">
                <a16:creationId xmlns:a16="http://schemas.microsoft.com/office/drawing/2014/main" id="{B5BEB0D8-B95B-4C91-B0D0-B5D2B31BDD70}"/>
              </a:ext>
            </a:extLst>
          </p:cNvPr>
          <p:cNvPicPr>
            <a:picLocks noChangeAspect="1"/>
          </p:cNvPicPr>
          <p:nvPr/>
        </p:nvPicPr>
        <p:blipFill>
          <a:blip r:embed="rId7"/>
          <a:stretch>
            <a:fillRect/>
          </a:stretch>
        </p:blipFill>
        <p:spPr>
          <a:xfrm>
            <a:off x="8542021" y="2739390"/>
            <a:ext cx="2905125" cy="1571625"/>
          </a:xfrm>
          <a:prstGeom prst="rect">
            <a:avLst/>
          </a:prstGeom>
        </p:spPr>
      </p:pic>
      <p:pic>
        <p:nvPicPr>
          <p:cNvPr id="10" name="Picture 9">
            <a:extLst>
              <a:ext uri="{FF2B5EF4-FFF2-40B4-BE49-F238E27FC236}">
                <a16:creationId xmlns:a16="http://schemas.microsoft.com/office/drawing/2014/main" id="{CBADFCDB-80D9-4D1A-85EC-61B684880255}"/>
              </a:ext>
            </a:extLst>
          </p:cNvPr>
          <p:cNvPicPr>
            <a:picLocks noChangeAspect="1"/>
          </p:cNvPicPr>
          <p:nvPr/>
        </p:nvPicPr>
        <p:blipFill>
          <a:blip r:embed="rId8"/>
          <a:stretch>
            <a:fillRect/>
          </a:stretch>
        </p:blipFill>
        <p:spPr>
          <a:xfrm>
            <a:off x="715329" y="4846955"/>
            <a:ext cx="1790700" cy="1790700"/>
          </a:xfrm>
          <a:prstGeom prst="rect">
            <a:avLst/>
          </a:prstGeom>
        </p:spPr>
      </p:pic>
      <p:pic>
        <p:nvPicPr>
          <p:cNvPr id="11" name="Picture 10">
            <a:extLst>
              <a:ext uri="{FF2B5EF4-FFF2-40B4-BE49-F238E27FC236}">
                <a16:creationId xmlns:a16="http://schemas.microsoft.com/office/drawing/2014/main" id="{DC43641C-7C85-4CEC-BEC6-AAAB633C1FD6}"/>
              </a:ext>
            </a:extLst>
          </p:cNvPr>
          <p:cNvPicPr>
            <a:picLocks noChangeAspect="1"/>
          </p:cNvPicPr>
          <p:nvPr/>
        </p:nvPicPr>
        <p:blipFill>
          <a:blip r:embed="rId9"/>
          <a:stretch>
            <a:fillRect/>
          </a:stretch>
        </p:blipFill>
        <p:spPr>
          <a:xfrm>
            <a:off x="4172903" y="4692651"/>
            <a:ext cx="2543175" cy="1799272"/>
          </a:xfrm>
          <a:prstGeom prst="rect">
            <a:avLst/>
          </a:prstGeom>
        </p:spPr>
      </p:pic>
      <p:pic>
        <p:nvPicPr>
          <p:cNvPr id="12" name="Picture 11">
            <a:extLst>
              <a:ext uri="{FF2B5EF4-FFF2-40B4-BE49-F238E27FC236}">
                <a16:creationId xmlns:a16="http://schemas.microsoft.com/office/drawing/2014/main" id="{64EB99F1-024A-4648-818C-7B9E8420CBDA}"/>
              </a:ext>
            </a:extLst>
          </p:cNvPr>
          <p:cNvPicPr>
            <a:picLocks noChangeAspect="1"/>
          </p:cNvPicPr>
          <p:nvPr/>
        </p:nvPicPr>
        <p:blipFill rotWithShape="1">
          <a:blip r:embed="rId10"/>
          <a:srcRect b="10698"/>
          <a:stretch/>
        </p:blipFill>
        <p:spPr>
          <a:xfrm>
            <a:off x="8609646" y="4888865"/>
            <a:ext cx="2867025" cy="1603058"/>
          </a:xfrm>
          <a:prstGeom prst="rect">
            <a:avLst/>
          </a:prstGeom>
        </p:spPr>
      </p:pic>
    </p:spTree>
    <p:extLst>
      <p:ext uri="{BB962C8B-B14F-4D97-AF65-F5344CB8AC3E}">
        <p14:creationId xmlns:p14="http://schemas.microsoft.com/office/powerpoint/2010/main" val="224208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9BBF-555A-40BD-96CA-6E8320D19767}"/>
              </a:ext>
            </a:extLst>
          </p:cNvPr>
          <p:cNvSpPr>
            <a:spLocks noGrp="1"/>
          </p:cNvSpPr>
          <p:nvPr>
            <p:ph type="title"/>
          </p:nvPr>
        </p:nvSpPr>
        <p:spPr>
          <a:xfrm>
            <a:off x="960100" y="978102"/>
            <a:ext cx="10588434" cy="1062644"/>
          </a:xfrm>
        </p:spPr>
        <p:txBody>
          <a:bodyPr anchor="b">
            <a:normAutofit/>
          </a:bodyPr>
          <a:lstStyle/>
          <a:p>
            <a:r>
              <a:rPr lang="fr-FR" dirty="0"/>
              <a:t>Tu aimes les maths?</a:t>
            </a: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EE193C3-F10B-43B9-AE8F-FA4C46EC0EC5}"/>
              </a:ext>
            </a:extLst>
          </p:cNvPr>
          <p:cNvPicPr>
            <a:picLocks noChangeAspect="1"/>
          </p:cNvPicPr>
          <p:nvPr/>
        </p:nvPicPr>
        <p:blipFill>
          <a:blip r:embed="rId2"/>
          <a:stretch>
            <a:fillRect/>
          </a:stretch>
        </p:blipFill>
        <p:spPr>
          <a:xfrm>
            <a:off x="1114023" y="2811104"/>
            <a:ext cx="3366480" cy="1775817"/>
          </a:xfrm>
          <a:prstGeom prst="rect">
            <a:avLst/>
          </a:prstGeom>
        </p:spPr>
      </p:pic>
      <p:sp>
        <p:nvSpPr>
          <p:cNvPr id="3" name="Content Placeholder 2">
            <a:extLst>
              <a:ext uri="{FF2B5EF4-FFF2-40B4-BE49-F238E27FC236}">
                <a16:creationId xmlns:a16="http://schemas.microsoft.com/office/drawing/2014/main" id="{8239938A-0DBD-49AC-8231-95DBC4A2B176}"/>
              </a:ext>
            </a:extLst>
          </p:cNvPr>
          <p:cNvSpPr>
            <a:spLocks noGrp="1"/>
          </p:cNvSpPr>
          <p:nvPr>
            <p:ph idx="1"/>
          </p:nvPr>
        </p:nvSpPr>
        <p:spPr>
          <a:xfrm>
            <a:off x="4955354" y="2489329"/>
            <a:ext cx="6282169" cy="3926708"/>
          </a:xfrm>
          <a:ln w="38100">
            <a:solidFill>
              <a:schemeClr val="tx1"/>
            </a:solidFill>
          </a:ln>
        </p:spPr>
        <p:txBody>
          <a:bodyPr>
            <a:normAutofit fontScale="92500" lnSpcReduction="10000"/>
          </a:bodyPr>
          <a:lstStyle/>
          <a:p>
            <a:r>
              <a:rPr lang="fr-FR" dirty="0"/>
              <a:t>Oui, j’aime les maths car c’est amusant</a:t>
            </a:r>
          </a:p>
          <a:p>
            <a:endParaRPr lang="fr-FR" dirty="0"/>
          </a:p>
          <a:p>
            <a:endParaRPr lang="fr-FR" dirty="0"/>
          </a:p>
          <a:p>
            <a:r>
              <a:rPr lang="fr-FR" dirty="0"/>
              <a:t>Non, je n’aime pas les maths car c’est ennuyeux.</a:t>
            </a:r>
          </a:p>
          <a:p>
            <a:endParaRPr lang="fr-FR" dirty="0"/>
          </a:p>
          <a:p>
            <a:endParaRPr lang="fr-FR" dirty="0"/>
          </a:p>
          <a:p>
            <a:r>
              <a:rPr lang="fr-FR" dirty="0"/>
              <a:t>Can </a:t>
            </a:r>
            <a:r>
              <a:rPr lang="fr-FR" dirty="0" err="1"/>
              <a:t>you</a:t>
            </a:r>
            <a:r>
              <a:rPr lang="fr-FR" dirty="0"/>
              <a:t> </a:t>
            </a:r>
            <a:r>
              <a:rPr lang="fr-FR" dirty="0" err="1"/>
              <a:t>make</a:t>
            </a:r>
            <a:r>
              <a:rPr lang="fr-FR" dirty="0"/>
              <a:t> </a:t>
            </a:r>
            <a:r>
              <a:rPr lang="fr-FR" dirty="0" err="1"/>
              <a:t>your</a:t>
            </a:r>
            <a:r>
              <a:rPr lang="fr-FR" dirty="0"/>
              <a:t> </a:t>
            </a:r>
            <a:r>
              <a:rPr lang="fr-FR" dirty="0" err="1"/>
              <a:t>own</a:t>
            </a:r>
            <a:r>
              <a:rPr lang="fr-FR" dirty="0"/>
              <a:t> sentences about </a:t>
            </a:r>
            <a:r>
              <a:rPr lang="fr-FR" dirty="0" err="1"/>
              <a:t>other</a:t>
            </a:r>
            <a:r>
              <a:rPr lang="fr-FR" dirty="0"/>
              <a:t> </a:t>
            </a:r>
            <a:r>
              <a:rPr lang="fr-FR" dirty="0" err="1"/>
              <a:t>subjects</a:t>
            </a:r>
            <a:r>
              <a:rPr lang="fr-FR" dirty="0"/>
              <a:t>?</a:t>
            </a:r>
            <a:endParaRPr lang="fr-FR" sz="2200" dirty="0"/>
          </a:p>
        </p:txBody>
      </p:sp>
    </p:spTree>
    <p:extLst>
      <p:ext uri="{BB962C8B-B14F-4D97-AF65-F5344CB8AC3E}">
        <p14:creationId xmlns:p14="http://schemas.microsoft.com/office/powerpoint/2010/main" val="348165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88FB-6AC7-4DE7-BFC8-CC378BE0693B}"/>
              </a:ext>
            </a:extLst>
          </p:cNvPr>
          <p:cNvSpPr>
            <a:spLocks noGrp="1"/>
          </p:cNvSpPr>
          <p:nvPr>
            <p:ph type="title"/>
          </p:nvPr>
        </p:nvSpPr>
        <p:spPr/>
        <p:txBody>
          <a:bodyPr/>
          <a:lstStyle/>
          <a:p>
            <a:endParaRPr lang="fr-FR"/>
          </a:p>
        </p:txBody>
      </p:sp>
      <p:pic>
        <p:nvPicPr>
          <p:cNvPr id="4" name="Content Placeholder 3">
            <a:extLst>
              <a:ext uri="{FF2B5EF4-FFF2-40B4-BE49-F238E27FC236}">
                <a16:creationId xmlns:a16="http://schemas.microsoft.com/office/drawing/2014/main" id="{0CD8B9D5-ACB7-4189-A34C-9D521396F541}"/>
              </a:ext>
            </a:extLst>
          </p:cNvPr>
          <p:cNvPicPr>
            <a:picLocks noGrp="1" noChangeAspect="1"/>
          </p:cNvPicPr>
          <p:nvPr>
            <p:ph idx="1"/>
          </p:nvPr>
        </p:nvPicPr>
        <p:blipFill rotWithShape="1">
          <a:blip r:embed="rId2"/>
          <a:srcRect t="8829" b="18672"/>
          <a:stretch/>
        </p:blipFill>
        <p:spPr>
          <a:xfrm>
            <a:off x="838200" y="365125"/>
            <a:ext cx="10774680" cy="6005195"/>
          </a:xfrm>
          <a:prstGeom prst="rect">
            <a:avLst/>
          </a:prstGeom>
        </p:spPr>
      </p:pic>
    </p:spTree>
    <p:extLst>
      <p:ext uri="{BB962C8B-B14F-4D97-AF65-F5344CB8AC3E}">
        <p14:creationId xmlns:p14="http://schemas.microsoft.com/office/powerpoint/2010/main" val="2474431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BFEDD2-D1E7-48A3-902E-A16591F3E14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Regarde le vidéo sur les écoles en France</a:t>
            </a:r>
          </a:p>
        </p:txBody>
      </p:sp>
      <p:pic>
        <p:nvPicPr>
          <p:cNvPr id="4" name="Content Placeholder 3">
            <a:hlinkClick r:id="rId2"/>
            <a:extLst>
              <a:ext uri="{FF2B5EF4-FFF2-40B4-BE49-F238E27FC236}">
                <a16:creationId xmlns:a16="http://schemas.microsoft.com/office/drawing/2014/main" id="{D971D2B2-5375-448A-AC28-B9829F3865F4}"/>
              </a:ext>
            </a:extLst>
          </p:cNvPr>
          <p:cNvPicPr>
            <a:picLocks noGrp="1" noChangeAspect="1"/>
          </p:cNvPicPr>
          <p:nvPr>
            <p:ph idx="1"/>
          </p:nvPr>
        </p:nvPicPr>
        <p:blipFill>
          <a:blip r:embed="rId3"/>
          <a:stretch>
            <a:fillRect/>
          </a:stretch>
        </p:blipFill>
        <p:spPr>
          <a:xfrm>
            <a:off x="2190045" y="1675227"/>
            <a:ext cx="7811909" cy="4394199"/>
          </a:xfrm>
          <a:prstGeom prst="rect">
            <a:avLst/>
          </a:prstGeom>
        </p:spPr>
      </p:pic>
    </p:spTree>
    <p:extLst>
      <p:ext uri="{BB962C8B-B14F-4D97-AF65-F5344CB8AC3E}">
        <p14:creationId xmlns:p14="http://schemas.microsoft.com/office/powerpoint/2010/main" val="874186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830B6-FEBF-4BFC-B15A-D46E77EF74F9}"/>
              </a:ext>
            </a:extLst>
          </p:cNvPr>
          <p:cNvSpPr>
            <a:spLocks noGrp="1"/>
          </p:cNvSpPr>
          <p:nvPr>
            <p:ph type="title"/>
          </p:nvPr>
        </p:nvSpPr>
        <p:spPr>
          <a:xfrm>
            <a:off x="762001" y="803325"/>
            <a:ext cx="5314536" cy="1325563"/>
          </a:xfrm>
        </p:spPr>
        <p:txBody>
          <a:bodyPr>
            <a:normAutofit/>
          </a:bodyPr>
          <a:lstStyle/>
          <a:p>
            <a:r>
              <a:rPr lang="fr-FR" dirty="0"/>
              <a:t>Objectives</a:t>
            </a:r>
          </a:p>
        </p:txBody>
      </p:sp>
      <p:sp>
        <p:nvSpPr>
          <p:cNvPr id="3" name="Content Placeholder 2">
            <a:extLst>
              <a:ext uri="{FF2B5EF4-FFF2-40B4-BE49-F238E27FC236}">
                <a16:creationId xmlns:a16="http://schemas.microsoft.com/office/drawing/2014/main" id="{28C1FA80-B0B1-4DEB-8647-B4AC0E946435}"/>
              </a:ext>
            </a:extLst>
          </p:cNvPr>
          <p:cNvSpPr>
            <a:spLocks noGrp="1"/>
          </p:cNvSpPr>
          <p:nvPr>
            <p:ph idx="1"/>
          </p:nvPr>
        </p:nvSpPr>
        <p:spPr>
          <a:xfrm>
            <a:off x="762000" y="1828800"/>
            <a:ext cx="5481898" cy="4450080"/>
          </a:xfrm>
        </p:spPr>
        <p:txBody>
          <a:bodyPr anchor="t">
            <a:normAutofit/>
          </a:bodyPr>
          <a:lstStyle/>
          <a:p>
            <a:r>
              <a:rPr lang="fr-FR" dirty="0"/>
              <a:t>To </a:t>
            </a:r>
            <a:r>
              <a:rPr lang="fr-FR" dirty="0" err="1"/>
              <a:t>learn</a:t>
            </a:r>
            <a:r>
              <a:rPr lang="fr-FR" dirty="0"/>
              <a:t> about </a:t>
            </a:r>
            <a:r>
              <a:rPr lang="fr-FR" dirty="0" err="1"/>
              <a:t>some</a:t>
            </a:r>
            <a:r>
              <a:rPr lang="fr-FR" dirty="0"/>
              <a:t> important French </a:t>
            </a:r>
            <a:r>
              <a:rPr lang="fr-FR" dirty="0" err="1"/>
              <a:t>historical</a:t>
            </a:r>
            <a:r>
              <a:rPr lang="fr-FR" dirty="0"/>
              <a:t> figures</a:t>
            </a:r>
          </a:p>
          <a:p>
            <a:endParaRPr lang="fr-FR" dirty="0"/>
          </a:p>
          <a:p>
            <a:r>
              <a:rPr lang="fr-FR" dirty="0"/>
              <a:t>To use </a:t>
            </a:r>
            <a:r>
              <a:rPr lang="fr-FR" dirty="0" err="1"/>
              <a:t>our</a:t>
            </a:r>
            <a:r>
              <a:rPr lang="fr-FR" dirty="0"/>
              <a:t> </a:t>
            </a:r>
            <a:r>
              <a:rPr lang="fr-FR" dirty="0" err="1"/>
              <a:t>knowledge</a:t>
            </a:r>
            <a:r>
              <a:rPr lang="fr-FR" dirty="0"/>
              <a:t> of </a:t>
            </a:r>
            <a:r>
              <a:rPr lang="fr-FR" dirty="0" err="1"/>
              <a:t>cognates</a:t>
            </a:r>
            <a:r>
              <a:rPr lang="fr-FR" dirty="0"/>
              <a:t> to </a:t>
            </a:r>
            <a:r>
              <a:rPr lang="fr-FR" dirty="0" err="1"/>
              <a:t>work</a:t>
            </a:r>
            <a:r>
              <a:rPr lang="fr-FR" dirty="0"/>
              <a:t> out the </a:t>
            </a:r>
            <a:r>
              <a:rPr lang="fr-FR" dirty="0" err="1"/>
              <a:t>school</a:t>
            </a:r>
            <a:r>
              <a:rPr lang="fr-FR" dirty="0"/>
              <a:t> </a:t>
            </a:r>
            <a:r>
              <a:rPr lang="fr-FR" dirty="0" err="1"/>
              <a:t>subjects</a:t>
            </a:r>
            <a:r>
              <a:rPr lang="fr-FR" dirty="0"/>
              <a:t> in French</a:t>
            </a:r>
          </a:p>
          <a:p>
            <a:endParaRPr lang="fr-FR" dirty="0"/>
          </a:p>
          <a:p>
            <a:r>
              <a:rPr lang="fr-FR" dirty="0"/>
              <a:t>To </a:t>
            </a:r>
            <a:r>
              <a:rPr lang="fr-FR" dirty="0" err="1"/>
              <a:t>learn</a:t>
            </a:r>
            <a:r>
              <a:rPr lang="fr-FR" dirty="0"/>
              <a:t> about </a:t>
            </a:r>
            <a:r>
              <a:rPr lang="fr-FR" dirty="0" err="1"/>
              <a:t>some</a:t>
            </a:r>
            <a:r>
              <a:rPr lang="fr-FR" dirty="0"/>
              <a:t> of the </a:t>
            </a:r>
            <a:r>
              <a:rPr lang="fr-FR" dirty="0" err="1"/>
              <a:t>differences</a:t>
            </a:r>
            <a:r>
              <a:rPr lang="fr-FR" dirty="0"/>
              <a:t> </a:t>
            </a:r>
            <a:r>
              <a:rPr lang="fr-FR" dirty="0" err="1"/>
              <a:t>between</a:t>
            </a:r>
            <a:r>
              <a:rPr lang="fr-FR" dirty="0"/>
              <a:t> French and British </a:t>
            </a:r>
            <a:r>
              <a:rPr lang="fr-FR" dirty="0" err="1"/>
              <a:t>schools</a:t>
            </a:r>
            <a:endParaRPr lang="fr-FR"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4D5E26F-B168-4DD0-9DDE-5DE3F2254875}"/>
              </a:ext>
            </a:extLst>
          </p:cNvPr>
          <p:cNvPicPr>
            <a:picLocks noChangeAspect="1"/>
          </p:cNvPicPr>
          <p:nvPr/>
        </p:nvPicPr>
        <p:blipFill rotWithShape="1">
          <a:blip r:embed="rId2"/>
          <a:srcRect l="13861" r="13966"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74226691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830B6-FEBF-4BFC-B15A-D46E77EF74F9}"/>
              </a:ext>
            </a:extLst>
          </p:cNvPr>
          <p:cNvSpPr>
            <a:spLocks noGrp="1"/>
          </p:cNvSpPr>
          <p:nvPr>
            <p:ph type="title"/>
          </p:nvPr>
        </p:nvSpPr>
        <p:spPr>
          <a:xfrm>
            <a:off x="762001" y="803325"/>
            <a:ext cx="5314536" cy="1325563"/>
          </a:xfrm>
        </p:spPr>
        <p:txBody>
          <a:bodyPr>
            <a:normAutofit/>
          </a:bodyPr>
          <a:lstStyle/>
          <a:p>
            <a:r>
              <a:rPr lang="fr-FR" dirty="0"/>
              <a:t>Objectives</a:t>
            </a:r>
          </a:p>
        </p:txBody>
      </p:sp>
      <p:sp>
        <p:nvSpPr>
          <p:cNvPr id="3" name="Content Placeholder 2">
            <a:extLst>
              <a:ext uri="{FF2B5EF4-FFF2-40B4-BE49-F238E27FC236}">
                <a16:creationId xmlns:a16="http://schemas.microsoft.com/office/drawing/2014/main" id="{28C1FA80-B0B1-4DEB-8647-B4AC0E946435}"/>
              </a:ext>
            </a:extLst>
          </p:cNvPr>
          <p:cNvSpPr>
            <a:spLocks noGrp="1"/>
          </p:cNvSpPr>
          <p:nvPr>
            <p:ph idx="1"/>
          </p:nvPr>
        </p:nvSpPr>
        <p:spPr>
          <a:xfrm>
            <a:off x="762000" y="1828800"/>
            <a:ext cx="5481898" cy="4450080"/>
          </a:xfrm>
        </p:spPr>
        <p:txBody>
          <a:bodyPr anchor="t">
            <a:normAutofit/>
          </a:bodyPr>
          <a:lstStyle/>
          <a:p>
            <a:r>
              <a:rPr lang="fr-FR" dirty="0"/>
              <a:t>To </a:t>
            </a:r>
            <a:r>
              <a:rPr lang="fr-FR" dirty="0" err="1"/>
              <a:t>learn</a:t>
            </a:r>
            <a:r>
              <a:rPr lang="fr-FR" dirty="0"/>
              <a:t> about </a:t>
            </a:r>
            <a:r>
              <a:rPr lang="fr-FR" dirty="0" err="1"/>
              <a:t>some</a:t>
            </a:r>
            <a:r>
              <a:rPr lang="fr-FR" dirty="0"/>
              <a:t> important French </a:t>
            </a:r>
            <a:r>
              <a:rPr lang="fr-FR" dirty="0" err="1"/>
              <a:t>historical</a:t>
            </a:r>
            <a:r>
              <a:rPr lang="fr-FR" dirty="0"/>
              <a:t> figures</a:t>
            </a:r>
          </a:p>
          <a:p>
            <a:endParaRPr lang="fr-FR" dirty="0"/>
          </a:p>
          <a:p>
            <a:r>
              <a:rPr lang="fr-FR" dirty="0"/>
              <a:t>To use </a:t>
            </a:r>
            <a:r>
              <a:rPr lang="fr-FR" dirty="0" err="1"/>
              <a:t>our</a:t>
            </a:r>
            <a:r>
              <a:rPr lang="fr-FR" dirty="0"/>
              <a:t> </a:t>
            </a:r>
            <a:r>
              <a:rPr lang="fr-FR" dirty="0" err="1"/>
              <a:t>knowledge</a:t>
            </a:r>
            <a:r>
              <a:rPr lang="fr-FR" dirty="0"/>
              <a:t> of </a:t>
            </a:r>
            <a:r>
              <a:rPr lang="fr-FR" dirty="0" err="1"/>
              <a:t>cognates</a:t>
            </a:r>
            <a:r>
              <a:rPr lang="fr-FR" dirty="0"/>
              <a:t> to </a:t>
            </a:r>
            <a:r>
              <a:rPr lang="fr-FR" dirty="0" err="1"/>
              <a:t>work</a:t>
            </a:r>
            <a:r>
              <a:rPr lang="fr-FR" dirty="0"/>
              <a:t> out the </a:t>
            </a:r>
            <a:r>
              <a:rPr lang="fr-FR" dirty="0" err="1"/>
              <a:t>school</a:t>
            </a:r>
            <a:r>
              <a:rPr lang="fr-FR" dirty="0"/>
              <a:t> </a:t>
            </a:r>
            <a:r>
              <a:rPr lang="fr-FR" dirty="0" err="1"/>
              <a:t>subjects</a:t>
            </a:r>
            <a:r>
              <a:rPr lang="fr-FR" dirty="0"/>
              <a:t> in French</a:t>
            </a:r>
          </a:p>
          <a:p>
            <a:endParaRPr lang="fr-FR" dirty="0"/>
          </a:p>
          <a:p>
            <a:r>
              <a:rPr lang="fr-FR" dirty="0"/>
              <a:t>To </a:t>
            </a:r>
            <a:r>
              <a:rPr lang="fr-FR" dirty="0" err="1"/>
              <a:t>learn</a:t>
            </a:r>
            <a:r>
              <a:rPr lang="fr-FR" dirty="0"/>
              <a:t> about </a:t>
            </a:r>
            <a:r>
              <a:rPr lang="fr-FR" dirty="0" err="1"/>
              <a:t>some</a:t>
            </a:r>
            <a:r>
              <a:rPr lang="fr-FR" dirty="0"/>
              <a:t> of the </a:t>
            </a:r>
            <a:r>
              <a:rPr lang="fr-FR" dirty="0" err="1"/>
              <a:t>differences</a:t>
            </a:r>
            <a:r>
              <a:rPr lang="fr-FR" dirty="0"/>
              <a:t> </a:t>
            </a:r>
            <a:r>
              <a:rPr lang="fr-FR" dirty="0" err="1"/>
              <a:t>between</a:t>
            </a:r>
            <a:r>
              <a:rPr lang="fr-FR" dirty="0"/>
              <a:t> French and British </a:t>
            </a:r>
            <a:r>
              <a:rPr lang="fr-FR" dirty="0" err="1"/>
              <a:t>schools</a:t>
            </a:r>
            <a:endParaRPr lang="fr-FR"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4D5E26F-B168-4DD0-9DDE-5DE3F2254875}"/>
              </a:ext>
            </a:extLst>
          </p:cNvPr>
          <p:cNvPicPr>
            <a:picLocks noChangeAspect="1"/>
          </p:cNvPicPr>
          <p:nvPr/>
        </p:nvPicPr>
        <p:blipFill rotWithShape="1">
          <a:blip r:embed="rId2"/>
          <a:srcRect l="13861" r="13966"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30053062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6E9B-01F7-4BD9-8D17-00D558C6BD5F}"/>
              </a:ext>
            </a:extLst>
          </p:cNvPr>
          <p:cNvSpPr>
            <a:spLocks noGrp="1"/>
          </p:cNvSpPr>
          <p:nvPr>
            <p:ph type="title"/>
          </p:nvPr>
        </p:nvSpPr>
        <p:spPr/>
        <p:txBody>
          <a:bodyPr/>
          <a:lstStyle/>
          <a:p>
            <a:endParaRPr lang="fr-FR"/>
          </a:p>
        </p:txBody>
      </p:sp>
      <p:pic>
        <p:nvPicPr>
          <p:cNvPr id="4" name="Content Placeholder 3">
            <a:extLst>
              <a:ext uri="{FF2B5EF4-FFF2-40B4-BE49-F238E27FC236}">
                <a16:creationId xmlns:a16="http://schemas.microsoft.com/office/drawing/2014/main" id="{C8AB8E3E-293D-4A64-AF00-E3893EC2C9C2}"/>
              </a:ext>
            </a:extLst>
          </p:cNvPr>
          <p:cNvPicPr>
            <a:picLocks noGrp="1" noChangeAspect="1"/>
          </p:cNvPicPr>
          <p:nvPr>
            <p:ph idx="1"/>
          </p:nvPr>
        </p:nvPicPr>
        <p:blipFill rotWithShape="1">
          <a:blip r:embed="rId2"/>
          <a:srcRect l="24389" t="9530" r="24192" b="17621"/>
          <a:stretch/>
        </p:blipFill>
        <p:spPr>
          <a:xfrm>
            <a:off x="-369497" y="-152459"/>
            <a:ext cx="12209252" cy="7017360"/>
          </a:xfrm>
          <a:prstGeom prst="rect">
            <a:avLst/>
          </a:prstGeom>
        </p:spPr>
      </p:pic>
    </p:spTree>
    <p:extLst>
      <p:ext uri="{BB962C8B-B14F-4D97-AF65-F5344CB8AC3E}">
        <p14:creationId xmlns:p14="http://schemas.microsoft.com/office/powerpoint/2010/main" val="323689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67EEA-AC56-47B9-ADE2-0DFA265FBB0E}"/>
              </a:ext>
            </a:extLst>
          </p:cNvPr>
          <p:cNvSpPr>
            <a:spLocks noGrp="1"/>
          </p:cNvSpPr>
          <p:nvPr>
            <p:ph type="title"/>
          </p:nvPr>
        </p:nvSpPr>
        <p:spPr>
          <a:xfrm>
            <a:off x="4965430" y="629268"/>
            <a:ext cx="6586491" cy="1286160"/>
          </a:xfrm>
        </p:spPr>
        <p:txBody>
          <a:bodyPr anchor="b">
            <a:normAutofit/>
          </a:bodyPr>
          <a:lstStyle/>
          <a:p>
            <a:r>
              <a:rPr lang="fr-FR" dirty="0"/>
              <a:t>Vincent Van Gogh</a:t>
            </a:r>
          </a:p>
        </p:txBody>
      </p:sp>
      <p:pic>
        <p:nvPicPr>
          <p:cNvPr id="4" name="Picture 3">
            <a:extLst>
              <a:ext uri="{FF2B5EF4-FFF2-40B4-BE49-F238E27FC236}">
                <a16:creationId xmlns:a16="http://schemas.microsoft.com/office/drawing/2014/main" id="{7DE17F08-D0C3-466A-AEB8-6A3ED648DDD0}"/>
              </a:ext>
            </a:extLst>
          </p:cNvPr>
          <p:cNvPicPr>
            <a:picLocks noChangeAspect="1"/>
          </p:cNvPicPr>
          <p:nvPr/>
        </p:nvPicPr>
        <p:blipFill rotWithShape="1">
          <a:blip r:embed="rId2"/>
          <a:srcRect r="14708"/>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BBE6B"/>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5B1545-ABDB-4D44-A6C3-B318B25DE07E}"/>
              </a:ext>
            </a:extLst>
          </p:cNvPr>
          <p:cNvSpPr>
            <a:spLocks noGrp="1"/>
          </p:cNvSpPr>
          <p:nvPr>
            <p:ph idx="1"/>
          </p:nvPr>
        </p:nvSpPr>
        <p:spPr>
          <a:xfrm>
            <a:off x="4965431" y="2438400"/>
            <a:ext cx="6586489" cy="3785419"/>
          </a:xfrm>
        </p:spPr>
        <p:txBody>
          <a:bodyPr>
            <a:normAutofit/>
          </a:bodyPr>
          <a:lstStyle/>
          <a:p>
            <a:pPr fontAlgn="base"/>
            <a:r>
              <a:rPr lang="en-GB" sz="1600" b="1" dirty="0"/>
              <a:t>Vincent Willem van Gogh</a:t>
            </a:r>
            <a:r>
              <a:rPr lang="en-GB" sz="1600" dirty="0"/>
              <a:t> (30 March 1853–29 July 1890) was a </a:t>
            </a:r>
            <a:r>
              <a:rPr lang="en-GB" sz="1600" dirty="0" err="1">
                <a:hlinkClick r:id="rId3" tooltip="Dutch people"/>
              </a:rPr>
              <a:t>Dutch</a:t>
            </a:r>
            <a:r>
              <a:rPr lang="en-GB" sz="1600" dirty="0" err="1">
                <a:hlinkClick r:id="rId4" tooltip="Post-Impressionism"/>
              </a:rPr>
              <a:t>post</a:t>
            </a:r>
            <a:r>
              <a:rPr lang="en-GB" sz="1600" dirty="0">
                <a:hlinkClick r:id="rId4" tooltip="Post-Impressionism"/>
              </a:rPr>
              <a:t>-impressionist</a:t>
            </a:r>
            <a:r>
              <a:rPr lang="en-GB" sz="1600" dirty="0"/>
              <a:t> </a:t>
            </a:r>
            <a:r>
              <a:rPr lang="en-GB" sz="1600" dirty="0">
                <a:hlinkClick r:id="rId5" tooltip="Painter"/>
              </a:rPr>
              <a:t>painter</a:t>
            </a:r>
            <a:r>
              <a:rPr lang="en-GB" sz="1600" dirty="0"/>
              <a:t>. His work had a great influence on </a:t>
            </a:r>
            <a:r>
              <a:rPr lang="en-GB" sz="1600" dirty="0">
                <a:hlinkClick r:id="rId6" tooltip="Modern art"/>
              </a:rPr>
              <a:t>modern </a:t>
            </a:r>
            <a:r>
              <a:rPr lang="en-GB" sz="1600" dirty="0" err="1">
                <a:hlinkClick r:id="rId6" tooltip="Modern art"/>
              </a:rPr>
              <a:t>art</a:t>
            </a:r>
            <a:r>
              <a:rPr lang="en-GB" sz="1600" dirty="0" err="1"/>
              <a:t>because</a:t>
            </a:r>
            <a:r>
              <a:rPr lang="en-GB" sz="1600" dirty="0"/>
              <a:t> of its striking colours and </a:t>
            </a:r>
            <a:r>
              <a:rPr lang="en-GB" sz="1600" dirty="0">
                <a:hlinkClick r:id="rId7" tooltip="Emotion"/>
              </a:rPr>
              <a:t>emotional</a:t>
            </a:r>
            <a:r>
              <a:rPr lang="en-GB" sz="1600" dirty="0"/>
              <a:t> power. He suffered from </a:t>
            </a:r>
            <a:r>
              <a:rPr lang="en-GB" sz="1600" dirty="0">
                <a:hlinkClick r:id="rId8" tooltip="Anxiety"/>
              </a:rPr>
              <a:t>anxiety</a:t>
            </a:r>
            <a:r>
              <a:rPr lang="en-GB" sz="1600" dirty="0"/>
              <a:t> and fits of mental illness. When he was 37, he died from shooting himself in the chest.</a:t>
            </a:r>
          </a:p>
          <a:p>
            <a:pPr fontAlgn="base"/>
            <a:r>
              <a:rPr lang="en-GB" sz="1600" dirty="0"/>
              <a:t>When he was a young man, Van Gogh worked for a company of art dealers. He </a:t>
            </a:r>
            <a:r>
              <a:rPr lang="en-GB" sz="1600" dirty="0" err="1"/>
              <a:t>traveled</a:t>
            </a:r>
            <a:r>
              <a:rPr lang="en-GB" sz="1600" dirty="0"/>
              <a:t> between </a:t>
            </a:r>
            <a:r>
              <a:rPr lang="en-GB" sz="1600" dirty="0">
                <a:hlinkClick r:id="rId9" tooltip="The Hague"/>
              </a:rPr>
              <a:t>The Hague</a:t>
            </a:r>
            <a:r>
              <a:rPr lang="en-GB" sz="1600" dirty="0"/>
              <a:t>, </a:t>
            </a:r>
            <a:r>
              <a:rPr lang="en-GB" sz="1600" dirty="0">
                <a:hlinkClick r:id="rId10" tooltip="London"/>
              </a:rPr>
              <a:t>London</a:t>
            </a:r>
            <a:r>
              <a:rPr lang="en-GB" sz="1600" dirty="0"/>
              <a:t> and </a:t>
            </a:r>
            <a:r>
              <a:rPr lang="en-GB" sz="1600" dirty="0">
                <a:hlinkClick r:id="rId11" tooltip="Paris"/>
              </a:rPr>
              <a:t>Paris</a:t>
            </a:r>
            <a:r>
              <a:rPr lang="en-GB" sz="1600" dirty="0"/>
              <a:t>. After that, he taught in England. He then wanted to become a pastor and spread the </a:t>
            </a:r>
            <a:r>
              <a:rPr lang="en-GB" sz="1600" dirty="0">
                <a:hlinkClick r:id="rId12" tooltip="Gospel"/>
              </a:rPr>
              <a:t>Gospel</a:t>
            </a:r>
            <a:r>
              <a:rPr lang="en-GB" sz="1600" dirty="0"/>
              <a:t>, and from 1879 he worked as a </a:t>
            </a:r>
            <a:r>
              <a:rPr lang="en-GB" sz="1600" dirty="0">
                <a:hlinkClick r:id="rId13" tooltip="Missionary"/>
              </a:rPr>
              <a:t>missionary</a:t>
            </a:r>
            <a:r>
              <a:rPr lang="en-GB" sz="1600" dirty="0"/>
              <a:t> in a mining place in </a:t>
            </a:r>
            <a:r>
              <a:rPr lang="en-GB" sz="1600" dirty="0">
                <a:hlinkClick r:id="rId14" tooltip="Belgium"/>
              </a:rPr>
              <a:t>Belgium</a:t>
            </a:r>
            <a:r>
              <a:rPr lang="en-GB" sz="1600" dirty="0"/>
              <a:t>. He began drawing the people there, and in 1885, he painted his first important work, </a:t>
            </a:r>
            <a:r>
              <a:rPr lang="en-GB" sz="1600" i="1" dirty="0"/>
              <a:t>The Potato Eaters</a:t>
            </a:r>
            <a:r>
              <a:rPr lang="en-GB" sz="1600" dirty="0"/>
              <a:t>. He usually painted in dark </a:t>
            </a:r>
            <a:r>
              <a:rPr lang="en-GB" sz="1600" dirty="0" err="1"/>
              <a:t>colors</a:t>
            </a:r>
            <a:r>
              <a:rPr lang="en-GB" sz="1600" dirty="0"/>
              <a:t> at this time. In March 1886, he moved to Paris and found out about the French </a:t>
            </a:r>
            <a:r>
              <a:rPr lang="en-GB" sz="1600" dirty="0">
                <a:hlinkClick r:id="rId15" tooltip="Impressionism"/>
              </a:rPr>
              <a:t>impressionists</a:t>
            </a:r>
            <a:r>
              <a:rPr lang="en-GB" sz="1600" dirty="0"/>
              <a:t>. Later, he moved to the south of France, and the </a:t>
            </a:r>
            <a:r>
              <a:rPr lang="en-GB" sz="1600" dirty="0" err="1"/>
              <a:t>colors</a:t>
            </a:r>
            <a:r>
              <a:rPr lang="en-GB" sz="1600" dirty="0"/>
              <a:t> in his art became brighter. His special style of art was developed and later fully grown during the time he stayed in </a:t>
            </a:r>
            <a:r>
              <a:rPr lang="en-GB" sz="1600" dirty="0">
                <a:hlinkClick r:id="rId16" tooltip="Arles"/>
              </a:rPr>
              <a:t>Arles</a:t>
            </a:r>
            <a:r>
              <a:rPr lang="en-GB" sz="1600" dirty="0"/>
              <a:t> in 1888.</a:t>
            </a:r>
          </a:p>
          <a:p>
            <a:endParaRPr lang="fr-FR" sz="1600" dirty="0"/>
          </a:p>
        </p:txBody>
      </p:sp>
    </p:spTree>
    <p:extLst>
      <p:ext uri="{BB962C8B-B14F-4D97-AF65-F5344CB8AC3E}">
        <p14:creationId xmlns:p14="http://schemas.microsoft.com/office/powerpoint/2010/main" val="3648162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6FCD-9104-44CD-A281-D34C5BB483DD}"/>
              </a:ext>
            </a:extLst>
          </p:cNvPr>
          <p:cNvSpPr>
            <a:spLocks noGrp="1"/>
          </p:cNvSpPr>
          <p:nvPr>
            <p:ph type="title"/>
          </p:nvPr>
        </p:nvSpPr>
        <p:spPr>
          <a:xfrm>
            <a:off x="4965430" y="629268"/>
            <a:ext cx="6586491" cy="1286160"/>
          </a:xfrm>
        </p:spPr>
        <p:txBody>
          <a:bodyPr anchor="b">
            <a:normAutofit/>
          </a:bodyPr>
          <a:lstStyle/>
          <a:p>
            <a:r>
              <a:rPr lang="fr-FR" dirty="0"/>
              <a:t>Charles Debussy</a:t>
            </a:r>
          </a:p>
        </p:txBody>
      </p:sp>
      <p:pic>
        <p:nvPicPr>
          <p:cNvPr id="4" name="Picture 3">
            <a:extLst>
              <a:ext uri="{FF2B5EF4-FFF2-40B4-BE49-F238E27FC236}">
                <a16:creationId xmlns:a16="http://schemas.microsoft.com/office/drawing/2014/main" id="{213FAD78-14C0-4BE5-94FC-418B08DEF744}"/>
              </a:ext>
            </a:extLst>
          </p:cNvPr>
          <p:cNvPicPr>
            <a:picLocks noChangeAspect="1"/>
          </p:cNvPicPr>
          <p:nvPr/>
        </p:nvPicPr>
        <p:blipFill rotWithShape="1">
          <a:blip r:embed="rId2"/>
          <a:srcRect l="896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E42BAE-D3E7-4FF6-9895-82D20A68323C}"/>
              </a:ext>
            </a:extLst>
          </p:cNvPr>
          <p:cNvSpPr>
            <a:spLocks noGrp="1"/>
          </p:cNvSpPr>
          <p:nvPr>
            <p:ph idx="1"/>
          </p:nvPr>
        </p:nvSpPr>
        <p:spPr>
          <a:xfrm>
            <a:off x="4965431" y="2438400"/>
            <a:ext cx="6586489" cy="3785419"/>
          </a:xfrm>
        </p:spPr>
        <p:txBody>
          <a:bodyPr>
            <a:normAutofit/>
          </a:bodyPr>
          <a:lstStyle/>
          <a:p>
            <a:r>
              <a:rPr lang="en-GB" sz="1900" b="1"/>
              <a:t>Achille-Claude Debussy</a:t>
            </a:r>
            <a:r>
              <a:rPr lang="en-GB" sz="1900"/>
              <a:t> (born St Germain-en-Laye, 22 August 1862; died </a:t>
            </a:r>
            <a:r>
              <a:rPr lang="en-GB" sz="1900">
                <a:hlinkClick r:id="rId3" tooltip="Paris"/>
              </a:rPr>
              <a:t>Paris</a:t>
            </a:r>
            <a:r>
              <a:rPr lang="en-GB" sz="1900"/>
              <a:t>, 25 March, 1918) was a </a:t>
            </a:r>
            <a:r>
              <a:rPr lang="en-GB" sz="1900">
                <a:hlinkClick r:id="rId4" tooltip="French people"/>
              </a:rPr>
              <a:t>French</a:t>
            </a:r>
            <a:r>
              <a:rPr lang="en-GB" sz="1900"/>
              <a:t> </a:t>
            </a:r>
            <a:r>
              <a:rPr lang="en-GB" sz="1900">
                <a:hlinkClick r:id="rId5" tooltip="Composer"/>
              </a:rPr>
              <a:t>composer</a:t>
            </a:r>
            <a:r>
              <a:rPr lang="en-GB" sz="1900"/>
              <a:t>. He was one of the most important composers of the early </a:t>
            </a:r>
            <a:r>
              <a:rPr lang="en-GB" sz="1900">
                <a:hlinkClick r:id="rId6" tooltip="20th century"/>
              </a:rPr>
              <a:t>20th century</a:t>
            </a:r>
            <a:r>
              <a:rPr lang="en-GB" sz="1900"/>
              <a:t>. Most of his compositions are for </a:t>
            </a:r>
            <a:r>
              <a:rPr lang="en-GB" sz="1900">
                <a:hlinkClick r:id="rId7" tooltip="Orchestra"/>
              </a:rPr>
              <a:t>orchestra</a:t>
            </a:r>
            <a:r>
              <a:rPr lang="en-GB" sz="1900"/>
              <a:t> or for </a:t>
            </a:r>
            <a:r>
              <a:rPr lang="en-GB" sz="1900">
                <a:hlinkClick r:id="rId8" tooltip="Piano"/>
              </a:rPr>
              <a:t>piano</a:t>
            </a:r>
            <a:r>
              <a:rPr lang="en-GB" sz="1900"/>
              <a:t>. He also wrote some </a:t>
            </a:r>
            <a:r>
              <a:rPr lang="en-GB" sz="1900">
                <a:hlinkClick r:id="rId9" tooltip="Chanson"/>
              </a:rPr>
              <a:t>songs</a:t>
            </a:r>
            <a:r>
              <a:rPr lang="en-GB" sz="1900"/>
              <a:t>, </a:t>
            </a:r>
            <a:r>
              <a:rPr lang="en-GB" sz="1900">
                <a:hlinkClick r:id="rId10" tooltip="Chamber music"/>
              </a:rPr>
              <a:t>chamber music</a:t>
            </a:r>
            <a:r>
              <a:rPr lang="en-GB" sz="1900"/>
              <a:t> and one </a:t>
            </a:r>
            <a:r>
              <a:rPr lang="en-GB" sz="1900">
                <a:hlinkClick r:id="rId11" tooltip="Opera"/>
              </a:rPr>
              <a:t>opera</a:t>
            </a:r>
            <a:r>
              <a:rPr lang="en-GB" sz="1900"/>
              <a:t>. He made his music very different from the </a:t>
            </a:r>
            <a:r>
              <a:rPr lang="en-GB" sz="1900">
                <a:hlinkClick r:id="rId12" tooltip="Romantic music"/>
              </a:rPr>
              <a:t>Romantic</a:t>
            </a:r>
            <a:r>
              <a:rPr lang="en-GB" sz="1900"/>
              <a:t> style that other composers were using at the time. He is often called an </a:t>
            </a:r>
            <a:r>
              <a:rPr lang="en-GB" sz="1900">
                <a:hlinkClick r:id="rId13" tooltip="Impressionism"/>
              </a:rPr>
              <a:t>Impressionistic</a:t>
            </a:r>
            <a:r>
              <a:rPr lang="en-GB" sz="1900"/>
              <a:t>composer because he was </a:t>
            </a:r>
            <a:r>
              <a:rPr lang="en-GB" sz="1900">
                <a:hlinkClick r:id="rId14" tooltip="Influence"/>
              </a:rPr>
              <a:t>influenced</a:t>
            </a:r>
            <a:r>
              <a:rPr lang="en-GB" sz="1900"/>
              <a:t> by the group of </a:t>
            </a:r>
            <a:r>
              <a:rPr lang="en-GB" sz="1900">
                <a:hlinkClick r:id="rId15" tooltip="Painter"/>
              </a:rPr>
              <a:t>painters</a:t>
            </a:r>
            <a:r>
              <a:rPr lang="en-GB" sz="1900"/>
              <a:t> called “Impressionists”. They were not so much interested in making their paintings look exactly like the real world, but preferred to paint things such as the effect of the sunlight shining on </a:t>
            </a:r>
            <a:r>
              <a:rPr lang="en-GB" sz="1900">
                <a:hlinkClick r:id="rId16" tooltip="Water"/>
              </a:rPr>
              <a:t>water</a:t>
            </a:r>
            <a:r>
              <a:rPr lang="en-GB" sz="1900"/>
              <a:t>. Debussy often did this in his music, which creates a special atmosphere.</a:t>
            </a:r>
            <a:endParaRPr lang="fr-FR" sz="1900"/>
          </a:p>
        </p:txBody>
      </p:sp>
    </p:spTree>
    <p:extLst>
      <p:ext uri="{BB962C8B-B14F-4D97-AF65-F5344CB8AC3E}">
        <p14:creationId xmlns:p14="http://schemas.microsoft.com/office/powerpoint/2010/main" val="182954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DCA8-6C99-4F63-8E95-86A4F8A5060F}"/>
              </a:ext>
            </a:extLst>
          </p:cNvPr>
          <p:cNvSpPr>
            <a:spLocks noGrp="1"/>
          </p:cNvSpPr>
          <p:nvPr>
            <p:ph type="title"/>
          </p:nvPr>
        </p:nvSpPr>
        <p:spPr>
          <a:xfrm>
            <a:off x="4965430" y="629268"/>
            <a:ext cx="6586491" cy="1286160"/>
          </a:xfrm>
        </p:spPr>
        <p:txBody>
          <a:bodyPr anchor="b">
            <a:normAutofit/>
          </a:bodyPr>
          <a:lstStyle/>
          <a:p>
            <a:r>
              <a:rPr lang="fr-FR" dirty="0"/>
              <a:t>Marie Curie</a:t>
            </a:r>
          </a:p>
        </p:txBody>
      </p:sp>
      <p:pic>
        <p:nvPicPr>
          <p:cNvPr id="4" name="Picture 3">
            <a:extLst>
              <a:ext uri="{FF2B5EF4-FFF2-40B4-BE49-F238E27FC236}">
                <a16:creationId xmlns:a16="http://schemas.microsoft.com/office/drawing/2014/main" id="{13BF5D2B-E503-44D2-AA6D-CC6CE7236B2C}"/>
              </a:ext>
            </a:extLst>
          </p:cNvPr>
          <p:cNvPicPr>
            <a:picLocks noChangeAspect="1"/>
          </p:cNvPicPr>
          <p:nvPr/>
        </p:nvPicPr>
        <p:blipFill rotWithShape="1">
          <a:blip r:embed="rId2"/>
          <a:srcRect l="446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8CC36B-5202-4D14-8D25-3B4A5B66C9A4}"/>
              </a:ext>
            </a:extLst>
          </p:cNvPr>
          <p:cNvSpPr>
            <a:spLocks noGrp="1"/>
          </p:cNvSpPr>
          <p:nvPr>
            <p:ph idx="1"/>
          </p:nvPr>
        </p:nvSpPr>
        <p:spPr>
          <a:xfrm>
            <a:off x="4965431" y="2438400"/>
            <a:ext cx="6586489" cy="3785419"/>
          </a:xfrm>
        </p:spPr>
        <p:txBody>
          <a:bodyPr>
            <a:normAutofit/>
          </a:bodyPr>
          <a:lstStyle/>
          <a:p>
            <a:r>
              <a:rPr lang="en-GB" sz="2000" b="1"/>
              <a:t>Marie Curie</a:t>
            </a:r>
            <a:r>
              <a:rPr lang="en-GB" sz="2000"/>
              <a:t> (7 November 1867 – 4 July 1934) was a </a:t>
            </a:r>
            <a:r>
              <a:rPr lang="en-GB" sz="2000">
                <a:hlinkClick r:id="rId3" tooltip="Poles"/>
              </a:rPr>
              <a:t>Polish</a:t>
            </a:r>
            <a:r>
              <a:rPr lang="en-GB" sz="2000"/>
              <a:t> and </a:t>
            </a:r>
            <a:r>
              <a:rPr lang="en-GB" sz="2000">
                <a:hlinkClick r:id="rId4" tooltip="French people"/>
              </a:rPr>
              <a:t>French</a:t>
            </a:r>
            <a:r>
              <a:rPr lang="en-GB" sz="2000">
                <a:hlinkClick r:id="rId5" tooltip="Physicist"/>
              </a:rPr>
              <a:t>physicist</a:t>
            </a:r>
            <a:r>
              <a:rPr lang="en-GB" sz="2000"/>
              <a:t>, </a:t>
            </a:r>
            <a:r>
              <a:rPr lang="en-GB" sz="2000">
                <a:hlinkClick r:id="rId6" tooltip="Chemist"/>
              </a:rPr>
              <a:t>chemist</a:t>
            </a:r>
            <a:r>
              <a:rPr lang="en-GB" sz="2000"/>
              <a:t> and </a:t>
            </a:r>
            <a:r>
              <a:rPr lang="en-GB" sz="2000">
                <a:hlinkClick r:id="rId7" tooltip="Feminist"/>
              </a:rPr>
              <a:t>feminist</a:t>
            </a:r>
            <a:r>
              <a:rPr lang="en-GB" sz="2000"/>
              <a:t>. She did research on </a:t>
            </a:r>
            <a:r>
              <a:rPr lang="en-GB" sz="2000">
                <a:hlinkClick r:id="rId8" tooltip="Radioactivity"/>
              </a:rPr>
              <a:t>radioactivity</a:t>
            </a:r>
            <a:r>
              <a:rPr lang="en-GB" sz="2000"/>
              <a:t>. She was also the first woman to win a </a:t>
            </a:r>
            <a:r>
              <a:rPr lang="en-GB" sz="2000">
                <a:hlinkClick r:id="rId9" tooltip="Nobel Prize"/>
              </a:rPr>
              <a:t>Nobel Prize</a:t>
            </a:r>
            <a:r>
              <a:rPr lang="en-GB" sz="2000"/>
              <a:t>. She was the first woman </a:t>
            </a:r>
            <a:r>
              <a:rPr lang="en-GB" sz="2000">
                <a:hlinkClick r:id="rId10" tooltip="Professor"/>
              </a:rPr>
              <a:t>professor</a:t>
            </a:r>
            <a:r>
              <a:rPr lang="en-GB" sz="2000"/>
              <a:t> at the </a:t>
            </a:r>
            <a:r>
              <a:rPr lang="en-GB" sz="2000">
                <a:hlinkClick r:id="rId11" tooltip="University of Paris"/>
              </a:rPr>
              <a:t>University of Paris</a:t>
            </a:r>
            <a:r>
              <a:rPr lang="en-GB" sz="2000"/>
              <a:t>. She was the first person to win two Nobel Prizes. She received a Nobel Prize in physics for her research on uncontrolled </a:t>
            </a:r>
            <a:r>
              <a:rPr lang="en-GB" sz="2000">
                <a:hlinkClick r:id="rId12" tooltip="Radiation"/>
              </a:rPr>
              <a:t>radiation</a:t>
            </a:r>
            <a:r>
              <a:rPr lang="en-GB" sz="2000"/>
              <a:t>, which was discovered by </a:t>
            </a:r>
            <a:r>
              <a:rPr lang="en-GB" sz="2000">
                <a:hlinkClick r:id="rId13" tooltip="Henri Becquerel"/>
              </a:rPr>
              <a:t>Henri Becquerel</a:t>
            </a:r>
            <a:r>
              <a:rPr lang="en-GB" sz="2000"/>
              <a:t>.</a:t>
            </a:r>
            <a:endParaRPr lang="fr-FR" sz="2000"/>
          </a:p>
        </p:txBody>
      </p:sp>
    </p:spTree>
    <p:extLst>
      <p:ext uri="{BB962C8B-B14F-4D97-AF65-F5344CB8AC3E}">
        <p14:creationId xmlns:p14="http://schemas.microsoft.com/office/powerpoint/2010/main" val="1792328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C6BC-A218-49D7-81B8-D0A84A39CFD3}"/>
              </a:ext>
            </a:extLst>
          </p:cNvPr>
          <p:cNvSpPr>
            <a:spLocks noGrp="1"/>
          </p:cNvSpPr>
          <p:nvPr>
            <p:ph type="title"/>
          </p:nvPr>
        </p:nvSpPr>
        <p:spPr>
          <a:xfrm>
            <a:off x="4965430" y="629268"/>
            <a:ext cx="6586491" cy="1286160"/>
          </a:xfrm>
        </p:spPr>
        <p:txBody>
          <a:bodyPr anchor="b">
            <a:normAutofit/>
          </a:bodyPr>
          <a:lstStyle/>
          <a:p>
            <a:r>
              <a:rPr lang="fr-FR" dirty="0"/>
              <a:t>Jeanne D’Arc</a:t>
            </a:r>
          </a:p>
        </p:txBody>
      </p:sp>
      <p:pic>
        <p:nvPicPr>
          <p:cNvPr id="8" name="Picture 7">
            <a:extLst>
              <a:ext uri="{FF2B5EF4-FFF2-40B4-BE49-F238E27FC236}">
                <a16:creationId xmlns:a16="http://schemas.microsoft.com/office/drawing/2014/main" id="{F0A29F5E-318F-4C28-9C2F-85289ACB5838}"/>
              </a:ext>
            </a:extLst>
          </p:cNvPr>
          <p:cNvPicPr>
            <a:picLocks noChangeAspect="1"/>
          </p:cNvPicPr>
          <p:nvPr/>
        </p:nvPicPr>
        <p:blipFill rotWithShape="1">
          <a:blip r:embed="rId2"/>
          <a:srcRect r="2" b="1990"/>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AD4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7B0C869-32D7-4F16-9332-ED707D86D2B5}"/>
              </a:ext>
            </a:extLst>
          </p:cNvPr>
          <p:cNvSpPr>
            <a:spLocks noGrp="1"/>
          </p:cNvSpPr>
          <p:nvPr>
            <p:ph idx="1"/>
          </p:nvPr>
        </p:nvSpPr>
        <p:spPr>
          <a:xfrm>
            <a:off x="4965431" y="2438400"/>
            <a:ext cx="6586489" cy="3785419"/>
          </a:xfrm>
        </p:spPr>
        <p:txBody>
          <a:bodyPr>
            <a:normAutofit fontScale="92500" lnSpcReduction="20000"/>
          </a:bodyPr>
          <a:lstStyle/>
          <a:p>
            <a:r>
              <a:rPr lang="en-GB" sz="1600" dirty="0"/>
              <a:t>Joan of Arc (6 January c. 1412 – 30 May 1431), nicknamed "The Maid of Orléans", is considered a heroine of France for her role during  the Hundred Years' War, and was canonized as a Roman Catholic saint. She was born to Jacques </a:t>
            </a:r>
            <a:r>
              <a:rPr lang="en-GB" sz="1600" dirty="0" err="1"/>
              <a:t>d'Arc</a:t>
            </a:r>
            <a:r>
              <a:rPr lang="en-GB" sz="1600" dirty="0"/>
              <a:t> and Isabelle </a:t>
            </a:r>
            <a:r>
              <a:rPr lang="en-GB" sz="1600" dirty="0" err="1"/>
              <a:t>Romée</a:t>
            </a:r>
            <a:r>
              <a:rPr lang="en-GB" sz="1600" dirty="0"/>
              <a:t>, a peasant family, at </a:t>
            </a:r>
            <a:r>
              <a:rPr lang="en-GB" sz="1600" dirty="0" err="1"/>
              <a:t>Domrémy</a:t>
            </a:r>
            <a:r>
              <a:rPr lang="en-GB" sz="1600" dirty="0"/>
              <a:t> in north-east France.</a:t>
            </a:r>
          </a:p>
          <a:p>
            <a:endParaRPr lang="en-GB" sz="1600" dirty="0"/>
          </a:p>
          <a:p>
            <a:r>
              <a:rPr lang="en-GB" sz="1600" dirty="0"/>
              <a:t>Joan claimed to have received visions of the Archangel Michael, Saint Margaret, and Saint Catherine of Alexandria instructing her to support Charles VII and recover France from English domination late in the Hundred Years' War. The uncrowned King Charles VII sent Joan to the siege of Orléans as part of a relief mission. She gained prominence after the siege was lifted only nine days later. Several additional swift victories led to Charles VII's coronation at Reims. This long-awaited event boosted French morale and paved the way for the final French victory.</a:t>
            </a:r>
          </a:p>
          <a:p>
            <a:endParaRPr lang="en-GB" sz="1600" dirty="0"/>
          </a:p>
          <a:p>
            <a:r>
              <a:rPr lang="en-GB" sz="1600" dirty="0"/>
              <a:t>On 23 May 1430, she was captured at </a:t>
            </a:r>
            <a:r>
              <a:rPr lang="en-GB" sz="1600" dirty="0" err="1"/>
              <a:t>Compiègne</a:t>
            </a:r>
            <a:r>
              <a:rPr lang="en-GB" sz="1600" dirty="0"/>
              <a:t> by  a group of French nobles allied with the English. She was later handed over to the English and put on trial  on a variety of charges. After she was declared  guilty she was burned at the stake on 30 May 1431, dying at about nineteen years of age.</a:t>
            </a:r>
            <a:endParaRPr lang="fr-FR" sz="1600" dirty="0"/>
          </a:p>
        </p:txBody>
      </p:sp>
    </p:spTree>
    <p:extLst>
      <p:ext uri="{BB962C8B-B14F-4D97-AF65-F5344CB8AC3E}">
        <p14:creationId xmlns:p14="http://schemas.microsoft.com/office/powerpoint/2010/main" val="144054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EF562-51B6-4E6D-9CA3-2266B998AF03}"/>
              </a:ext>
            </a:extLst>
          </p:cNvPr>
          <p:cNvSpPr>
            <a:spLocks noGrp="1"/>
          </p:cNvSpPr>
          <p:nvPr>
            <p:ph type="title"/>
          </p:nvPr>
        </p:nvSpPr>
        <p:spPr>
          <a:xfrm>
            <a:off x="4965430" y="629268"/>
            <a:ext cx="6586491" cy="1286160"/>
          </a:xfrm>
        </p:spPr>
        <p:txBody>
          <a:bodyPr anchor="b">
            <a:normAutofit/>
          </a:bodyPr>
          <a:lstStyle/>
          <a:p>
            <a:r>
              <a:rPr lang="fr-FR" dirty="0"/>
              <a:t>Victor Hugo</a:t>
            </a:r>
          </a:p>
        </p:txBody>
      </p:sp>
      <p:pic>
        <p:nvPicPr>
          <p:cNvPr id="4" name="Picture 3">
            <a:extLst>
              <a:ext uri="{FF2B5EF4-FFF2-40B4-BE49-F238E27FC236}">
                <a16:creationId xmlns:a16="http://schemas.microsoft.com/office/drawing/2014/main" id="{5940EBAD-74E9-4995-88E3-D0F3067A208B}"/>
              </a:ext>
            </a:extLst>
          </p:cNvPr>
          <p:cNvPicPr>
            <a:picLocks noChangeAspect="1"/>
          </p:cNvPicPr>
          <p:nvPr/>
        </p:nvPicPr>
        <p:blipFill rotWithShape="1">
          <a:blip r:embed="rId2"/>
          <a:srcRect l="4351" r="729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F8EB727-F816-496D-9C4D-31D23A71B03F}"/>
              </a:ext>
            </a:extLst>
          </p:cNvPr>
          <p:cNvSpPr>
            <a:spLocks noGrp="1"/>
          </p:cNvSpPr>
          <p:nvPr>
            <p:ph idx="1"/>
          </p:nvPr>
        </p:nvSpPr>
        <p:spPr>
          <a:xfrm>
            <a:off x="4965431" y="2438400"/>
            <a:ext cx="6586489" cy="3785419"/>
          </a:xfrm>
        </p:spPr>
        <p:txBody>
          <a:bodyPr>
            <a:normAutofit/>
          </a:bodyPr>
          <a:lstStyle/>
          <a:p>
            <a:r>
              <a:rPr lang="en-GB" sz="1600" dirty="0"/>
              <a:t>Victor Marie Hugo (26 February 1802 – 22 May 1885) was a French poet, playwright, novelist, statesman and human rights activist. He played an important part in the Romantic movement in France.</a:t>
            </a:r>
          </a:p>
          <a:p>
            <a:endParaRPr lang="en-GB" sz="2000" dirty="0"/>
          </a:p>
          <a:p>
            <a:r>
              <a:rPr lang="en-GB" sz="1600" dirty="0"/>
              <a:t>Hugo first became famous in France because of his poetry, as well as his novels and his plays. Les Contemplations and La </a:t>
            </a:r>
            <a:r>
              <a:rPr lang="en-GB" sz="1600" dirty="0" err="1"/>
              <a:t>Légende</a:t>
            </a:r>
            <a:r>
              <a:rPr lang="en-GB" sz="1600" dirty="0"/>
              <a:t> des siècles are his most famous poetry collections. Outside of France, his novels Les Misérables and Notre-Dame de Paris (known in English also as The Hunchback of Notre-Dame) are his most famous works.</a:t>
            </a:r>
          </a:p>
          <a:p>
            <a:endParaRPr lang="en-GB" sz="1600" dirty="0"/>
          </a:p>
          <a:p>
            <a:r>
              <a:rPr lang="en-GB" sz="1600" dirty="0"/>
              <a:t>When he was young, he was a conservative royalist. As he got older he became more liberal and supported republicanism. His work was about many of the political and social problems as well as the artistic trends of his time. He is buried in the Panthéon, in Paris.</a:t>
            </a:r>
            <a:endParaRPr lang="fr-FR" sz="1600" dirty="0"/>
          </a:p>
        </p:txBody>
      </p:sp>
    </p:spTree>
    <p:extLst>
      <p:ext uri="{BB962C8B-B14F-4D97-AF65-F5344CB8AC3E}">
        <p14:creationId xmlns:p14="http://schemas.microsoft.com/office/powerpoint/2010/main" val="215482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7202B-B3C0-4330-82E7-6B14639D8E46}"/>
              </a:ext>
            </a:extLst>
          </p:cNvPr>
          <p:cNvSpPr>
            <a:spLocks noGrp="1"/>
          </p:cNvSpPr>
          <p:nvPr>
            <p:ph type="title"/>
          </p:nvPr>
        </p:nvSpPr>
        <p:spPr>
          <a:xfrm>
            <a:off x="4965430" y="629268"/>
            <a:ext cx="6586491" cy="1286160"/>
          </a:xfrm>
        </p:spPr>
        <p:txBody>
          <a:bodyPr anchor="b">
            <a:normAutofit/>
          </a:bodyPr>
          <a:lstStyle/>
          <a:p>
            <a:r>
              <a:rPr lang="fr-FR" dirty="0"/>
              <a:t>Charles De Gaulle</a:t>
            </a:r>
          </a:p>
        </p:txBody>
      </p:sp>
      <p:pic>
        <p:nvPicPr>
          <p:cNvPr id="4" name="Picture 3" descr="A person wearing a uniform&#10;&#10;Description automatically generated">
            <a:extLst>
              <a:ext uri="{FF2B5EF4-FFF2-40B4-BE49-F238E27FC236}">
                <a16:creationId xmlns:a16="http://schemas.microsoft.com/office/drawing/2014/main" id="{506068C7-B709-4232-B617-08973793799C}"/>
              </a:ext>
            </a:extLst>
          </p:cNvPr>
          <p:cNvPicPr>
            <a:picLocks noChangeAspect="1"/>
          </p:cNvPicPr>
          <p:nvPr/>
        </p:nvPicPr>
        <p:blipFill rotWithShape="1">
          <a:blip r:embed="rId2"/>
          <a:srcRect r="2" b="1250"/>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D51948-C5DE-44D2-8F46-1D3C05FA29A4}"/>
              </a:ext>
            </a:extLst>
          </p:cNvPr>
          <p:cNvSpPr>
            <a:spLocks noGrp="1"/>
          </p:cNvSpPr>
          <p:nvPr>
            <p:ph idx="1"/>
          </p:nvPr>
        </p:nvSpPr>
        <p:spPr>
          <a:xfrm>
            <a:off x="4965431" y="2438400"/>
            <a:ext cx="6586489" cy="3785419"/>
          </a:xfrm>
        </p:spPr>
        <p:txBody>
          <a:bodyPr>
            <a:normAutofit lnSpcReduction="10000"/>
          </a:bodyPr>
          <a:lstStyle/>
          <a:p>
            <a:r>
              <a:rPr lang="en-GB" sz="1600" b="1" dirty="0"/>
              <a:t>General Charles-André-Joseph-Marie de Gaulle</a:t>
            </a:r>
            <a:r>
              <a:rPr lang="en-GB" sz="1600" dirty="0"/>
              <a:t> (22 November 1890 - 9 November 1970) was a </a:t>
            </a:r>
            <a:r>
              <a:rPr lang="en-GB" sz="1600" dirty="0">
                <a:hlinkClick r:id="rId3" tooltip="France"/>
              </a:rPr>
              <a:t>French</a:t>
            </a:r>
            <a:r>
              <a:rPr lang="en-GB" sz="1600" dirty="0"/>
              <a:t> military and political leader. </a:t>
            </a:r>
            <a:r>
              <a:rPr lang="en-GB" sz="1600" b="1" dirty="0"/>
              <a:t>Charles de Gaulle</a:t>
            </a:r>
            <a:r>
              <a:rPr lang="en-GB" sz="1600" dirty="0"/>
              <a:t> (1890-1970) was the dominant military and political leader of France, 1940-1969. Fleeing the victorious German invaders in 1940, he set up his base in London, proclaimed himself the incarnation of France, created the </a:t>
            </a:r>
            <a:r>
              <a:rPr lang="en-GB" sz="1600" dirty="0">
                <a:hlinkClick r:id="rId4" tooltip="Free France"/>
              </a:rPr>
              <a:t>Free France</a:t>
            </a:r>
            <a:r>
              <a:rPr lang="en-GB" sz="1600" dirty="0"/>
              <a:t> movement, rallied the overseas colonies (especially in Africa), organized the </a:t>
            </a:r>
            <a:r>
              <a:rPr lang="en-GB" sz="1600" dirty="0">
                <a:hlinkClick r:id="rId5" tooltip="French Resistance"/>
              </a:rPr>
              <a:t>French Resistance</a:t>
            </a:r>
            <a:r>
              <a:rPr lang="en-GB" sz="1600" dirty="0"/>
              <a:t>, and tried, but failed, to gain full recognition from the British and Americans.  He retired from office in 1946, but returned in 1958 as France verged on civil war over the Algeria crisis. As president (1958-69) during the Fifth Republic, he revised the constitution to provide for presidential control of foreign and military policy, granted independence to Algeria and the African colonies, and restored the nation's economic health. Forging a close bond with Germany, he sought to dominate the European Common Market by vetoing British entry and holding the U.S. at arms length. Exhausted politically and emotionally, he finally left office in 1969. His reputation as the strongest and greatest of French leaders since </a:t>
            </a:r>
            <a:r>
              <a:rPr lang="en-GB" sz="1600" dirty="0">
                <a:hlinkClick r:id="rId6" tooltip="Napoleon"/>
              </a:rPr>
              <a:t>Napoleon</a:t>
            </a:r>
            <a:r>
              <a:rPr lang="en-GB" sz="1600" dirty="0"/>
              <a:t> continues into the 21st century.</a:t>
            </a:r>
            <a:endParaRPr lang="fr-FR" sz="1600" dirty="0"/>
          </a:p>
        </p:txBody>
      </p:sp>
    </p:spTree>
    <p:extLst>
      <p:ext uri="{BB962C8B-B14F-4D97-AF65-F5344CB8AC3E}">
        <p14:creationId xmlns:p14="http://schemas.microsoft.com/office/powerpoint/2010/main" val="1769893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C632BDE224194DA1811033098C156B" ma:contentTypeVersion="7" ma:contentTypeDescription="Create a new document." ma:contentTypeScope="" ma:versionID="8490e458545ac3008bc7b9981248f137">
  <xsd:schema xmlns:xsd="http://www.w3.org/2001/XMLSchema" xmlns:xs="http://www.w3.org/2001/XMLSchema" xmlns:p="http://schemas.microsoft.com/office/2006/metadata/properties" xmlns:ns2="37bb6d48-7c88-44a9-a0ca-754bfa7f794b" xmlns:ns3="bb63e111-dce5-4a45-8def-dc0a7d76a260" targetNamespace="http://schemas.microsoft.com/office/2006/metadata/properties" ma:root="true" ma:fieldsID="61fefd30479a0b53e54b5f004d20cc7d" ns2:_="" ns3:_="">
    <xsd:import namespace="37bb6d48-7c88-44a9-a0ca-754bfa7f794b"/>
    <xsd:import namespace="bb63e111-dce5-4a45-8def-dc0a7d76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b6d48-7c88-44a9-a0ca-754bfa7f794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63e111-dce5-4a45-8def-dc0a7d76a2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CFF0C6-532A-4013-9346-8D8B57369DC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1CB7B7F-8EA7-4CBB-97E4-DBAB86EE9963}">
  <ds:schemaRefs>
    <ds:schemaRef ds:uri="http://schemas.microsoft.com/sharepoint/v3/contenttype/forms"/>
  </ds:schemaRefs>
</ds:datastoreItem>
</file>

<file path=customXml/itemProps3.xml><?xml version="1.0" encoding="utf-8"?>
<ds:datastoreItem xmlns:ds="http://schemas.openxmlformats.org/officeDocument/2006/customXml" ds:itemID="{CDAE8C5F-A353-40CA-9044-2C5732CE0F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bb6d48-7c88-44a9-a0ca-754bfa7f794b"/>
    <ds:schemaRef ds:uri="bb63e111-dce5-4a45-8def-dc0a7d76a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321</Words>
  <Application>Microsoft Office PowerPoint</Application>
  <PresentationFormat>Widescreen</PresentationFormat>
  <Paragraphs>45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Module 2 – En classe</vt:lpstr>
      <vt:lpstr>Objectives</vt:lpstr>
      <vt:lpstr>PowerPoint Presentation</vt:lpstr>
      <vt:lpstr>Vincent Van Gogh</vt:lpstr>
      <vt:lpstr>Charles Debussy</vt:lpstr>
      <vt:lpstr>Marie Curie</vt:lpstr>
      <vt:lpstr>Jeanne D’Arc</vt:lpstr>
      <vt:lpstr>Victor Hugo</vt:lpstr>
      <vt:lpstr>Charles De Gaulle</vt:lpstr>
      <vt:lpstr>Who would you name your school after?</vt:lpstr>
      <vt:lpstr>PowerPoint Presentation</vt:lpstr>
      <vt:lpstr>PowerPoint Presentation</vt:lpstr>
      <vt:lpstr>Tu aimes les maths?</vt:lpstr>
      <vt:lpstr>PowerPoint Presentation</vt:lpstr>
      <vt:lpstr>Regarde le vidéo sur les écoles en France</vt:lpstr>
      <vt:lpstr>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 En classe</dc:title>
  <dc:creator>Graham Crockford</dc:creator>
  <cp:lastModifiedBy>Graham Crockford</cp:lastModifiedBy>
  <cp:revision>4</cp:revision>
  <dcterms:created xsi:type="dcterms:W3CDTF">2019-01-24T13:46:05Z</dcterms:created>
  <dcterms:modified xsi:type="dcterms:W3CDTF">2019-02-04T15:30:53Z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0x0101002BC632BDE224194DA1811033098C156B</vt:lpwstr>
  </property>
</Properties>
</file>