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26/11/2015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63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26/11/2015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8427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26/11/2015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9866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26/11/2015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754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26/11/2015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618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26/11/2015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186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26/11/2015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175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26/11/2015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09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26/11/2015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992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26/11/2015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0074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26/11/2015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18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26/11/2015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73761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26/11/2015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302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26/11/2015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0223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26/11/2015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956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26/11/2015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2258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26/11/2015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65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26/11/2015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0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26/11/2015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37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26/11/2015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35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26/11/2015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141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00906-274E-4167-AB03-D47BE114DEB2}" type="datetimeFigureOut">
              <a:rPr lang="en-GB" smtClean="0"/>
              <a:t>26/11/2015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79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00906-274E-4167-AB03-D47BE114DEB2}" type="datetimeFigureOut">
              <a:rPr lang="en-GB" smtClean="0"/>
              <a:t>26/11/2015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FFF4-3160-4316-9189-C1AE0987BA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38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00906-274E-4167-AB03-D47BE114DE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26/11/2015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7FFF4-3160-4316-9189-C1AE0987BAE7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7808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15570" y="1628800"/>
            <a:ext cx="4355976" cy="33043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72008" y="1628800"/>
            <a:ext cx="4355976" cy="330432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804" y="19650"/>
            <a:ext cx="7772400" cy="1152128"/>
          </a:xfrm>
        </p:spPr>
        <p:txBody>
          <a:bodyPr>
            <a:noAutofit/>
          </a:bodyPr>
          <a:lstStyle/>
          <a:p>
            <a:r>
              <a:rPr lang="en-GB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H</a:t>
            </a:r>
            <a:r>
              <a:rPr lang="en-GB" sz="7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o</a:t>
            </a:r>
            <a:r>
              <a:rPr lang="en-GB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u</a:t>
            </a:r>
            <a:r>
              <a:rPr lang="en-GB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s</a:t>
            </a:r>
            <a:r>
              <a:rPr lang="en-GB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e</a:t>
            </a:r>
            <a:r>
              <a:rPr lang="en-GB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GB" sz="7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D</a:t>
            </a:r>
            <a:r>
              <a:rPr lang="en-GB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r</a:t>
            </a:r>
            <a:r>
              <a:rPr lang="en-GB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a</a:t>
            </a:r>
            <a:r>
              <a:rPr lang="en-GB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m</a:t>
            </a:r>
            <a:r>
              <a:rPr lang="en-GB" sz="7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a</a:t>
            </a:r>
            <a:endParaRPr lang="en-GB" sz="72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92" y="1844824"/>
            <a:ext cx="4320480" cy="3024336"/>
          </a:xfrm>
        </p:spPr>
        <p:txBody>
          <a:bodyPr>
            <a:normAutofit/>
          </a:bodyPr>
          <a:lstStyle/>
          <a:p>
            <a:pPr lvl="0"/>
            <a:r>
              <a:rPr lang="en-GB" sz="2400" dirty="0">
                <a:solidFill>
                  <a:prstClr val="black"/>
                </a:solidFill>
              </a:rPr>
              <a:t>Directors: Brennan Ward (6B2) &amp; Ella Totten (10B2</a:t>
            </a:r>
            <a:r>
              <a:rPr lang="en-GB" sz="2400" dirty="0" smtClean="0">
                <a:solidFill>
                  <a:prstClr val="black"/>
                </a:solidFill>
              </a:rPr>
              <a:t>)</a:t>
            </a:r>
            <a:endParaRPr lang="en-GB" sz="2400" dirty="0">
              <a:solidFill>
                <a:prstClr val="black"/>
              </a:solidFill>
            </a:endParaRPr>
          </a:p>
          <a:p>
            <a:pPr lvl="0"/>
            <a:r>
              <a:rPr lang="en-GB" sz="4400" b="1" dirty="0">
                <a:solidFill>
                  <a:prstClr val="black"/>
                </a:solidFill>
              </a:rPr>
              <a:t>Play: </a:t>
            </a:r>
            <a:r>
              <a:rPr lang="en-GB" sz="4400" b="1" dirty="0" smtClean="0">
                <a:solidFill>
                  <a:prstClr val="black"/>
                </a:solidFill>
              </a:rPr>
              <a:t>Othello</a:t>
            </a:r>
            <a:endParaRPr lang="en-GB" sz="4400" b="1" dirty="0">
              <a:solidFill>
                <a:prstClr val="black"/>
              </a:solidFill>
            </a:endParaRPr>
          </a:p>
          <a:p>
            <a:pPr lvl="0"/>
            <a:r>
              <a:rPr lang="en-GB" sz="2400" dirty="0">
                <a:solidFill>
                  <a:prstClr val="black"/>
                </a:solidFill>
              </a:rPr>
              <a:t>Auditions: Monday 30</a:t>
            </a:r>
            <a:r>
              <a:rPr lang="en-GB" sz="2400" baseline="30000" dirty="0">
                <a:solidFill>
                  <a:prstClr val="black"/>
                </a:solidFill>
              </a:rPr>
              <a:t>th</a:t>
            </a:r>
            <a:r>
              <a:rPr lang="en-GB" sz="2400" dirty="0">
                <a:solidFill>
                  <a:prstClr val="black"/>
                </a:solidFill>
              </a:rPr>
              <a:t> November. In S3 at Lunch.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721130" y="1799959"/>
            <a:ext cx="4248472" cy="313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2400" dirty="0"/>
              <a:t>Directors: Jack Franklin (6F3) &amp; </a:t>
            </a:r>
            <a:r>
              <a:rPr lang="en-GB" sz="2400" dirty="0" err="1"/>
              <a:t>Kyian</a:t>
            </a:r>
            <a:r>
              <a:rPr lang="en-GB" sz="2400" dirty="0"/>
              <a:t> Cummings (10F2)</a:t>
            </a:r>
          </a:p>
          <a:p>
            <a:pPr lvl="0" algn="ctr">
              <a:spcBef>
                <a:spcPct val="20000"/>
              </a:spcBef>
            </a:pPr>
            <a:r>
              <a:rPr lang="en-GB" sz="4400" b="1" dirty="0"/>
              <a:t>Play: Romeo &amp; Juliet</a:t>
            </a:r>
          </a:p>
          <a:p>
            <a:pPr lvl="0" algn="ctr">
              <a:spcBef>
                <a:spcPct val="20000"/>
              </a:spcBef>
            </a:pPr>
            <a:r>
              <a:rPr lang="en-GB" sz="2400" dirty="0"/>
              <a:t>Auditions: </a:t>
            </a:r>
            <a:r>
              <a:rPr lang="en-GB" sz="2400" dirty="0" smtClean="0"/>
              <a:t>Thursday 3</a:t>
            </a:r>
            <a:r>
              <a:rPr lang="en-GB" sz="2400" baseline="30000" dirty="0" smtClean="0"/>
              <a:t>rd</a:t>
            </a:r>
            <a:r>
              <a:rPr lang="en-GB" sz="2400" dirty="0" smtClean="0"/>
              <a:t> </a:t>
            </a:r>
            <a:r>
              <a:rPr lang="en-GB" sz="2400" dirty="0"/>
              <a:t>December. In S3 at Lunch.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4947544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OPEN TO EVERYONE</a:t>
            </a:r>
          </a:p>
          <a:p>
            <a:pPr algn="ctr"/>
            <a:r>
              <a:rPr lang="en-GB" dirty="0" smtClean="0"/>
              <a:t>We are allowed a cast size of 15 maximum. </a:t>
            </a:r>
          </a:p>
          <a:p>
            <a:pPr algn="ctr"/>
            <a:r>
              <a:rPr lang="en-GB" dirty="0" smtClean="0"/>
              <a:t>We want pupils from every year to take part.</a:t>
            </a:r>
          </a:p>
          <a:p>
            <a:pPr algn="ctr"/>
            <a:endParaRPr lang="en-GB" dirty="0" smtClean="0"/>
          </a:p>
          <a:p>
            <a:pPr algn="ctr"/>
            <a:r>
              <a:rPr lang="en-GB" dirty="0" smtClean="0"/>
              <a:t>House Staff/All teachers: you are more than welcome to support us with your creative skills e.g. designing costume/props </a:t>
            </a:r>
            <a:r>
              <a:rPr lang="en-GB" dirty="0" err="1" smtClean="0"/>
              <a:t>etc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316887" y="950074"/>
            <a:ext cx="1866217" cy="76944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err="1" smtClean="0">
                <a:ln w="1905"/>
                <a:solidFill>
                  <a:srgbClr val="FFFF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Burnell</a:t>
            </a:r>
            <a:endParaRPr lang="en-US" sz="4400" b="1" cap="none" spc="0" dirty="0">
              <a:ln w="1905"/>
              <a:solidFill>
                <a:srgbClr val="FFFF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77629" y="938295"/>
            <a:ext cx="1631857" cy="76944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Forest</a:t>
            </a:r>
            <a:endParaRPr lang="en-US" sz="4400" b="1" cap="none" spc="0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225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chemeClr val="bg1">
                <a:lumMod val="7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715570" y="1628800"/>
            <a:ext cx="4355976" cy="330432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008" y="1628800"/>
            <a:ext cx="4355976" cy="330432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804" y="0"/>
            <a:ext cx="7772400" cy="1152128"/>
          </a:xfrm>
        </p:spPr>
        <p:txBody>
          <a:bodyPr>
            <a:noAutofit/>
          </a:bodyPr>
          <a:lstStyle/>
          <a:p>
            <a:r>
              <a:rPr lang="en-GB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H</a:t>
            </a:r>
            <a:r>
              <a:rPr lang="en-GB" sz="7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o</a:t>
            </a:r>
            <a:r>
              <a:rPr lang="en-GB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u</a:t>
            </a:r>
            <a:r>
              <a:rPr lang="en-GB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s</a:t>
            </a:r>
            <a:r>
              <a:rPr lang="en-GB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e</a:t>
            </a:r>
            <a:r>
              <a:rPr lang="en-GB" sz="7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 </a:t>
            </a:r>
            <a:r>
              <a:rPr lang="en-GB" sz="7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D</a:t>
            </a:r>
            <a:r>
              <a:rPr lang="en-GB" sz="7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r</a:t>
            </a:r>
            <a:r>
              <a:rPr lang="en-GB" sz="7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a</a:t>
            </a:r>
            <a:r>
              <a:rPr lang="en-GB" sz="7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m</a:t>
            </a:r>
            <a:r>
              <a:rPr lang="en-GB" sz="7200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anose="020E0802020502020306" pitchFamily="34" charset="0"/>
              </a:rPr>
              <a:t>a</a:t>
            </a:r>
            <a:endParaRPr lang="en-GB" sz="7200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anose="020E0802020502020306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44" y="1719515"/>
            <a:ext cx="4379340" cy="3024336"/>
          </a:xfrm>
        </p:spPr>
        <p:txBody>
          <a:bodyPr>
            <a:normAutofit fontScale="92500"/>
          </a:bodyPr>
          <a:lstStyle/>
          <a:p>
            <a:r>
              <a:rPr lang="en-GB" sz="2600" dirty="0" smtClean="0">
                <a:solidFill>
                  <a:schemeClr val="bg1"/>
                </a:solidFill>
              </a:rPr>
              <a:t>Director: </a:t>
            </a:r>
            <a:r>
              <a:rPr lang="en-GB" sz="2600" dirty="0" err="1" smtClean="0">
                <a:solidFill>
                  <a:schemeClr val="bg1"/>
                </a:solidFill>
              </a:rPr>
              <a:t>Nkenna</a:t>
            </a:r>
            <a:r>
              <a:rPr lang="en-GB" sz="2600" dirty="0" smtClean="0">
                <a:solidFill>
                  <a:schemeClr val="bg1"/>
                </a:solidFill>
              </a:rPr>
              <a:t> Morgan-</a:t>
            </a:r>
            <a:r>
              <a:rPr lang="en-GB" sz="2600" dirty="0" err="1" smtClean="0">
                <a:solidFill>
                  <a:schemeClr val="bg1"/>
                </a:solidFill>
              </a:rPr>
              <a:t>Odileke</a:t>
            </a:r>
            <a:r>
              <a:rPr lang="en-GB" sz="2600" dirty="0" smtClean="0">
                <a:solidFill>
                  <a:schemeClr val="bg1"/>
                </a:solidFill>
              </a:rPr>
              <a:t> (6G4)</a:t>
            </a:r>
          </a:p>
          <a:p>
            <a:r>
              <a:rPr lang="en-GB" sz="4300" b="1" dirty="0" smtClean="0">
                <a:solidFill>
                  <a:schemeClr val="bg1"/>
                </a:solidFill>
              </a:rPr>
              <a:t>Play: A Midsummer Nights Dream</a:t>
            </a:r>
          </a:p>
          <a:p>
            <a:r>
              <a:rPr lang="en-GB" sz="2600" dirty="0" smtClean="0">
                <a:solidFill>
                  <a:schemeClr val="bg1"/>
                </a:solidFill>
              </a:rPr>
              <a:t>Auditions: Wednesday 2</a:t>
            </a:r>
            <a:r>
              <a:rPr lang="en-GB" sz="2600" baseline="30000" dirty="0" smtClean="0">
                <a:solidFill>
                  <a:schemeClr val="bg1"/>
                </a:solidFill>
              </a:rPr>
              <a:t>nd</a:t>
            </a:r>
            <a:r>
              <a:rPr lang="en-GB" sz="2600" dirty="0" smtClean="0">
                <a:solidFill>
                  <a:schemeClr val="bg1"/>
                </a:solidFill>
              </a:rPr>
              <a:t> December. In S3 after school. </a:t>
            </a:r>
          </a:p>
          <a:p>
            <a:pPr lvl="0"/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721130" y="1799959"/>
            <a:ext cx="424847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Directors: Lauren Campbell (6P1) &amp; Grace </a:t>
            </a:r>
            <a:r>
              <a:rPr lang="en-GB" sz="2400" dirty="0" err="1" smtClean="0">
                <a:solidFill>
                  <a:schemeClr val="bg1"/>
                </a:solidFill>
              </a:rPr>
              <a:t>Sapsford</a:t>
            </a:r>
            <a:r>
              <a:rPr lang="en-GB" sz="2400" dirty="0" smtClean="0">
                <a:solidFill>
                  <a:schemeClr val="bg1"/>
                </a:solidFill>
              </a:rPr>
              <a:t> (6P5)</a:t>
            </a:r>
          </a:p>
          <a:p>
            <a:pPr algn="ctr"/>
            <a:r>
              <a:rPr lang="en-GB" sz="4400" b="1" dirty="0" smtClean="0">
                <a:solidFill>
                  <a:schemeClr val="bg1"/>
                </a:solidFill>
              </a:rPr>
              <a:t>Play: The Tempest</a:t>
            </a:r>
          </a:p>
          <a:p>
            <a:pPr algn="ctr"/>
            <a:r>
              <a:rPr lang="en-GB" sz="2400" dirty="0" smtClean="0">
                <a:solidFill>
                  <a:schemeClr val="bg1"/>
                </a:solidFill>
              </a:rPr>
              <a:t>Auditions: Wednesday 2</a:t>
            </a:r>
            <a:r>
              <a:rPr lang="en-GB" sz="2400" baseline="30000" dirty="0" smtClean="0">
                <a:solidFill>
                  <a:schemeClr val="bg1"/>
                </a:solidFill>
              </a:rPr>
              <a:t>nd</a:t>
            </a:r>
            <a:r>
              <a:rPr lang="en-GB" sz="2400" dirty="0" smtClean="0">
                <a:solidFill>
                  <a:schemeClr val="bg1"/>
                </a:solidFill>
              </a:rPr>
              <a:t> December. In S3 at lunchtime.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4947544"/>
            <a:ext cx="84249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OPEN TO EVERYONE</a:t>
            </a:r>
          </a:p>
          <a:p>
            <a:pPr algn="ctr"/>
            <a:r>
              <a:rPr lang="en-GB" dirty="0">
                <a:solidFill>
                  <a:prstClr val="black"/>
                </a:solidFill>
              </a:rPr>
              <a:t>We are allowed a cast size of 15 maximum. </a:t>
            </a:r>
          </a:p>
          <a:p>
            <a:pPr algn="ctr"/>
            <a:r>
              <a:rPr lang="en-GB" dirty="0">
                <a:solidFill>
                  <a:prstClr val="black"/>
                </a:solidFill>
              </a:rPr>
              <a:t>We want pupils from every year to take part.</a:t>
            </a:r>
          </a:p>
          <a:p>
            <a:pPr algn="ctr"/>
            <a:endParaRPr lang="en-GB" dirty="0">
              <a:solidFill>
                <a:prstClr val="black"/>
              </a:solidFill>
            </a:endParaRPr>
          </a:p>
          <a:p>
            <a:pPr algn="ctr"/>
            <a:r>
              <a:rPr lang="en-GB" dirty="0">
                <a:solidFill>
                  <a:prstClr val="black"/>
                </a:solidFill>
              </a:rPr>
              <a:t>House Staff/All teachers: you are more than welcome to support us with your creative skills e.g. designing costume/props </a:t>
            </a:r>
            <a:r>
              <a:rPr lang="en-GB" dirty="0" err="1">
                <a:solidFill>
                  <a:prstClr val="black"/>
                </a:solidFill>
              </a:rPr>
              <a:t>etc</a:t>
            </a:r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3915" y="950074"/>
            <a:ext cx="1812164" cy="76944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Gibson</a:t>
            </a:r>
            <a:endParaRPr lang="en-US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65451" y="938295"/>
            <a:ext cx="1856214" cy="76944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Payling</a:t>
            </a:r>
            <a:endParaRPr lang="en-US" sz="4400" b="1" dirty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7695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204</Words>
  <Application>Microsoft Office PowerPoint</Application>
  <PresentationFormat>On-screen Show (4:3)</PresentationFormat>
  <Paragraphs>28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1_Office Theme</vt:lpstr>
      <vt:lpstr>House Drama</vt:lpstr>
      <vt:lpstr>House Drama</vt:lpstr>
    </vt:vector>
  </TitlesOfParts>
  <Company>Highams Park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House Drama</dc:title>
  <dc:creator>T Lewis</dc:creator>
  <cp:lastModifiedBy>T Lewis</cp:lastModifiedBy>
  <cp:revision>5</cp:revision>
  <dcterms:created xsi:type="dcterms:W3CDTF">2015-11-23T10:09:52Z</dcterms:created>
  <dcterms:modified xsi:type="dcterms:W3CDTF">2015-11-26T14:17:10Z</dcterms:modified>
</cp:coreProperties>
</file>