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21" d="100"/>
          <a:sy n="121" d="100"/>
        </p:scale>
        <p:origin x="90" y="23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8EFA6-2986-40CE-A656-DD463D1A52BA}" type="datetimeFigureOut">
              <a:rPr lang="en-GB" smtClean="0"/>
              <a:t>25/10/2018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B696-FFD4-40B1-BDC2-3F10EBCB2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62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8EFA6-2986-40CE-A656-DD463D1A52BA}" type="datetimeFigureOut">
              <a:rPr lang="en-GB" smtClean="0"/>
              <a:t>25/10/2018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B696-FFD4-40B1-BDC2-3F10EBCB2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588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8EFA6-2986-40CE-A656-DD463D1A52BA}" type="datetimeFigureOut">
              <a:rPr lang="en-GB" smtClean="0"/>
              <a:t>25/10/2018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B696-FFD4-40B1-BDC2-3F10EBCB2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902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8EFA6-2986-40CE-A656-DD463D1A52BA}" type="datetimeFigureOut">
              <a:rPr lang="en-GB" smtClean="0"/>
              <a:t>25/10/2018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B696-FFD4-40B1-BDC2-3F10EBCB2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520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8EFA6-2986-40CE-A656-DD463D1A52BA}" type="datetimeFigureOut">
              <a:rPr lang="en-GB" smtClean="0"/>
              <a:t>25/10/2018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B696-FFD4-40B1-BDC2-3F10EBCB2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526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8EFA6-2986-40CE-A656-DD463D1A52BA}" type="datetimeFigureOut">
              <a:rPr lang="en-GB" smtClean="0"/>
              <a:t>25/10/2018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B696-FFD4-40B1-BDC2-3F10EBCB2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892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8EFA6-2986-40CE-A656-DD463D1A52BA}" type="datetimeFigureOut">
              <a:rPr lang="en-GB" smtClean="0"/>
              <a:t>25/10/2018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B696-FFD4-40B1-BDC2-3F10EBCB2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134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8EFA6-2986-40CE-A656-DD463D1A52BA}" type="datetimeFigureOut">
              <a:rPr lang="en-GB" smtClean="0"/>
              <a:t>25/10/2018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B696-FFD4-40B1-BDC2-3F10EBCB2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222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8EFA6-2986-40CE-A656-DD463D1A52BA}" type="datetimeFigureOut">
              <a:rPr lang="en-GB" smtClean="0"/>
              <a:t>25/10/2018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B696-FFD4-40B1-BDC2-3F10EBCB2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676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8EFA6-2986-40CE-A656-DD463D1A52BA}" type="datetimeFigureOut">
              <a:rPr lang="en-GB" smtClean="0"/>
              <a:t>25/10/2018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B696-FFD4-40B1-BDC2-3F10EBCB2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543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8EFA6-2986-40CE-A656-DD463D1A52BA}" type="datetimeFigureOut">
              <a:rPr lang="en-GB" smtClean="0"/>
              <a:t>25/10/2018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3B696-FFD4-40B1-BDC2-3F10EBCB2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872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8EFA6-2986-40CE-A656-DD463D1A52BA}" type="datetimeFigureOut">
              <a:rPr lang="en-GB" smtClean="0"/>
              <a:t>25/10/2018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3B696-FFD4-40B1-BDC2-3F10EBCB2E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224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7596FE2-AAD6-4DAE-856A-90A95B001F0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9297"/>
          <a:stretch/>
        </p:blipFill>
        <p:spPr>
          <a:xfrm>
            <a:off x="1" y="0"/>
            <a:ext cx="4937976" cy="142677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796271F-F8DE-4F20-A27A-D152F1AF954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9297"/>
          <a:stretch/>
        </p:blipFill>
        <p:spPr>
          <a:xfrm>
            <a:off x="4968025" y="0"/>
            <a:ext cx="4937976" cy="142677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5963A17-3205-4022-BEE6-DE4C1677C6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9297"/>
          <a:stretch/>
        </p:blipFill>
        <p:spPr>
          <a:xfrm>
            <a:off x="15024" y="1958865"/>
            <a:ext cx="4937976" cy="142677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D192C47-30D7-40C0-AC1F-1689620193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9297"/>
          <a:stretch/>
        </p:blipFill>
        <p:spPr>
          <a:xfrm>
            <a:off x="4983048" y="1958865"/>
            <a:ext cx="4937976" cy="142677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23BCC2B-9611-4D75-A28D-D52CA86D595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9297"/>
          <a:stretch/>
        </p:blipFill>
        <p:spPr>
          <a:xfrm>
            <a:off x="-15023" y="3472357"/>
            <a:ext cx="4937976" cy="142677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B1B308C-191D-4227-A4F0-FF2C272920B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9297"/>
          <a:stretch/>
        </p:blipFill>
        <p:spPr>
          <a:xfrm>
            <a:off x="4953001" y="3472357"/>
            <a:ext cx="4937976" cy="142677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AAB279A-AD71-473D-BFF8-BAF1D211FC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9297"/>
          <a:stretch/>
        </p:blipFill>
        <p:spPr>
          <a:xfrm>
            <a:off x="0" y="5431222"/>
            <a:ext cx="4937976" cy="142677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1FB7F15-FEF2-4A88-AB90-54A65FD72A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9297"/>
          <a:stretch/>
        </p:blipFill>
        <p:spPr>
          <a:xfrm>
            <a:off x="4968024" y="5431222"/>
            <a:ext cx="4937976" cy="1426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392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Barker</dc:creator>
  <cp:lastModifiedBy>J Barker</cp:lastModifiedBy>
  <cp:revision>1</cp:revision>
  <dcterms:created xsi:type="dcterms:W3CDTF">2018-10-25T13:22:07Z</dcterms:created>
  <dcterms:modified xsi:type="dcterms:W3CDTF">2018-10-25T13:24:26Z</dcterms:modified>
</cp:coreProperties>
</file>