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445" r:id="rId5"/>
    <p:sldId id="446" r:id="rId6"/>
    <p:sldId id="423" r:id="rId7"/>
    <p:sldId id="304" r:id="rId8"/>
    <p:sldId id="305" r:id="rId9"/>
    <p:sldId id="306" r:id="rId10"/>
    <p:sldId id="424" r:id="rId11"/>
    <p:sldId id="425" r:id="rId12"/>
    <p:sldId id="447" r:id="rId13"/>
    <p:sldId id="427" r:id="rId14"/>
    <p:sldId id="428" r:id="rId15"/>
    <p:sldId id="429" r:id="rId16"/>
    <p:sldId id="450" r:id="rId17"/>
    <p:sldId id="430" r:id="rId18"/>
    <p:sldId id="431" r:id="rId19"/>
    <p:sldId id="448" r:id="rId20"/>
    <p:sldId id="451" r:id="rId21"/>
    <p:sldId id="449" r:id="rId22"/>
    <p:sldId id="432" r:id="rId23"/>
    <p:sldId id="301" r:id="rId24"/>
    <p:sldId id="511" r:id="rId25"/>
    <p:sldId id="433" r:id="rId26"/>
    <p:sldId id="434" r:id="rId27"/>
    <p:sldId id="452" r:id="rId28"/>
    <p:sldId id="303" r:id="rId29"/>
    <p:sldId id="435" r:id="rId30"/>
    <p:sldId id="436" r:id="rId31"/>
    <p:sldId id="437" r:id="rId32"/>
    <p:sldId id="438" r:id="rId33"/>
    <p:sldId id="439" r:id="rId34"/>
    <p:sldId id="440" r:id="rId35"/>
    <p:sldId id="441" r:id="rId36"/>
    <p:sldId id="323" r:id="rId37"/>
    <p:sldId id="32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1113"/>
    <a:srgbClr val="070506"/>
    <a:srgbClr val="191F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8" autoAdjust="0"/>
    <p:restoredTop sz="94660"/>
  </p:normalViewPr>
  <p:slideViewPr>
    <p:cSldViewPr snapToGrid="0">
      <p:cViewPr varScale="1">
        <p:scale>
          <a:sx n="75" d="100"/>
          <a:sy n="75" d="100"/>
        </p:scale>
        <p:origin x="54" y="5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 Callanan" userId="951668ec-da26-491a-9b8a-af24bfeff26b" providerId="ADAL" clId="{C1D710E8-F25E-45DE-9FA2-3FCAAE61BEF7}"/>
    <pc:docChg chg="delSld">
      <pc:chgData name="D Callanan" userId="951668ec-da26-491a-9b8a-af24bfeff26b" providerId="ADAL" clId="{C1D710E8-F25E-45DE-9FA2-3FCAAE61BEF7}" dt="2022-07-15T11:14:21.335" v="150" actId="2696"/>
      <pc:docMkLst>
        <pc:docMk/>
      </pc:docMkLst>
      <pc:sldChg chg="del">
        <pc:chgData name="D Callanan" userId="951668ec-da26-491a-9b8a-af24bfeff26b" providerId="ADAL" clId="{C1D710E8-F25E-45DE-9FA2-3FCAAE61BEF7}" dt="2022-07-15T11:14:08.446" v="0" actId="2696"/>
        <pc:sldMkLst>
          <pc:docMk/>
          <pc:sldMk cId="3725783310" sldId="256"/>
        </pc:sldMkLst>
      </pc:sldChg>
      <pc:sldChg chg="del">
        <pc:chgData name="D Callanan" userId="951668ec-da26-491a-9b8a-af24bfeff26b" providerId="ADAL" clId="{C1D710E8-F25E-45DE-9FA2-3FCAAE61BEF7}" dt="2022-07-15T11:14:08.461" v="1" actId="2696"/>
        <pc:sldMkLst>
          <pc:docMk/>
          <pc:sldMk cId="1348374017" sldId="257"/>
        </pc:sldMkLst>
      </pc:sldChg>
      <pc:sldChg chg="del">
        <pc:chgData name="D Callanan" userId="951668ec-da26-491a-9b8a-af24bfeff26b" providerId="ADAL" clId="{C1D710E8-F25E-45DE-9FA2-3FCAAE61BEF7}" dt="2022-07-15T11:14:08.477" v="2" actId="2696"/>
        <pc:sldMkLst>
          <pc:docMk/>
          <pc:sldMk cId="1302646345" sldId="258"/>
        </pc:sldMkLst>
      </pc:sldChg>
      <pc:sldChg chg="del">
        <pc:chgData name="D Callanan" userId="951668ec-da26-491a-9b8a-af24bfeff26b" providerId="ADAL" clId="{C1D710E8-F25E-45DE-9FA2-3FCAAE61BEF7}" dt="2022-07-15T11:14:20.262" v="55" actId="2696"/>
        <pc:sldMkLst>
          <pc:docMk/>
          <pc:sldMk cId="0" sldId="263"/>
        </pc:sldMkLst>
      </pc:sldChg>
      <pc:sldChg chg="del">
        <pc:chgData name="D Callanan" userId="951668ec-da26-491a-9b8a-af24bfeff26b" providerId="ADAL" clId="{C1D710E8-F25E-45DE-9FA2-3FCAAE61BEF7}" dt="2022-07-15T11:14:20.277" v="56" actId="2696"/>
        <pc:sldMkLst>
          <pc:docMk/>
          <pc:sldMk cId="0" sldId="264"/>
        </pc:sldMkLst>
      </pc:sldChg>
      <pc:sldChg chg="del">
        <pc:chgData name="D Callanan" userId="951668ec-da26-491a-9b8a-af24bfeff26b" providerId="ADAL" clId="{C1D710E8-F25E-45DE-9FA2-3FCAAE61BEF7}" dt="2022-07-15T11:14:20.512" v="74" actId="2696"/>
        <pc:sldMkLst>
          <pc:docMk/>
          <pc:sldMk cId="0" sldId="267"/>
        </pc:sldMkLst>
      </pc:sldChg>
      <pc:sldChg chg="del">
        <pc:chgData name="D Callanan" userId="951668ec-da26-491a-9b8a-af24bfeff26b" providerId="ADAL" clId="{C1D710E8-F25E-45DE-9FA2-3FCAAE61BEF7}" dt="2022-07-15T11:14:20.527" v="75" actId="2696"/>
        <pc:sldMkLst>
          <pc:docMk/>
          <pc:sldMk cId="0" sldId="268"/>
        </pc:sldMkLst>
      </pc:sldChg>
      <pc:sldChg chg="del">
        <pc:chgData name="D Callanan" userId="951668ec-da26-491a-9b8a-af24bfeff26b" providerId="ADAL" clId="{C1D710E8-F25E-45DE-9FA2-3FCAAE61BEF7}" dt="2022-07-15T11:14:21.132" v="125" actId="2696"/>
        <pc:sldMkLst>
          <pc:docMk/>
          <pc:sldMk cId="0" sldId="270"/>
        </pc:sldMkLst>
      </pc:sldChg>
      <pc:sldChg chg="del">
        <pc:chgData name="D Callanan" userId="951668ec-da26-491a-9b8a-af24bfeff26b" providerId="ADAL" clId="{C1D710E8-F25E-45DE-9FA2-3FCAAE61BEF7}" dt="2022-07-15T11:14:20.324" v="60" actId="2696"/>
        <pc:sldMkLst>
          <pc:docMk/>
          <pc:sldMk cId="0" sldId="272"/>
        </pc:sldMkLst>
      </pc:sldChg>
      <pc:sldChg chg="del">
        <pc:chgData name="D Callanan" userId="951668ec-da26-491a-9b8a-af24bfeff26b" providerId="ADAL" clId="{C1D710E8-F25E-45DE-9FA2-3FCAAE61BEF7}" dt="2022-07-15T11:14:20.277" v="57" actId="2696"/>
        <pc:sldMkLst>
          <pc:docMk/>
          <pc:sldMk cId="0" sldId="273"/>
        </pc:sldMkLst>
      </pc:sldChg>
      <pc:sldChg chg="del">
        <pc:chgData name="D Callanan" userId="951668ec-da26-491a-9b8a-af24bfeff26b" providerId="ADAL" clId="{C1D710E8-F25E-45DE-9FA2-3FCAAE61BEF7}" dt="2022-07-15T11:14:08.930" v="32" actId="2696"/>
        <pc:sldMkLst>
          <pc:docMk/>
          <pc:sldMk cId="0" sldId="274"/>
        </pc:sldMkLst>
      </pc:sldChg>
      <pc:sldChg chg="del">
        <pc:chgData name="D Callanan" userId="951668ec-da26-491a-9b8a-af24bfeff26b" providerId="ADAL" clId="{C1D710E8-F25E-45DE-9FA2-3FCAAE61BEF7}" dt="2022-07-15T11:14:20.480" v="72" actId="2696"/>
        <pc:sldMkLst>
          <pc:docMk/>
          <pc:sldMk cId="0" sldId="276"/>
        </pc:sldMkLst>
      </pc:sldChg>
      <pc:sldChg chg="del">
        <pc:chgData name="D Callanan" userId="951668ec-da26-491a-9b8a-af24bfeff26b" providerId="ADAL" clId="{C1D710E8-F25E-45DE-9FA2-3FCAAE61BEF7}" dt="2022-07-15T11:14:08.805" v="24" actId="2696"/>
        <pc:sldMkLst>
          <pc:docMk/>
          <pc:sldMk cId="351230505" sldId="277"/>
        </pc:sldMkLst>
      </pc:sldChg>
      <pc:sldChg chg="del">
        <pc:chgData name="D Callanan" userId="951668ec-da26-491a-9b8a-af24bfeff26b" providerId="ADAL" clId="{C1D710E8-F25E-45DE-9FA2-3FCAAE61BEF7}" dt="2022-07-15T11:14:08.961" v="34" actId="2696"/>
        <pc:sldMkLst>
          <pc:docMk/>
          <pc:sldMk cId="0" sldId="281"/>
        </pc:sldMkLst>
      </pc:sldChg>
      <pc:sldChg chg="del">
        <pc:chgData name="D Callanan" userId="951668ec-da26-491a-9b8a-af24bfeff26b" providerId="ADAL" clId="{C1D710E8-F25E-45DE-9FA2-3FCAAE61BEF7}" dt="2022-07-15T11:14:20.496" v="73" actId="2696"/>
        <pc:sldMkLst>
          <pc:docMk/>
          <pc:sldMk cId="767842822" sldId="283"/>
        </pc:sldMkLst>
      </pc:sldChg>
      <pc:sldChg chg="del">
        <pc:chgData name="D Callanan" userId="951668ec-da26-491a-9b8a-af24bfeff26b" providerId="ADAL" clId="{C1D710E8-F25E-45DE-9FA2-3FCAAE61BEF7}" dt="2022-07-15T11:14:20.773" v="97" actId="2696"/>
        <pc:sldMkLst>
          <pc:docMk/>
          <pc:sldMk cId="3167776431" sldId="302"/>
        </pc:sldMkLst>
      </pc:sldChg>
      <pc:sldChg chg="del">
        <pc:chgData name="D Callanan" userId="951668ec-da26-491a-9b8a-af24bfeff26b" providerId="ADAL" clId="{C1D710E8-F25E-45DE-9FA2-3FCAAE61BEF7}" dt="2022-07-15T11:14:08.914" v="31" actId="2696"/>
        <pc:sldMkLst>
          <pc:docMk/>
          <pc:sldMk cId="4154873078" sldId="307"/>
        </pc:sldMkLst>
      </pc:sldChg>
      <pc:sldChg chg="del">
        <pc:chgData name="D Callanan" userId="951668ec-da26-491a-9b8a-af24bfeff26b" providerId="ADAL" clId="{C1D710E8-F25E-45DE-9FA2-3FCAAE61BEF7}" dt="2022-07-15T11:14:08.899" v="30" actId="2696"/>
        <pc:sldMkLst>
          <pc:docMk/>
          <pc:sldMk cId="4014461454" sldId="308"/>
        </pc:sldMkLst>
      </pc:sldChg>
      <pc:sldChg chg="del">
        <pc:chgData name="D Callanan" userId="951668ec-da26-491a-9b8a-af24bfeff26b" providerId="ADAL" clId="{C1D710E8-F25E-45DE-9FA2-3FCAAE61BEF7}" dt="2022-07-15T11:14:08.946" v="33" actId="2696"/>
        <pc:sldMkLst>
          <pc:docMk/>
          <pc:sldMk cId="3612549932" sldId="309"/>
        </pc:sldMkLst>
      </pc:sldChg>
      <pc:sldChg chg="del">
        <pc:chgData name="D Callanan" userId="951668ec-da26-491a-9b8a-af24bfeff26b" providerId="ADAL" clId="{C1D710E8-F25E-45DE-9FA2-3FCAAE61BEF7}" dt="2022-07-15T11:14:08.993" v="36" actId="2696"/>
        <pc:sldMkLst>
          <pc:docMk/>
          <pc:sldMk cId="1580135353" sldId="310"/>
        </pc:sldMkLst>
      </pc:sldChg>
      <pc:sldChg chg="del">
        <pc:chgData name="D Callanan" userId="951668ec-da26-491a-9b8a-af24bfeff26b" providerId="ADAL" clId="{C1D710E8-F25E-45DE-9FA2-3FCAAE61BEF7}" dt="2022-07-15T11:14:08.633" v="8" actId="2696"/>
        <pc:sldMkLst>
          <pc:docMk/>
          <pc:sldMk cId="2102582062" sldId="311"/>
        </pc:sldMkLst>
      </pc:sldChg>
      <pc:sldChg chg="del">
        <pc:chgData name="D Callanan" userId="951668ec-da26-491a-9b8a-af24bfeff26b" providerId="ADAL" clId="{C1D710E8-F25E-45DE-9FA2-3FCAAE61BEF7}" dt="2022-07-15T11:14:08.649" v="10" actId="2696"/>
        <pc:sldMkLst>
          <pc:docMk/>
          <pc:sldMk cId="616275999" sldId="312"/>
        </pc:sldMkLst>
      </pc:sldChg>
      <pc:sldChg chg="del">
        <pc:chgData name="D Callanan" userId="951668ec-da26-491a-9b8a-af24bfeff26b" providerId="ADAL" clId="{C1D710E8-F25E-45DE-9FA2-3FCAAE61BEF7}" dt="2022-07-15T11:14:08.664" v="11" actId="2696"/>
        <pc:sldMkLst>
          <pc:docMk/>
          <pc:sldMk cId="1681322430" sldId="313"/>
        </pc:sldMkLst>
      </pc:sldChg>
      <pc:sldChg chg="del">
        <pc:chgData name="D Callanan" userId="951668ec-da26-491a-9b8a-af24bfeff26b" providerId="ADAL" clId="{C1D710E8-F25E-45DE-9FA2-3FCAAE61BEF7}" dt="2022-07-15T11:14:08.993" v="37" actId="2696"/>
        <pc:sldMkLst>
          <pc:docMk/>
          <pc:sldMk cId="477038145" sldId="314"/>
        </pc:sldMkLst>
      </pc:sldChg>
      <pc:sldChg chg="del">
        <pc:chgData name="D Callanan" userId="951668ec-da26-491a-9b8a-af24bfeff26b" providerId="ADAL" clId="{C1D710E8-F25E-45DE-9FA2-3FCAAE61BEF7}" dt="2022-07-15T11:14:09.086" v="45" actId="2696"/>
        <pc:sldMkLst>
          <pc:docMk/>
          <pc:sldMk cId="3241714416" sldId="315"/>
        </pc:sldMkLst>
      </pc:sldChg>
      <pc:sldChg chg="del">
        <pc:chgData name="D Callanan" userId="951668ec-da26-491a-9b8a-af24bfeff26b" providerId="ADAL" clId="{C1D710E8-F25E-45DE-9FA2-3FCAAE61BEF7}" dt="2022-07-15T11:14:09.071" v="44" actId="2696"/>
        <pc:sldMkLst>
          <pc:docMk/>
          <pc:sldMk cId="2949286131" sldId="316"/>
        </pc:sldMkLst>
      </pc:sldChg>
      <pc:sldChg chg="del">
        <pc:chgData name="D Callanan" userId="951668ec-da26-491a-9b8a-af24bfeff26b" providerId="ADAL" clId="{C1D710E8-F25E-45DE-9FA2-3FCAAE61BEF7}" dt="2022-07-15T11:14:09.055" v="42" actId="2696"/>
        <pc:sldMkLst>
          <pc:docMk/>
          <pc:sldMk cId="3732669200" sldId="317"/>
        </pc:sldMkLst>
      </pc:sldChg>
      <pc:sldChg chg="del">
        <pc:chgData name="D Callanan" userId="951668ec-da26-491a-9b8a-af24bfeff26b" providerId="ADAL" clId="{C1D710E8-F25E-45DE-9FA2-3FCAAE61BEF7}" dt="2022-07-15T11:14:08.680" v="12" actId="2696"/>
        <pc:sldMkLst>
          <pc:docMk/>
          <pc:sldMk cId="824484385" sldId="318"/>
        </pc:sldMkLst>
      </pc:sldChg>
      <pc:sldChg chg="del">
        <pc:chgData name="D Callanan" userId="951668ec-da26-491a-9b8a-af24bfeff26b" providerId="ADAL" clId="{C1D710E8-F25E-45DE-9FA2-3FCAAE61BEF7}" dt="2022-07-15T11:14:08.727" v="16" actId="2696"/>
        <pc:sldMkLst>
          <pc:docMk/>
          <pc:sldMk cId="3685654847" sldId="319"/>
        </pc:sldMkLst>
      </pc:sldChg>
      <pc:sldChg chg="del">
        <pc:chgData name="D Callanan" userId="951668ec-da26-491a-9b8a-af24bfeff26b" providerId="ADAL" clId="{C1D710E8-F25E-45DE-9FA2-3FCAAE61BEF7}" dt="2022-07-15T11:14:09.102" v="47" actId="2696"/>
        <pc:sldMkLst>
          <pc:docMk/>
          <pc:sldMk cId="713020124" sldId="320"/>
        </pc:sldMkLst>
      </pc:sldChg>
      <pc:sldChg chg="del">
        <pc:chgData name="D Callanan" userId="951668ec-da26-491a-9b8a-af24bfeff26b" providerId="ADAL" clId="{C1D710E8-F25E-45DE-9FA2-3FCAAE61BEF7}" dt="2022-07-15T11:14:08.696" v="13" actId="2696"/>
        <pc:sldMkLst>
          <pc:docMk/>
          <pc:sldMk cId="2603006833" sldId="321"/>
        </pc:sldMkLst>
      </pc:sldChg>
      <pc:sldChg chg="del">
        <pc:chgData name="D Callanan" userId="951668ec-da26-491a-9b8a-af24bfeff26b" providerId="ADAL" clId="{C1D710E8-F25E-45DE-9FA2-3FCAAE61BEF7}" dt="2022-07-15T11:14:08.727" v="17" actId="2696"/>
        <pc:sldMkLst>
          <pc:docMk/>
          <pc:sldMk cId="2197486804" sldId="322"/>
        </pc:sldMkLst>
      </pc:sldChg>
      <pc:sldChg chg="del">
        <pc:chgData name="D Callanan" userId="951668ec-da26-491a-9b8a-af24bfeff26b" providerId="ADAL" clId="{C1D710E8-F25E-45DE-9FA2-3FCAAE61BEF7}" dt="2022-07-15T11:14:08.774" v="21" actId="2696"/>
        <pc:sldMkLst>
          <pc:docMk/>
          <pc:sldMk cId="2747824231" sldId="325"/>
        </pc:sldMkLst>
      </pc:sldChg>
      <pc:sldChg chg="del">
        <pc:chgData name="D Callanan" userId="951668ec-da26-491a-9b8a-af24bfeff26b" providerId="ADAL" clId="{C1D710E8-F25E-45DE-9FA2-3FCAAE61BEF7}" dt="2022-07-15T11:14:09.149" v="51" actId="2696"/>
        <pc:sldMkLst>
          <pc:docMk/>
          <pc:sldMk cId="1733059879" sldId="326"/>
        </pc:sldMkLst>
      </pc:sldChg>
      <pc:sldChg chg="del">
        <pc:chgData name="D Callanan" userId="951668ec-da26-491a-9b8a-af24bfeff26b" providerId="ADAL" clId="{C1D710E8-F25E-45DE-9FA2-3FCAAE61BEF7}" dt="2022-07-15T11:14:08.805" v="23" actId="2696"/>
        <pc:sldMkLst>
          <pc:docMk/>
          <pc:sldMk cId="1656542034" sldId="327"/>
        </pc:sldMkLst>
      </pc:sldChg>
      <pc:sldChg chg="del">
        <pc:chgData name="D Callanan" userId="951668ec-da26-491a-9b8a-af24bfeff26b" providerId="ADAL" clId="{C1D710E8-F25E-45DE-9FA2-3FCAAE61BEF7}" dt="2022-07-15T11:14:08.821" v="25" actId="2696"/>
        <pc:sldMkLst>
          <pc:docMk/>
          <pc:sldMk cId="689537450" sldId="328"/>
        </pc:sldMkLst>
      </pc:sldChg>
      <pc:sldChg chg="del">
        <pc:chgData name="D Callanan" userId="951668ec-da26-491a-9b8a-af24bfeff26b" providerId="ADAL" clId="{C1D710E8-F25E-45DE-9FA2-3FCAAE61BEF7}" dt="2022-07-15T11:14:08.836" v="26" actId="2696"/>
        <pc:sldMkLst>
          <pc:docMk/>
          <pc:sldMk cId="701657010" sldId="329"/>
        </pc:sldMkLst>
      </pc:sldChg>
      <pc:sldChg chg="del">
        <pc:chgData name="D Callanan" userId="951668ec-da26-491a-9b8a-af24bfeff26b" providerId="ADAL" clId="{C1D710E8-F25E-45DE-9FA2-3FCAAE61BEF7}" dt="2022-07-15T11:14:21.257" v="141" actId="2696"/>
        <pc:sldMkLst>
          <pc:docMk/>
          <pc:sldMk cId="1452351387" sldId="330"/>
        </pc:sldMkLst>
      </pc:sldChg>
      <pc:sldChg chg="del">
        <pc:chgData name="D Callanan" userId="951668ec-da26-491a-9b8a-af24bfeff26b" providerId="ADAL" clId="{C1D710E8-F25E-45DE-9FA2-3FCAAE61BEF7}" dt="2022-07-15T11:14:21.195" v="134" actId="2696"/>
        <pc:sldMkLst>
          <pc:docMk/>
          <pc:sldMk cId="493205202" sldId="331"/>
        </pc:sldMkLst>
      </pc:sldChg>
      <pc:sldChg chg="del">
        <pc:chgData name="D Callanan" userId="951668ec-da26-491a-9b8a-af24bfeff26b" providerId="ADAL" clId="{C1D710E8-F25E-45DE-9FA2-3FCAAE61BEF7}" dt="2022-07-15T11:14:21.210" v="135" actId="2696"/>
        <pc:sldMkLst>
          <pc:docMk/>
          <pc:sldMk cId="3952351323" sldId="332"/>
        </pc:sldMkLst>
      </pc:sldChg>
      <pc:sldChg chg="del">
        <pc:chgData name="D Callanan" userId="951668ec-da26-491a-9b8a-af24bfeff26b" providerId="ADAL" clId="{C1D710E8-F25E-45DE-9FA2-3FCAAE61BEF7}" dt="2022-07-15T11:14:21.210" v="136" actId="2696"/>
        <pc:sldMkLst>
          <pc:docMk/>
          <pc:sldMk cId="781316308" sldId="333"/>
        </pc:sldMkLst>
      </pc:sldChg>
      <pc:sldChg chg="del">
        <pc:chgData name="D Callanan" userId="951668ec-da26-491a-9b8a-af24bfeff26b" providerId="ADAL" clId="{C1D710E8-F25E-45DE-9FA2-3FCAAE61BEF7}" dt="2022-07-15T11:14:21.210" v="137" actId="2696"/>
        <pc:sldMkLst>
          <pc:docMk/>
          <pc:sldMk cId="1114987511" sldId="334"/>
        </pc:sldMkLst>
      </pc:sldChg>
      <pc:sldChg chg="del">
        <pc:chgData name="D Callanan" userId="951668ec-da26-491a-9b8a-af24bfeff26b" providerId="ADAL" clId="{C1D710E8-F25E-45DE-9FA2-3FCAAE61BEF7}" dt="2022-07-15T11:14:21.226" v="138" actId="2696"/>
        <pc:sldMkLst>
          <pc:docMk/>
          <pc:sldMk cId="2595407215" sldId="335"/>
        </pc:sldMkLst>
      </pc:sldChg>
      <pc:sldChg chg="del">
        <pc:chgData name="D Callanan" userId="951668ec-da26-491a-9b8a-af24bfeff26b" providerId="ADAL" clId="{C1D710E8-F25E-45DE-9FA2-3FCAAE61BEF7}" dt="2022-07-15T11:14:21.304" v="147" actId="2696"/>
        <pc:sldMkLst>
          <pc:docMk/>
          <pc:sldMk cId="2826126369" sldId="336"/>
        </pc:sldMkLst>
      </pc:sldChg>
      <pc:sldChg chg="del">
        <pc:chgData name="D Callanan" userId="951668ec-da26-491a-9b8a-af24bfeff26b" providerId="ADAL" clId="{C1D710E8-F25E-45DE-9FA2-3FCAAE61BEF7}" dt="2022-07-15T11:14:21.304" v="146" actId="2696"/>
        <pc:sldMkLst>
          <pc:docMk/>
          <pc:sldMk cId="683676001" sldId="337"/>
        </pc:sldMkLst>
      </pc:sldChg>
      <pc:sldChg chg="del">
        <pc:chgData name="D Callanan" userId="951668ec-da26-491a-9b8a-af24bfeff26b" providerId="ADAL" clId="{C1D710E8-F25E-45DE-9FA2-3FCAAE61BEF7}" dt="2022-07-15T11:14:21.320" v="148" actId="2696"/>
        <pc:sldMkLst>
          <pc:docMk/>
          <pc:sldMk cId="4084175072" sldId="338"/>
        </pc:sldMkLst>
      </pc:sldChg>
      <pc:sldChg chg="del">
        <pc:chgData name="D Callanan" userId="951668ec-da26-491a-9b8a-af24bfeff26b" providerId="ADAL" clId="{C1D710E8-F25E-45DE-9FA2-3FCAAE61BEF7}" dt="2022-07-15T11:14:21.320" v="149" actId="2696"/>
        <pc:sldMkLst>
          <pc:docMk/>
          <pc:sldMk cId="1755299887" sldId="339"/>
        </pc:sldMkLst>
      </pc:sldChg>
      <pc:sldChg chg="del">
        <pc:chgData name="D Callanan" userId="951668ec-da26-491a-9b8a-af24bfeff26b" providerId="ADAL" clId="{C1D710E8-F25E-45DE-9FA2-3FCAAE61BEF7}" dt="2022-07-15T11:14:21.335" v="150" actId="2696"/>
        <pc:sldMkLst>
          <pc:docMk/>
          <pc:sldMk cId="4187648111" sldId="340"/>
        </pc:sldMkLst>
      </pc:sldChg>
      <pc:sldChg chg="del">
        <pc:chgData name="D Callanan" userId="951668ec-da26-491a-9b8a-af24bfeff26b" providerId="ADAL" clId="{C1D710E8-F25E-45DE-9FA2-3FCAAE61BEF7}" dt="2022-07-15T11:14:08.493" v="4" actId="2696"/>
        <pc:sldMkLst>
          <pc:docMk/>
          <pc:sldMk cId="3189040313" sldId="393"/>
        </pc:sldMkLst>
      </pc:sldChg>
      <pc:sldChg chg="del">
        <pc:chgData name="D Callanan" userId="951668ec-da26-491a-9b8a-af24bfeff26b" providerId="ADAL" clId="{C1D710E8-F25E-45DE-9FA2-3FCAAE61BEF7}" dt="2022-07-15T11:14:08.493" v="3" actId="2696"/>
        <pc:sldMkLst>
          <pc:docMk/>
          <pc:sldMk cId="3730693181" sldId="394"/>
        </pc:sldMkLst>
      </pc:sldChg>
      <pc:sldChg chg="del">
        <pc:chgData name="D Callanan" userId="951668ec-da26-491a-9b8a-af24bfeff26b" providerId="ADAL" clId="{C1D710E8-F25E-45DE-9FA2-3FCAAE61BEF7}" dt="2022-07-15T11:14:08.633" v="7" actId="2696"/>
        <pc:sldMkLst>
          <pc:docMk/>
          <pc:sldMk cId="3995431229" sldId="395"/>
        </pc:sldMkLst>
      </pc:sldChg>
      <pc:sldChg chg="del">
        <pc:chgData name="D Callanan" userId="951668ec-da26-491a-9b8a-af24bfeff26b" providerId="ADAL" clId="{C1D710E8-F25E-45DE-9FA2-3FCAAE61BEF7}" dt="2022-07-15T11:14:08.649" v="9" actId="2696"/>
        <pc:sldMkLst>
          <pc:docMk/>
          <pc:sldMk cId="4262957733" sldId="396"/>
        </pc:sldMkLst>
      </pc:sldChg>
      <pc:sldChg chg="del">
        <pc:chgData name="D Callanan" userId="951668ec-da26-491a-9b8a-af24bfeff26b" providerId="ADAL" clId="{C1D710E8-F25E-45DE-9FA2-3FCAAE61BEF7}" dt="2022-07-15T11:14:08.711" v="15" actId="2696"/>
        <pc:sldMkLst>
          <pc:docMk/>
          <pc:sldMk cId="2625014275" sldId="397"/>
        </pc:sldMkLst>
      </pc:sldChg>
      <pc:sldChg chg="del">
        <pc:chgData name="D Callanan" userId="951668ec-da26-491a-9b8a-af24bfeff26b" providerId="ADAL" clId="{C1D710E8-F25E-45DE-9FA2-3FCAAE61BEF7}" dt="2022-07-15T11:14:08.743" v="18" actId="2696"/>
        <pc:sldMkLst>
          <pc:docMk/>
          <pc:sldMk cId="3249689292" sldId="398"/>
        </pc:sldMkLst>
      </pc:sldChg>
      <pc:sldChg chg="del">
        <pc:chgData name="D Callanan" userId="951668ec-da26-491a-9b8a-af24bfeff26b" providerId="ADAL" clId="{C1D710E8-F25E-45DE-9FA2-3FCAAE61BEF7}" dt="2022-07-15T11:14:08.789" v="22" actId="2696"/>
        <pc:sldMkLst>
          <pc:docMk/>
          <pc:sldMk cId="1889391517" sldId="399"/>
        </pc:sldMkLst>
      </pc:sldChg>
      <pc:sldChg chg="del">
        <pc:chgData name="D Callanan" userId="951668ec-da26-491a-9b8a-af24bfeff26b" providerId="ADAL" clId="{C1D710E8-F25E-45DE-9FA2-3FCAAE61BEF7}" dt="2022-07-15T11:14:08.852" v="27" actId="2696"/>
        <pc:sldMkLst>
          <pc:docMk/>
          <pc:sldMk cId="611666473" sldId="400"/>
        </pc:sldMkLst>
      </pc:sldChg>
      <pc:sldChg chg="del">
        <pc:chgData name="D Callanan" userId="951668ec-da26-491a-9b8a-af24bfeff26b" providerId="ADAL" clId="{C1D710E8-F25E-45DE-9FA2-3FCAAE61BEF7}" dt="2022-07-15T11:14:08.868" v="28" actId="2696"/>
        <pc:sldMkLst>
          <pc:docMk/>
          <pc:sldMk cId="1646176696" sldId="401"/>
        </pc:sldMkLst>
      </pc:sldChg>
      <pc:sldChg chg="del">
        <pc:chgData name="D Callanan" userId="951668ec-da26-491a-9b8a-af24bfeff26b" providerId="ADAL" clId="{C1D710E8-F25E-45DE-9FA2-3FCAAE61BEF7}" dt="2022-07-15T11:14:08.883" v="29" actId="2696"/>
        <pc:sldMkLst>
          <pc:docMk/>
          <pc:sldMk cId="2186852000" sldId="402"/>
        </pc:sldMkLst>
      </pc:sldChg>
      <pc:sldChg chg="del">
        <pc:chgData name="D Callanan" userId="951668ec-da26-491a-9b8a-af24bfeff26b" providerId="ADAL" clId="{C1D710E8-F25E-45DE-9FA2-3FCAAE61BEF7}" dt="2022-07-15T11:14:08.977" v="35" actId="2696"/>
        <pc:sldMkLst>
          <pc:docMk/>
          <pc:sldMk cId="2257307264" sldId="404"/>
        </pc:sldMkLst>
      </pc:sldChg>
      <pc:sldChg chg="del">
        <pc:chgData name="D Callanan" userId="951668ec-da26-491a-9b8a-af24bfeff26b" providerId="ADAL" clId="{C1D710E8-F25E-45DE-9FA2-3FCAAE61BEF7}" dt="2022-07-15T11:14:09.024" v="39" actId="2696"/>
        <pc:sldMkLst>
          <pc:docMk/>
          <pc:sldMk cId="3132615825" sldId="405"/>
        </pc:sldMkLst>
      </pc:sldChg>
      <pc:sldChg chg="del">
        <pc:chgData name="D Callanan" userId="951668ec-da26-491a-9b8a-af24bfeff26b" providerId="ADAL" clId="{C1D710E8-F25E-45DE-9FA2-3FCAAE61BEF7}" dt="2022-07-15T11:14:09.024" v="40" actId="2696"/>
        <pc:sldMkLst>
          <pc:docMk/>
          <pc:sldMk cId="1984626786" sldId="406"/>
        </pc:sldMkLst>
      </pc:sldChg>
      <pc:sldChg chg="del">
        <pc:chgData name="D Callanan" userId="951668ec-da26-491a-9b8a-af24bfeff26b" providerId="ADAL" clId="{C1D710E8-F25E-45DE-9FA2-3FCAAE61BEF7}" dt="2022-07-15T11:14:09.039" v="41" actId="2696"/>
        <pc:sldMkLst>
          <pc:docMk/>
          <pc:sldMk cId="3860387656" sldId="407"/>
        </pc:sldMkLst>
      </pc:sldChg>
      <pc:sldChg chg="del">
        <pc:chgData name="D Callanan" userId="951668ec-da26-491a-9b8a-af24bfeff26b" providerId="ADAL" clId="{C1D710E8-F25E-45DE-9FA2-3FCAAE61BEF7}" dt="2022-07-15T11:14:09.055" v="43" actId="2696"/>
        <pc:sldMkLst>
          <pc:docMk/>
          <pc:sldMk cId="1408133234" sldId="408"/>
        </pc:sldMkLst>
      </pc:sldChg>
      <pc:sldChg chg="del">
        <pc:chgData name="D Callanan" userId="951668ec-da26-491a-9b8a-af24bfeff26b" providerId="ADAL" clId="{C1D710E8-F25E-45DE-9FA2-3FCAAE61BEF7}" dt="2022-07-15T11:14:09.086" v="46" actId="2696"/>
        <pc:sldMkLst>
          <pc:docMk/>
          <pc:sldMk cId="3843388706" sldId="409"/>
        </pc:sldMkLst>
      </pc:sldChg>
      <pc:sldChg chg="del">
        <pc:chgData name="D Callanan" userId="951668ec-da26-491a-9b8a-af24bfeff26b" providerId="ADAL" clId="{C1D710E8-F25E-45DE-9FA2-3FCAAE61BEF7}" dt="2022-07-15T11:14:09.118" v="49" actId="2696"/>
        <pc:sldMkLst>
          <pc:docMk/>
          <pc:sldMk cId="3626420994" sldId="411"/>
        </pc:sldMkLst>
      </pc:sldChg>
      <pc:sldChg chg="del">
        <pc:chgData name="D Callanan" userId="951668ec-da26-491a-9b8a-af24bfeff26b" providerId="ADAL" clId="{C1D710E8-F25E-45DE-9FA2-3FCAAE61BEF7}" dt="2022-07-15T11:14:09.133" v="50" actId="2696"/>
        <pc:sldMkLst>
          <pc:docMk/>
          <pc:sldMk cId="3458245537" sldId="412"/>
        </pc:sldMkLst>
      </pc:sldChg>
      <pc:sldChg chg="del">
        <pc:chgData name="D Callanan" userId="951668ec-da26-491a-9b8a-af24bfeff26b" providerId="ADAL" clId="{C1D710E8-F25E-45DE-9FA2-3FCAAE61BEF7}" dt="2022-07-15T11:14:09.149" v="52" actId="2696"/>
        <pc:sldMkLst>
          <pc:docMk/>
          <pc:sldMk cId="510149216" sldId="413"/>
        </pc:sldMkLst>
      </pc:sldChg>
      <pc:sldChg chg="del">
        <pc:chgData name="D Callanan" userId="951668ec-da26-491a-9b8a-af24bfeff26b" providerId="ADAL" clId="{C1D710E8-F25E-45DE-9FA2-3FCAAE61BEF7}" dt="2022-07-15T11:14:09.164" v="53" actId="2696"/>
        <pc:sldMkLst>
          <pc:docMk/>
          <pc:sldMk cId="3333594433" sldId="414"/>
        </pc:sldMkLst>
      </pc:sldChg>
      <pc:sldChg chg="del">
        <pc:chgData name="D Callanan" userId="951668ec-da26-491a-9b8a-af24bfeff26b" providerId="ADAL" clId="{C1D710E8-F25E-45DE-9FA2-3FCAAE61BEF7}" dt="2022-07-15T11:14:09.008" v="38" actId="2696"/>
        <pc:sldMkLst>
          <pc:docMk/>
          <pc:sldMk cId="3799529022" sldId="415"/>
        </pc:sldMkLst>
      </pc:sldChg>
      <pc:sldChg chg="del">
        <pc:chgData name="D Callanan" userId="951668ec-da26-491a-9b8a-af24bfeff26b" providerId="ADAL" clId="{C1D710E8-F25E-45DE-9FA2-3FCAAE61BEF7}" dt="2022-07-15T11:14:08.696" v="14" actId="2696"/>
        <pc:sldMkLst>
          <pc:docMk/>
          <pc:sldMk cId="3420191363" sldId="416"/>
        </pc:sldMkLst>
      </pc:sldChg>
      <pc:sldChg chg="del">
        <pc:chgData name="D Callanan" userId="951668ec-da26-491a-9b8a-af24bfeff26b" providerId="ADAL" clId="{C1D710E8-F25E-45DE-9FA2-3FCAAE61BEF7}" dt="2022-07-15T11:14:08.508" v="5" actId="2696"/>
        <pc:sldMkLst>
          <pc:docMk/>
          <pc:sldMk cId="3710313517" sldId="417"/>
        </pc:sldMkLst>
      </pc:sldChg>
      <pc:sldChg chg="del">
        <pc:chgData name="D Callanan" userId="951668ec-da26-491a-9b8a-af24bfeff26b" providerId="ADAL" clId="{C1D710E8-F25E-45DE-9FA2-3FCAAE61BEF7}" dt="2022-07-15T11:14:08.618" v="6" actId="2696"/>
        <pc:sldMkLst>
          <pc:docMk/>
          <pc:sldMk cId="4158832335" sldId="418"/>
        </pc:sldMkLst>
      </pc:sldChg>
      <pc:sldChg chg="del">
        <pc:chgData name="D Callanan" userId="951668ec-da26-491a-9b8a-af24bfeff26b" providerId="ADAL" clId="{C1D710E8-F25E-45DE-9FA2-3FCAAE61BEF7}" dt="2022-07-15T11:14:08.758" v="19" actId="2696"/>
        <pc:sldMkLst>
          <pc:docMk/>
          <pc:sldMk cId="3501845952" sldId="419"/>
        </pc:sldMkLst>
      </pc:sldChg>
      <pc:sldChg chg="del">
        <pc:chgData name="D Callanan" userId="951668ec-da26-491a-9b8a-af24bfeff26b" providerId="ADAL" clId="{C1D710E8-F25E-45DE-9FA2-3FCAAE61BEF7}" dt="2022-07-15T11:14:08.774" v="20" actId="2696"/>
        <pc:sldMkLst>
          <pc:docMk/>
          <pc:sldMk cId="1847501538" sldId="420"/>
        </pc:sldMkLst>
      </pc:sldChg>
      <pc:sldChg chg="del">
        <pc:chgData name="D Callanan" userId="951668ec-da26-491a-9b8a-af24bfeff26b" providerId="ADAL" clId="{C1D710E8-F25E-45DE-9FA2-3FCAAE61BEF7}" dt="2022-07-15T11:14:09.118" v="48" actId="2696"/>
        <pc:sldMkLst>
          <pc:docMk/>
          <pc:sldMk cId="1250731659" sldId="421"/>
        </pc:sldMkLst>
      </pc:sldChg>
      <pc:sldChg chg="del">
        <pc:chgData name="D Callanan" userId="951668ec-da26-491a-9b8a-af24bfeff26b" providerId="ADAL" clId="{C1D710E8-F25E-45DE-9FA2-3FCAAE61BEF7}" dt="2022-07-15T11:14:20.246" v="54" actId="2696"/>
        <pc:sldMkLst>
          <pc:docMk/>
          <pc:sldMk cId="0" sldId="442"/>
        </pc:sldMkLst>
      </pc:sldChg>
      <pc:sldChg chg="del">
        <pc:chgData name="D Callanan" userId="951668ec-da26-491a-9b8a-af24bfeff26b" providerId="ADAL" clId="{C1D710E8-F25E-45DE-9FA2-3FCAAE61BEF7}" dt="2022-07-15T11:14:20.293" v="58" actId="2696"/>
        <pc:sldMkLst>
          <pc:docMk/>
          <pc:sldMk cId="0" sldId="443"/>
        </pc:sldMkLst>
      </pc:sldChg>
      <pc:sldChg chg="del">
        <pc:chgData name="D Callanan" userId="951668ec-da26-491a-9b8a-af24bfeff26b" providerId="ADAL" clId="{C1D710E8-F25E-45DE-9FA2-3FCAAE61BEF7}" dt="2022-07-15T11:14:20.308" v="59" actId="2696"/>
        <pc:sldMkLst>
          <pc:docMk/>
          <pc:sldMk cId="0" sldId="444"/>
        </pc:sldMkLst>
      </pc:sldChg>
      <pc:sldChg chg="del">
        <pc:chgData name="D Callanan" userId="951668ec-da26-491a-9b8a-af24bfeff26b" providerId="ADAL" clId="{C1D710E8-F25E-45DE-9FA2-3FCAAE61BEF7}" dt="2022-07-15T11:14:20.340" v="61" actId="2696"/>
        <pc:sldMkLst>
          <pc:docMk/>
          <pc:sldMk cId="3928629164" sldId="453"/>
        </pc:sldMkLst>
      </pc:sldChg>
      <pc:sldChg chg="del">
        <pc:chgData name="D Callanan" userId="951668ec-da26-491a-9b8a-af24bfeff26b" providerId="ADAL" clId="{C1D710E8-F25E-45DE-9FA2-3FCAAE61BEF7}" dt="2022-07-15T11:14:20.355" v="62" actId="2696"/>
        <pc:sldMkLst>
          <pc:docMk/>
          <pc:sldMk cId="2734504378" sldId="454"/>
        </pc:sldMkLst>
      </pc:sldChg>
      <pc:sldChg chg="del">
        <pc:chgData name="D Callanan" userId="951668ec-da26-491a-9b8a-af24bfeff26b" providerId="ADAL" clId="{C1D710E8-F25E-45DE-9FA2-3FCAAE61BEF7}" dt="2022-07-15T11:14:20.371" v="63" actId="2696"/>
        <pc:sldMkLst>
          <pc:docMk/>
          <pc:sldMk cId="3914266154" sldId="455"/>
        </pc:sldMkLst>
      </pc:sldChg>
      <pc:sldChg chg="del">
        <pc:chgData name="D Callanan" userId="951668ec-da26-491a-9b8a-af24bfeff26b" providerId="ADAL" clId="{C1D710E8-F25E-45DE-9FA2-3FCAAE61BEF7}" dt="2022-07-15T11:14:20.387" v="64" actId="2696"/>
        <pc:sldMkLst>
          <pc:docMk/>
          <pc:sldMk cId="3840134683" sldId="456"/>
        </pc:sldMkLst>
      </pc:sldChg>
      <pc:sldChg chg="del">
        <pc:chgData name="D Callanan" userId="951668ec-da26-491a-9b8a-af24bfeff26b" providerId="ADAL" clId="{C1D710E8-F25E-45DE-9FA2-3FCAAE61BEF7}" dt="2022-07-15T11:14:20.402" v="65" actId="2696"/>
        <pc:sldMkLst>
          <pc:docMk/>
          <pc:sldMk cId="3083088009" sldId="457"/>
        </pc:sldMkLst>
      </pc:sldChg>
      <pc:sldChg chg="del">
        <pc:chgData name="D Callanan" userId="951668ec-da26-491a-9b8a-af24bfeff26b" providerId="ADAL" clId="{C1D710E8-F25E-45DE-9FA2-3FCAAE61BEF7}" dt="2022-07-15T11:14:20.402" v="66" actId="2696"/>
        <pc:sldMkLst>
          <pc:docMk/>
          <pc:sldMk cId="0" sldId="458"/>
        </pc:sldMkLst>
      </pc:sldChg>
      <pc:sldChg chg="del">
        <pc:chgData name="D Callanan" userId="951668ec-da26-491a-9b8a-af24bfeff26b" providerId="ADAL" clId="{C1D710E8-F25E-45DE-9FA2-3FCAAE61BEF7}" dt="2022-07-15T11:14:20.418" v="67" actId="2696"/>
        <pc:sldMkLst>
          <pc:docMk/>
          <pc:sldMk cId="0" sldId="459"/>
        </pc:sldMkLst>
      </pc:sldChg>
      <pc:sldChg chg="del">
        <pc:chgData name="D Callanan" userId="951668ec-da26-491a-9b8a-af24bfeff26b" providerId="ADAL" clId="{C1D710E8-F25E-45DE-9FA2-3FCAAE61BEF7}" dt="2022-07-15T11:14:20.433" v="68" actId="2696"/>
        <pc:sldMkLst>
          <pc:docMk/>
          <pc:sldMk cId="0" sldId="460"/>
        </pc:sldMkLst>
      </pc:sldChg>
      <pc:sldChg chg="del">
        <pc:chgData name="D Callanan" userId="951668ec-da26-491a-9b8a-af24bfeff26b" providerId="ADAL" clId="{C1D710E8-F25E-45DE-9FA2-3FCAAE61BEF7}" dt="2022-07-15T11:14:20.449" v="69" actId="2696"/>
        <pc:sldMkLst>
          <pc:docMk/>
          <pc:sldMk cId="1562015546" sldId="461"/>
        </pc:sldMkLst>
      </pc:sldChg>
      <pc:sldChg chg="del">
        <pc:chgData name="D Callanan" userId="951668ec-da26-491a-9b8a-af24bfeff26b" providerId="ADAL" clId="{C1D710E8-F25E-45DE-9FA2-3FCAAE61BEF7}" dt="2022-07-15T11:14:20.465" v="70" actId="2696"/>
        <pc:sldMkLst>
          <pc:docMk/>
          <pc:sldMk cId="32363495" sldId="462"/>
        </pc:sldMkLst>
      </pc:sldChg>
      <pc:sldChg chg="del">
        <pc:chgData name="D Callanan" userId="951668ec-da26-491a-9b8a-af24bfeff26b" providerId="ADAL" clId="{C1D710E8-F25E-45DE-9FA2-3FCAAE61BEF7}" dt="2022-07-15T11:14:20.465" v="71" actId="2696"/>
        <pc:sldMkLst>
          <pc:docMk/>
          <pc:sldMk cId="0" sldId="463"/>
        </pc:sldMkLst>
      </pc:sldChg>
      <pc:sldChg chg="del">
        <pc:chgData name="D Callanan" userId="951668ec-da26-491a-9b8a-af24bfeff26b" providerId="ADAL" clId="{C1D710E8-F25E-45DE-9FA2-3FCAAE61BEF7}" dt="2022-07-15T11:14:20.527" v="76" actId="2696"/>
        <pc:sldMkLst>
          <pc:docMk/>
          <pc:sldMk cId="0" sldId="464"/>
        </pc:sldMkLst>
      </pc:sldChg>
      <pc:sldChg chg="del">
        <pc:chgData name="D Callanan" userId="951668ec-da26-491a-9b8a-af24bfeff26b" providerId="ADAL" clId="{C1D710E8-F25E-45DE-9FA2-3FCAAE61BEF7}" dt="2022-07-15T11:14:20.543" v="77" actId="2696"/>
        <pc:sldMkLst>
          <pc:docMk/>
          <pc:sldMk cId="0" sldId="465"/>
        </pc:sldMkLst>
      </pc:sldChg>
      <pc:sldChg chg="del">
        <pc:chgData name="D Callanan" userId="951668ec-da26-491a-9b8a-af24bfeff26b" providerId="ADAL" clId="{C1D710E8-F25E-45DE-9FA2-3FCAAE61BEF7}" dt="2022-07-15T11:14:20.558" v="78" actId="2696"/>
        <pc:sldMkLst>
          <pc:docMk/>
          <pc:sldMk cId="0" sldId="466"/>
        </pc:sldMkLst>
      </pc:sldChg>
      <pc:sldChg chg="del">
        <pc:chgData name="D Callanan" userId="951668ec-da26-491a-9b8a-af24bfeff26b" providerId="ADAL" clId="{C1D710E8-F25E-45DE-9FA2-3FCAAE61BEF7}" dt="2022-07-15T11:14:20.574" v="79" actId="2696"/>
        <pc:sldMkLst>
          <pc:docMk/>
          <pc:sldMk cId="0" sldId="467"/>
        </pc:sldMkLst>
      </pc:sldChg>
      <pc:sldChg chg="del">
        <pc:chgData name="D Callanan" userId="951668ec-da26-491a-9b8a-af24bfeff26b" providerId="ADAL" clId="{C1D710E8-F25E-45DE-9FA2-3FCAAE61BEF7}" dt="2022-07-15T11:14:20.574" v="80" actId="2696"/>
        <pc:sldMkLst>
          <pc:docMk/>
          <pc:sldMk cId="0" sldId="468"/>
        </pc:sldMkLst>
      </pc:sldChg>
      <pc:sldChg chg="del">
        <pc:chgData name="D Callanan" userId="951668ec-da26-491a-9b8a-af24bfeff26b" providerId="ADAL" clId="{C1D710E8-F25E-45DE-9FA2-3FCAAE61BEF7}" dt="2022-07-15T11:14:20.590" v="81" actId="2696"/>
        <pc:sldMkLst>
          <pc:docMk/>
          <pc:sldMk cId="835495127" sldId="469"/>
        </pc:sldMkLst>
      </pc:sldChg>
      <pc:sldChg chg="del">
        <pc:chgData name="D Callanan" userId="951668ec-da26-491a-9b8a-af24bfeff26b" providerId="ADAL" clId="{C1D710E8-F25E-45DE-9FA2-3FCAAE61BEF7}" dt="2022-07-15T11:14:20.605" v="82" actId="2696"/>
        <pc:sldMkLst>
          <pc:docMk/>
          <pc:sldMk cId="1596267251" sldId="473"/>
        </pc:sldMkLst>
      </pc:sldChg>
      <pc:sldChg chg="del">
        <pc:chgData name="D Callanan" userId="951668ec-da26-491a-9b8a-af24bfeff26b" providerId="ADAL" clId="{C1D710E8-F25E-45DE-9FA2-3FCAAE61BEF7}" dt="2022-07-15T11:14:20.605" v="83" actId="2696"/>
        <pc:sldMkLst>
          <pc:docMk/>
          <pc:sldMk cId="854428024" sldId="474"/>
        </pc:sldMkLst>
      </pc:sldChg>
      <pc:sldChg chg="del">
        <pc:chgData name="D Callanan" userId="951668ec-da26-491a-9b8a-af24bfeff26b" providerId="ADAL" clId="{C1D710E8-F25E-45DE-9FA2-3FCAAE61BEF7}" dt="2022-07-15T11:14:20.621" v="84" actId="2696"/>
        <pc:sldMkLst>
          <pc:docMk/>
          <pc:sldMk cId="2006880931" sldId="475"/>
        </pc:sldMkLst>
      </pc:sldChg>
      <pc:sldChg chg="del">
        <pc:chgData name="D Callanan" userId="951668ec-da26-491a-9b8a-af24bfeff26b" providerId="ADAL" clId="{C1D710E8-F25E-45DE-9FA2-3FCAAE61BEF7}" dt="2022-07-15T11:14:20.637" v="85" actId="2696"/>
        <pc:sldMkLst>
          <pc:docMk/>
          <pc:sldMk cId="3748918062" sldId="476"/>
        </pc:sldMkLst>
      </pc:sldChg>
      <pc:sldChg chg="del">
        <pc:chgData name="D Callanan" userId="951668ec-da26-491a-9b8a-af24bfeff26b" providerId="ADAL" clId="{C1D710E8-F25E-45DE-9FA2-3FCAAE61BEF7}" dt="2022-07-15T11:14:20.648" v="86" actId="2696"/>
        <pc:sldMkLst>
          <pc:docMk/>
          <pc:sldMk cId="600988808" sldId="477"/>
        </pc:sldMkLst>
      </pc:sldChg>
      <pc:sldChg chg="del">
        <pc:chgData name="D Callanan" userId="951668ec-da26-491a-9b8a-af24bfeff26b" providerId="ADAL" clId="{C1D710E8-F25E-45DE-9FA2-3FCAAE61BEF7}" dt="2022-07-15T11:14:20.663" v="87" actId="2696"/>
        <pc:sldMkLst>
          <pc:docMk/>
          <pc:sldMk cId="3108723587" sldId="478"/>
        </pc:sldMkLst>
      </pc:sldChg>
      <pc:sldChg chg="del">
        <pc:chgData name="D Callanan" userId="951668ec-da26-491a-9b8a-af24bfeff26b" providerId="ADAL" clId="{C1D710E8-F25E-45DE-9FA2-3FCAAE61BEF7}" dt="2022-07-15T11:14:20.663" v="88" actId="2696"/>
        <pc:sldMkLst>
          <pc:docMk/>
          <pc:sldMk cId="1113624915" sldId="479"/>
        </pc:sldMkLst>
      </pc:sldChg>
      <pc:sldChg chg="del">
        <pc:chgData name="D Callanan" userId="951668ec-da26-491a-9b8a-af24bfeff26b" providerId="ADAL" clId="{C1D710E8-F25E-45DE-9FA2-3FCAAE61BEF7}" dt="2022-07-15T11:14:20.679" v="89" actId="2696"/>
        <pc:sldMkLst>
          <pc:docMk/>
          <pc:sldMk cId="3527826887" sldId="480"/>
        </pc:sldMkLst>
      </pc:sldChg>
      <pc:sldChg chg="del">
        <pc:chgData name="D Callanan" userId="951668ec-da26-491a-9b8a-af24bfeff26b" providerId="ADAL" clId="{C1D710E8-F25E-45DE-9FA2-3FCAAE61BEF7}" dt="2022-07-15T11:14:20.695" v="90" actId="2696"/>
        <pc:sldMkLst>
          <pc:docMk/>
          <pc:sldMk cId="319602718" sldId="481"/>
        </pc:sldMkLst>
      </pc:sldChg>
      <pc:sldChg chg="del">
        <pc:chgData name="D Callanan" userId="951668ec-da26-491a-9b8a-af24bfeff26b" providerId="ADAL" clId="{C1D710E8-F25E-45DE-9FA2-3FCAAE61BEF7}" dt="2022-07-15T11:14:20.695" v="91" actId="2696"/>
        <pc:sldMkLst>
          <pc:docMk/>
          <pc:sldMk cId="3093132950" sldId="483"/>
        </pc:sldMkLst>
      </pc:sldChg>
      <pc:sldChg chg="del">
        <pc:chgData name="D Callanan" userId="951668ec-da26-491a-9b8a-af24bfeff26b" providerId="ADAL" clId="{C1D710E8-F25E-45DE-9FA2-3FCAAE61BEF7}" dt="2022-07-15T11:14:20.710" v="92" actId="2696"/>
        <pc:sldMkLst>
          <pc:docMk/>
          <pc:sldMk cId="17433777" sldId="484"/>
        </pc:sldMkLst>
      </pc:sldChg>
      <pc:sldChg chg="del">
        <pc:chgData name="D Callanan" userId="951668ec-da26-491a-9b8a-af24bfeff26b" providerId="ADAL" clId="{C1D710E8-F25E-45DE-9FA2-3FCAAE61BEF7}" dt="2022-07-15T11:14:20.726" v="93" actId="2696"/>
        <pc:sldMkLst>
          <pc:docMk/>
          <pc:sldMk cId="3703466077" sldId="485"/>
        </pc:sldMkLst>
      </pc:sldChg>
      <pc:sldChg chg="del">
        <pc:chgData name="D Callanan" userId="951668ec-da26-491a-9b8a-af24bfeff26b" providerId="ADAL" clId="{C1D710E8-F25E-45DE-9FA2-3FCAAE61BEF7}" dt="2022-07-15T11:14:20.742" v="94" actId="2696"/>
        <pc:sldMkLst>
          <pc:docMk/>
          <pc:sldMk cId="120304274" sldId="486"/>
        </pc:sldMkLst>
      </pc:sldChg>
      <pc:sldChg chg="del">
        <pc:chgData name="D Callanan" userId="951668ec-da26-491a-9b8a-af24bfeff26b" providerId="ADAL" clId="{C1D710E8-F25E-45DE-9FA2-3FCAAE61BEF7}" dt="2022-07-15T11:14:20.757" v="95" actId="2696"/>
        <pc:sldMkLst>
          <pc:docMk/>
          <pc:sldMk cId="3333981311" sldId="487"/>
        </pc:sldMkLst>
      </pc:sldChg>
      <pc:sldChg chg="del">
        <pc:chgData name="D Callanan" userId="951668ec-da26-491a-9b8a-af24bfeff26b" providerId="ADAL" clId="{C1D710E8-F25E-45DE-9FA2-3FCAAE61BEF7}" dt="2022-07-15T11:14:20.773" v="96" actId="2696"/>
        <pc:sldMkLst>
          <pc:docMk/>
          <pc:sldMk cId="2739604566" sldId="488"/>
        </pc:sldMkLst>
      </pc:sldChg>
      <pc:sldChg chg="del">
        <pc:chgData name="D Callanan" userId="951668ec-da26-491a-9b8a-af24bfeff26b" providerId="ADAL" clId="{C1D710E8-F25E-45DE-9FA2-3FCAAE61BEF7}" dt="2022-07-15T11:14:20.788" v="98" actId="2696"/>
        <pc:sldMkLst>
          <pc:docMk/>
          <pc:sldMk cId="1519495399" sldId="489"/>
        </pc:sldMkLst>
      </pc:sldChg>
      <pc:sldChg chg="del">
        <pc:chgData name="D Callanan" userId="951668ec-da26-491a-9b8a-af24bfeff26b" providerId="ADAL" clId="{C1D710E8-F25E-45DE-9FA2-3FCAAE61BEF7}" dt="2022-07-15T11:14:20.835" v="100" actId="2696"/>
        <pc:sldMkLst>
          <pc:docMk/>
          <pc:sldMk cId="2882577308" sldId="490"/>
        </pc:sldMkLst>
      </pc:sldChg>
      <pc:sldChg chg="del">
        <pc:chgData name="D Callanan" userId="951668ec-da26-491a-9b8a-af24bfeff26b" providerId="ADAL" clId="{C1D710E8-F25E-45DE-9FA2-3FCAAE61BEF7}" dt="2022-07-15T11:14:20.867" v="101" actId="2696"/>
        <pc:sldMkLst>
          <pc:docMk/>
          <pc:sldMk cId="1971219881" sldId="491"/>
        </pc:sldMkLst>
      </pc:sldChg>
      <pc:sldChg chg="del">
        <pc:chgData name="D Callanan" userId="951668ec-da26-491a-9b8a-af24bfeff26b" providerId="ADAL" clId="{C1D710E8-F25E-45DE-9FA2-3FCAAE61BEF7}" dt="2022-07-15T11:14:20.882" v="103" actId="2696"/>
        <pc:sldMkLst>
          <pc:docMk/>
          <pc:sldMk cId="222456341" sldId="493"/>
        </pc:sldMkLst>
      </pc:sldChg>
      <pc:sldChg chg="del">
        <pc:chgData name="D Callanan" userId="951668ec-da26-491a-9b8a-af24bfeff26b" providerId="ADAL" clId="{C1D710E8-F25E-45DE-9FA2-3FCAAE61BEF7}" dt="2022-07-15T11:14:20.898" v="104" actId="2696"/>
        <pc:sldMkLst>
          <pc:docMk/>
          <pc:sldMk cId="1593826148" sldId="494"/>
        </pc:sldMkLst>
      </pc:sldChg>
      <pc:sldChg chg="del">
        <pc:chgData name="D Callanan" userId="951668ec-da26-491a-9b8a-af24bfeff26b" providerId="ADAL" clId="{C1D710E8-F25E-45DE-9FA2-3FCAAE61BEF7}" dt="2022-07-15T11:14:20.913" v="105" actId="2696"/>
        <pc:sldMkLst>
          <pc:docMk/>
          <pc:sldMk cId="1240477032" sldId="495"/>
        </pc:sldMkLst>
      </pc:sldChg>
      <pc:sldChg chg="del">
        <pc:chgData name="D Callanan" userId="951668ec-da26-491a-9b8a-af24bfeff26b" providerId="ADAL" clId="{C1D710E8-F25E-45DE-9FA2-3FCAAE61BEF7}" dt="2022-07-15T11:14:20.929" v="106" actId="2696"/>
        <pc:sldMkLst>
          <pc:docMk/>
          <pc:sldMk cId="2057831279" sldId="496"/>
        </pc:sldMkLst>
      </pc:sldChg>
      <pc:sldChg chg="del">
        <pc:chgData name="D Callanan" userId="951668ec-da26-491a-9b8a-af24bfeff26b" providerId="ADAL" clId="{C1D710E8-F25E-45DE-9FA2-3FCAAE61BEF7}" dt="2022-07-15T11:14:20.929" v="107" actId="2696"/>
        <pc:sldMkLst>
          <pc:docMk/>
          <pc:sldMk cId="1365418839" sldId="497"/>
        </pc:sldMkLst>
      </pc:sldChg>
      <pc:sldChg chg="del">
        <pc:chgData name="D Callanan" userId="951668ec-da26-491a-9b8a-af24bfeff26b" providerId="ADAL" clId="{C1D710E8-F25E-45DE-9FA2-3FCAAE61BEF7}" dt="2022-07-15T11:14:20.945" v="108" actId="2696"/>
        <pc:sldMkLst>
          <pc:docMk/>
          <pc:sldMk cId="2625916784" sldId="498"/>
        </pc:sldMkLst>
      </pc:sldChg>
      <pc:sldChg chg="del">
        <pc:chgData name="D Callanan" userId="951668ec-da26-491a-9b8a-af24bfeff26b" providerId="ADAL" clId="{C1D710E8-F25E-45DE-9FA2-3FCAAE61BEF7}" dt="2022-07-15T11:14:20.960" v="109" actId="2696"/>
        <pc:sldMkLst>
          <pc:docMk/>
          <pc:sldMk cId="150314041" sldId="499"/>
        </pc:sldMkLst>
      </pc:sldChg>
      <pc:sldChg chg="del">
        <pc:chgData name="D Callanan" userId="951668ec-da26-491a-9b8a-af24bfeff26b" providerId="ADAL" clId="{C1D710E8-F25E-45DE-9FA2-3FCAAE61BEF7}" dt="2022-07-15T11:14:20.960" v="110" actId="2696"/>
        <pc:sldMkLst>
          <pc:docMk/>
          <pc:sldMk cId="426926657" sldId="500"/>
        </pc:sldMkLst>
      </pc:sldChg>
      <pc:sldChg chg="del">
        <pc:chgData name="D Callanan" userId="951668ec-da26-491a-9b8a-af24bfeff26b" providerId="ADAL" clId="{C1D710E8-F25E-45DE-9FA2-3FCAAE61BEF7}" dt="2022-07-15T11:14:20.976" v="111" actId="2696"/>
        <pc:sldMkLst>
          <pc:docMk/>
          <pc:sldMk cId="1993695782" sldId="501"/>
        </pc:sldMkLst>
      </pc:sldChg>
      <pc:sldChg chg="del">
        <pc:chgData name="D Callanan" userId="951668ec-da26-491a-9b8a-af24bfeff26b" providerId="ADAL" clId="{C1D710E8-F25E-45DE-9FA2-3FCAAE61BEF7}" dt="2022-07-15T11:14:20.976" v="112" actId="2696"/>
        <pc:sldMkLst>
          <pc:docMk/>
          <pc:sldMk cId="4275649122" sldId="502"/>
        </pc:sldMkLst>
      </pc:sldChg>
      <pc:sldChg chg="del">
        <pc:chgData name="D Callanan" userId="951668ec-da26-491a-9b8a-af24bfeff26b" providerId="ADAL" clId="{C1D710E8-F25E-45DE-9FA2-3FCAAE61BEF7}" dt="2022-07-15T11:14:20.992" v="113" actId="2696"/>
        <pc:sldMkLst>
          <pc:docMk/>
          <pc:sldMk cId="3250811591" sldId="503"/>
        </pc:sldMkLst>
      </pc:sldChg>
      <pc:sldChg chg="del">
        <pc:chgData name="D Callanan" userId="951668ec-da26-491a-9b8a-af24bfeff26b" providerId="ADAL" clId="{C1D710E8-F25E-45DE-9FA2-3FCAAE61BEF7}" dt="2022-07-15T11:14:20.882" v="102" actId="2696"/>
        <pc:sldMkLst>
          <pc:docMk/>
          <pc:sldMk cId="3045887019" sldId="510"/>
        </pc:sldMkLst>
      </pc:sldChg>
      <pc:sldChg chg="del">
        <pc:chgData name="D Callanan" userId="951668ec-da26-491a-9b8a-af24bfeff26b" providerId="ADAL" clId="{C1D710E8-F25E-45DE-9FA2-3FCAAE61BEF7}" dt="2022-07-15T11:14:21.007" v="114" actId="2696"/>
        <pc:sldMkLst>
          <pc:docMk/>
          <pc:sldMk cId="360390139" sldId="512"/>
        </pc:sldMkLst>
      </pc:sldChg>
      <pc:sldChg chg="del">
        <pc:chgData name="D Callanan" userId="951668ec-da26-491a-9b8a-af24bfeff26b" providerId="ADAL" clId="{C1D710E8-F25E-45DE-9FA2-3FCAAE61BEF7}" dt="2022-07-15T11:14:21.023" v="115" actId="2696"/>
        <pc:sldMkLst>
          <pc:docMk/>
          <pc:sldMk cId="2842738562" sldId="513"/>
        </pc:sldMkLst>
      </pc:sldChg>
      <pc:sldChg chg="del">
        <pc:chgData name="D Callanan" userId="951668ec-da26-491a-9b8a-af24bfeff26b" providerId="ADAL" clId="{C1D710E8-F25E-45DE-9FA2-3FCAAE61BEF7}" dt="2022-07-15T11:14:21.023" v="116" actId="2696"/>
        <pc:sldMkLst>
          <pc:docMk/>
          <pc:sldMk cId="2397519065" sldId="514"/>
        </pc:sldMkLst>
      </pc:sldChg>
      <pc:sldChg chg="del">
        <pc:chgData name="D Callanan" userId="951668ec-da26-491a-9b8a-af24bfeff26b" providerId="ADAL" clId="{C1D710E8-F25E-45DE-9FA2-3FCAAE61BEF7}" dt="2022-07-15T11:14:21.038" v="117" actId="2696"/>
        <pc:sldMkLst>
          <pc:docMk/>
          <pc:sldMk cId="2289342917" sldId="515"/>
        </pc:sldMkLst>
      </pc:sldChg>
      <pc:sldChg chg="del">
        <pc:chgData name="D Callanan" userId="951668ec-da26-491a-9b8a-af24bfeff26b" providerId="ADAL" clId="{C1D710E8-F25E-45DE-9FA2-3FCAAE61BEF7}" dt="2022-07-15T11:14:21.054" v="118" actId="2696"/>
        <pc:sldMkLst>
          <pc:docMk/>
          <pc:sldMk cId="1556494702" sldId="516"/>
        </pc:sldMkLst>
      </pc:sldChg>
      <pc:sldChg chg="del">
        <pc:chgData name="D Callanan" userId="951668ec-da26-491a-9b8a-af24bfeff26b" providerId="ADAL" clId="{C1D710E8-F25E-45DE-9FA2-3FCAAE61BEF7}" dt="2022-07-15T11:14:21.054" v="119" actId="2696"/>
        <pc:sldMkLst>
          <pc:docMk/>
          <pc:sldMk cId="1113876579" sldId="517"/>
        </pc:sldMkLst>
      </pc:sldChg>
      <pc:sldChg chg="del">
        <pc:chgData name="D Callanan" userId="951668ec-da26-491a-9b8a-af24bfeff26b" providerId="ADAL" clId="{C1D710E8-F25E-45DE-9FA2-3FCAAE61BEF7}" dt="2022-07-15T11:14:21.070" v="120" actId="2696"/>
        <pc:sldMkLst>
          <pc:docMk/>
          <pc:sldMk cId="1046426272" sldId="518"/>
        </pc:sldMkLst>
      </pc:sldChg>
      <pc:sldChg chg="del">
        <pc:chgData name="D Callanan" userId="951668ec-da26-491a-9b8a-af24bfeff26b" providerId="ADAL" clId="{C1D710E8-F25E-45DE-9FA2-3FCAAE61BEF7}" dt="2022-07-15T11:14:21.085" v="121" actId="2696"/>
        <pc:sldMkLst>
          <pc:docMk/>
          <pc:sldMk cId="1716640486" sldId="519"/>
        </pc:sldMkLst>
      </pc:sldChg>
      <pc:sldChg chg="del">
        <pc:chgData name="D Callanan" userId="951668ec-da26-491a-9b8a-af24bfeff26b" providerId="ADAL" clId="{C1D710E8-F25E-45DE-9FA2-3FCAAE61BEF7}" dt="2022-07-15T11:14:21.101" v="122" actId="2696"/>
        <pc:sldMkLst>
          <pc:docMk/>
          <pc:sldMk cId="0" sldId="520"/>
        </pc:sldMkLst>
      </pc:sldChg>
      <pc:sldChg chg="del">
        <pc:chgData name="D Callanan" userId="951668ec-da26-491a-9b8a-af24bfeff26b" providerId="ADAL" clId="{C1D710E8-F25E-45DE-9FA2-3FCAAE61BEF7}" dt="2022-07-15T11:14:21.117" v="123" actId="2696"/>
        <pc:sldMkLst>
          <pc:docMk/>
          <pc:sldMk cId="1534594248" sldId="521"/>
        </pc:sldMkLst>
      </pc:sldChg>
      <pc:sldChg chg="del">
        <pc:chgData name="D Callanan" userId="951668ec-da26-491a-9b8a-af24bfeff26b" providerId="ADAL" clId="{C1D710E8-F25E-45DE-9FA2-3FCAAE61BEF7}" dt="2022-07-15T11:14:21.117" v="124" actId="2696"/>
        <pc:sldMkLst>
          <pc:docMk/>
          <pc:sldMk cId="1531401633" sldId="522"/>
        </pc:sldMkLst>
      </pc:sldChg>
      <pc:sldChg chg="del">
        <pc:chgData name="D Callanan" userId="951668ec-da26-491a-9b8a-af24bfeff26b" providerId="ADAL" clId="{C1D710E8-F25E-45DE-9FA2-3FCAAE61BEF7}" dt="2022-07-15T11:14:21.132" v="126" actId="2696"/>
        <pc:sldMkLst>
          <pc:docMk/>
          <pc:sldMk cId="230143935" sldId="523"/>
        </pc:sldMkLst>
      </pc:sldChg>
      <pc:sldChg chg="del">
        <pc:chgData name="D Callanan" userId="951668ec-da26-491a-9b8a-af24bfeff26b" providerId="ADAL" clId="{C1D710E8-F25E-45DE-9FA2-3FCAAE61BEF7}" dt="2022-07-15T11:14:21.148" v="127" actId="2696"/>
        <pc:sldMkLst>
          <pc:docMk/>
          <pc:sldMk cId="3466212839" sldId="524"/>
        </pc:sldMkLst>
      </pc:sldChg>
      <pc:sldChg chg="del">
        <pc:chgData name="D Callanan" userId="951668ec-da26-491a-9b8a-af24bfeff26b" providerId="ADAL" clId="{C1D710E8-F25E-45DE-9FA2-3FCAAE61BEF7}" dt="2022-07-15T11:14:21.148" v="128" actId="2696"/>
        <pc:sldMkLst>
          <pc:docMk/>
          <pc:sldMk cId="3244326901" sldId="525"/>
        </pc:sldMkLst>
      </pc:sldChg>
      <pc:sldChg chg="del">
        <pc:chgData name="D Callanan" userId="951668ec-da26-491a-9b8a-af24bfeff26b" providerId="ADAL" clId="{C1D710E8-F25E-45DE-9FA2-3FCAAE61BEF7}" dt="2022-07-15T11:14:21.163" v="129" actId="2696"/>
        <pc:sldMkLst>
          <pc:docMk/>
          <pc:sldMk cId="2841845440" sldId="526"/>
        </pc:sldMkLst>
      </pc:sldChg>
      <pc:sldChg chg="del">
        <pc:chgData name="D Callanan" userId="951668ec-da26-491a-9b8a-af24bfeff26b" providerId="ADAL" clId="{C1D710E8-F25E-45DE-9FA2-3FCAAE61BEF7}" dt="2022-07-15T11:14:21.163" v="130" actId="2696"/>
        <pc:sldMkLst>
          <pc:docMk/>
          <pc:sldMk cId="4087098695" sldId="527"/>
        </pc:sldMkLst>
      </pc:sldChg>
      <pc:sldChg chg="del">
        <pc:chgData name="D Callanan" userId="951668ec-da26-491a-9b8a-af24bfeff26b" providerId="ADAL" clId="{C1D710E8-F25E-45DE-9FA2-3FCAAE61BEF7}" dt="2022-07-15T11:14:21.179" v="131" actId="2696"/>
        <pc:sldMkLst>
          <pc:docMk/>
          <pc:sldMk cId="1998457089" sldId="528"/>
        </pc:sldMkLst>
      </pc:sldChg>
      <pc:sldChg chg="del">
        <pc:chgData name="D Callanan" userId="951668ec-da26-491a-9b8a-af24bfeff26b" providerId="ADAL" clId="{C1D710E8-F25E-45DE-9FA2-3FCAAE61BEF7}" dt="2022-07-15T11:14:21.179" v="132" actId="2696"/>
        <pc:sldMkLst>
          <pc:docMk/>
          <pc:sldMk cId="2257889310" sldId="529"/>
        </pc:sldMkLst>
      </pc:sldChg>
      <pc:sldChg chg="del">
        <pc:chgData name="D Callanan" userId="951668ec-da26-491a-9b8a-af24bfeff26b" providerId="ADAL" clId="{C1D710E8-F25E-45DE-9FA2-3FCAAE61BEF7}" dt="2022-07-15T11:14:21.195" v="133" actId="2696"/>
        <pc:sldMkLst>
          <pc:docMk/>
          <pc:sldMk cId="521942794" sldId="530"/>
        </pc:sldMkLst>
      </pc:sldChg>
      <pc:sldChg chg="del">
        <pc:chgData name="D Callanan" userId="951668ec-da26-491a-9b8a-af24bfeff26b" providerId="ADAL" clId="{C1D710E8-F25E-45DE-9FA2-3FCAAE61BEF7}" dt="2022-07-15T11:14:21.242" v="139" actId="2696"/>
        <pc:sldMkLst>
          <pc:docMk/>
          <pc:sldMk cId="3804972265" sldId="531"/>
        </pc:sldMkLst>
      </pc:sldChg>
      <pc:sldChg chg="del">
        <pc:chgData name="D Callanan" userId="951668ec-da26-491a-9b8a-af24bfeff26b" providerId="ADAL" clId="{C1D710E8-F25E-45DE-9FA2-3FCAAE61BEF7}" dt="2022-07-15T11:14:21.242" v="140" actId="2696"/>
        <pc:sldMkLst>
          <pc:docMk/>
          <pc:sldMk cId="3953471024" sldId="532"/>
        </pc:sldMkLst>
      </pc:sldChg>
      <pc:sldChg chg="del">
        <pc:chgData name="D Callanan" userId="951668ec-da26-491a-9b8a-af24bfeff26b" providerId="ADAL" clId="{C1D710E8-F25E-45DE-9FA2-3FCAAE61BEF7}" dt="2022-07-15T11:14:21.257" v="142" actId="2696"/>
        <pc:sldMkLst>
          <pc:docMk/>
          <pc:sldMk cId="1518732422" sldId="533"/>
        </pc:sldMkLst>
      </pc:sldChg>
      <pc:sldChg chg="del">
        <pc:chgData name="D Callanan" userId="951668ec-da26-491a-9b8a-af24bfeff26b" providerId="ADAL" clId="{C1D710E8-F25E-45DE-9FA2-3FCAAE61BEF7}" dt="2022-07-15T11:14:21.273" v="143" actId="2696"/>
        <pc:sldMkLst>
          <pc:docMk/>
          <pc:sldMk cId="1480707764" sldId="534"/>
        </pc:sldMkLst>
      </pc:sldChg>
      <pc:sldChg chg="del">
        <pc:chgData name="D Callanan" userId="951668ec-da26-491a-9b8a-af24bfeff26b" providerId="ADAL" clId="{C1D710E8-F25E-45DE-9FA2-3FCAAE61BEF7}" dt="2022-07-15T11:14:21.288" v="144" actId="2696"/>
        <pc:sldMkLst>
          <pc:docMk/>
          <pc:sldMk cId="406608400" sldId="535"/>
        </pc:sldMkLst>
      </pc:sldChg>
      <pc:sldChg chg="del">
        <pc:chgData name="D Callanan" userId="951668ec-da26-491a-9b8a-af24bfeff26b" providerId="ADAL" clId="{C1D710E8-F25E-45DE-9FA2-3FCAAE61BEF7}" dt="2022-07-15T11:14:21.288" v="145" actId="2696"/>
        <pc:sldMkLst>
          <pc:docMk/>
          <pc:sldMk cId="4019846541" sldId="536"/>
        </pc:sldMkLst>
      </pc:sldChg>
      <pc:sldChg chg="del">
        <pc:chgData name="D Callanan" userId="951668ec-da26-491a-9b8a-af24bfeff26b" providerId="ADAL" clId="{C1D710E8-F25E-45DE-9FA2-3FCAAE61BEF7}" dt="2022-07-15T11:14:20.804" v="99" actId="2696"/>
        <pc:sldMkLst>
          <pc:docMk/>
          <pc:sldMk cId="3034928513" sldId="53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C0493F-D08E-48DB-A17B-E54979626C56}" type="datetimeFigureOut">
              <a:rPr lang="en-IE" smtClean="0"/>
              <a:t>15/07/2022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BE62B3-65F5-475C-AC58-7064AF2BE39F}" type="slidenum">
              <a:rPr lang="en-IE" smtClean="0"/>
              <a:t>‹#›</a:t>
            </a:fld>
            <a:endParaRPr lang="en-IE"/>
          </a:p>
        </p:txBody>
      </p:sp>
    </p:spTree>
    <p:extLst>
      <p:ext uri="{BB962C8B-B14F-4D97-AF65-F5344CB8AC3E}">
        <p14:creationId xmlns:p14="http://schemas.microsoft.com/office/powerpoint/2010/main" val="2522434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https://www.theguardian.com/science/video/2012/nov/02/science-demonstration-changing-seasons-video</a:t>
            </a:r>
          </a:p>
        </p:txBody>
      </p:sp>
      <p:sp>
        <p:nvSpPr>
          <p:cNvPr id="4" name="Slide Number Placeholder 3"/>
          <p:cNvSpPr>
            <a:spLocks noGrp="1"/>
          </p:cNvSpPr>
          <p:nvPr>
            <p:ph type="sldNum" sz="quarter" idx="5"/>
          </p:nvPr>
        </p:nvSpPr>
        <p:spPr/>
        <p:txBody>
          <a:bodyPr/>
          <a:lstStyle/>
          <a:p>
            <a:fld id="{C9BE62B3-65F5-475C-AC58-7064AF2BE39F}" type="slidenum">
              <a:rPr lang="en-IE" smtClean="0"/>
              <a:t>15</a:t>
            </a:fld>
            <a:endParaRPr lang="en-IE"/>
          </a:p>
        </p:txBody>
      </p:sp>
    </p:spTree>
    <p:extLst>
      <p:ext uri="{BB962C8B-B14F-4D97-AF65-F5344CB8AC3E}">
        <p14:creationId xmlns:p14="http://schemas.microsoft.com/office/powerpoint/2010/main" val="4175653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Equator is an imaginary line around the middle of the Earth. There are other lines that are sometimes drawn on maps of the Earth. Lines that go around the Earth, as shown in the diagram, are lines of latitude. When it is summer in the northern hemisphere, the North Pole is tilted towards the Sun. There are six months of daylight at the North Pole. People who live in northern Norway are north of the Arctic Circle. They are quite near the North Pole and so they get some days in summer when the Sun does not set. People who live on the Arctic Circle get only one day in the year when the Sun does not set, and people who live further south do not see the ‘midnight Sun’ at all. In the winter, people living in the north of Norway get some days when the Sun never rises at all. The further north they live, the more completely dark days they get in winter. </a:t>
            </a:r>
            <a:endParaRPr lang="en-GB" dirty="0"/>
          </a:p>
          <a:p>
            <a:endParaRPr lang="en-GB" dirty="0"/>
          </a:p>
        </p:txBody>
      </p:sp>
      <p:sp>
        <p:nvSpPr>
          <p:cNvPr id="4" name="Slide Number Placeholder 3"/>
          <p:cNvSpPr>
            <a:spLocks noGrp="1"/>
          </p:cNvSpPr>
          <p:nvPr>
            <p:ph type="sldNum" sz="quarter" idx="5"/>
          </p:nvPr>
        </p:nvSpPr>
        <p:spPr/>
        <p:txBody>
          <a:bodyPr/>
          <a:lstStyle/>
          <a:p>
            <a:fld id="{C9BE62B3-65F5-475C-AC58-7064AF2BE39F}" type="slidenum">
              <a:rPr lang="en-IE" smtClean="0"/>
              <a:t>16</a:t>
            </a:fld>
            <a:endParaRPr lang="en-IE"/>
          </a:p>
        </p:txBody>
      </p:sp>
    </p:spTree>
    <p:extLst>
      <p:ext uri="{BB962C8B-B14F-4D97-AF65-F5344CB8AC3E}">
        <p14:creationId xmlns:p14="http://schemas.microsoft.com/office/powerpoint/2010/main" val="1886992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032FD-E5D9-4C9D-A578-9A124EFDB3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FA31593-E28B-44B4-AAE0-092B93B333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737BE8-6425-4996-8CF6-D459CEB29999}"/>
              </a:ext>
            </a:extLst>
          </p:cNvPr>
          <p:cNvSpPr>
            <a:spLocks noGrp="1"/>
          </p:cNvSpPr>
          <p:nvPr>
            <p:ph type="dt" sz="half" idx="10"/>
          </p:nvPr>
        </p:nvSpPr>
        <p:spPr/>
        <p:txBody>
          <a:bodyPr/>
          <a:lstStyle/>
          <a:p>
            <a:fld id="{20853E08-0DC0-44F5-86AA-13B30064690D}" type="datetimeFigureOut">
              <a:rPr lang="en-GB" smtClean="0"/>
              <a:t>15/07/2022</a:t>
            </a:fld>
            <a:endParaRPr lang="en-GB"/>
          </a:p>
        </p:txBody>
      </p:sp>
      <p:sp>
        <p:nvSpPr>
          <p:cNvPr id="5" name="Footer Placeholder 4">
            <a:extLst>
              <a:ext uri="{FF2B5EF4-FFF2-40B4-BE49-F238E27FC236}">
                <a16:creationId xmlns:a16="http://schemas.microsoft.com/office/drawing/2014/main" id="{9CA88642-341E-4EAF-8936-7F2C9ADD16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F1A0C5-DB9F-40C9-AC55-213D323E308D}"/>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145225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758D8-7005-47E0-AE67-23BED7997A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9DEEBE-D4D0-40F3-9494-8721A72E7D4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64039B-BB0D-4B02-AD18-988759396CEA}"/>
              </a:ext>
            </a:extLst>
          </p:cNvPr>
          <p:cNvSpPr>
            <a:spLocks noGrp="1"/>
          </p:cNvSpPr>
          <p:nvPr>
            <p:ph type="dt" sz="half" idx="10"/>
          </p:nvPr>
        </p:nvSpPr>
        <p:spPr/>
        <p:txBody>
          <a:bodyPr/>
          <a:lstStyle/>
          <a:p>
            <a:fld id="{20853E08-0DC0-44F5-86AA-13B30064690D}" type="datetimeFigureOut">
              <a:rPr lang="en-GB" smtClean="0"/>
              <a:t>15/07/2022</a:t>
            </a:fld>
            <a:endParaRPr lang="en-GB"/>
          </a:p>
        </p:txBody>
      </p:sp>
      <p:sp>
        <p:nvSpPr>
          <p:cNvPr id="5" name="Footer Placeholder 4">
            <a:extLst>
              <a:ext uri="{FF2B5EF4-FFF2-40B4-BE49-F238E27FC236}">
                <a16:creationId xmlns:a16="http://schemas.microsoft.com/office/drawing/2014/main" id="{4A8B5608-393A-4B68-A0CA-F599E70029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DA2B12-2A70-41C6-89A8-AA99D7802980}"/>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50446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3D72C6-D1FC-4889-8D99-5F3A4BAF0A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3CD1DE-EFBF-4F79-8950-930C2562B81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91096B-80A5-4ED9-9F18-9713F391B5B2}"/>
              </a:ext>
            </a:extLst>
          </p:cNvPr>
          <p:cNvSpPr>
            <a:spLocks noGrp="1"/>
          </p:cNvSpPr>
          <p:nvPr>
            <p:ph type="dt" sz="half" idx="10"/>
          </p:nvPr>
        </p:nvSpPr>
        <p:spPr/>
        <p:txBody>
          <a:bodyPr/>
          <a:lstStyle/>
          <a:p>
            <a:fld id="{20853E08-0DC0-44F5-86AA-13B30064690D}" type="datetimeFigureOut">
              <a:rPr lang="en-GB" smtClean="0"/>
              <a:t>15/07/2022</a:t>
            </a:fld>
            <a:endParaRPr lang="en-GB"/>
          </a:p>
        </p:txBody>
      </p:sp>
      <p:sp>
        <p:nvSpPr>
          <p:cNvPr id="5" name="Footer Placeholder 4">
            <a:extLst>
              <a:ext uri="{FF2B5EF4-FFF2-40B4-BE49-F238E27FC236}">
                <a16:creationId xmlns:a16="http://schemas.microsoft.com/office/drawing/2014/main" id="{4D929DE3-83F9-4E04-B1FC-370A522B0F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8D4A-C16F-4F5A-BB57-4ADAFFEA7EE0}"/>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2400066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57372-F647-4B1A-AF8D-E2DA058673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89D25E-B202-4867-8A5F-B1DE47714E7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361A1D-748F-48CE-95FF-2060A4509C49}"/>
              </a:ext>
            </a:extLst>
          </p:cNvPr>
          <p:cNvSpPr>
            <a:spLocks noGrp="1"/>
          </p:cNvSpPr>
          <p:nvPr>
            <p:ph type="dt" sz="half" idx="10"/>
          </p:nvPr>
        </p:nvSpPr>
        <p:spPr/>
        <p:txBody>
          <a:bodyPr/>
          <a:lstStyle/>
          <a:p>
            <a:fld id="{20853E08-0DC0-44F5-86AA-13B30064690D}" type="datetimeFigureOut">
              <a:rPr lang="en-GB" smtClean="0"/>
              <a:t>15/07/2022</a:t>
            </a:fld>
            <a:endParaRPr lang="en-GB"/>
          </a:p>
        </p:txBody>
      </p:sp>
      <p:sp>
        <p:nvSpPr>
          <p:cNvPr id="5" name="Footer Placeholder 4">
            <a:extLst>
              <a:ext uri="{FF2B5EF4-FFF2-40B4-BE49-F238E27FC236}">
                <a16:creationId xmlns:a16="http://schemas.microsoft.com/office/drawing/2014/main" id="{6DB30B22-6976-43B9-B864-E1033EF2E2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14A1EF-B7B8-4770-9345-814CE91B9250}"/>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2244533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67925-8571-4492-A0B3-E40CF23C9D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77094CB-04EF-44D8-95E2-FC61D3FC46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6EEBAA-1806-4A03-A439-4E61DE9B2AC4}"/>
              </a:ext>
            </a:extLst>
          </p:cNvPr>
          <p:cNvSpPr>
            <a:spLocks noGrp="1"/>
          </p:cNvSpPr>
          <p:nvPr>
            <p:ph type="dt" sz="half" idx="10"/>
          </p:nvPr>
        </p:nvSpPr>
        <p:spPr/>
        <p:txBody>
          <a:bodyPr/>
          <a:lstStyle/>
          <a:p>
            <a:fld id="{20853E08-0DC0-44F5-86AA-13B30064690D}" type="datetimeFigureOut">
              <a:rPr lang="en-GB" smtClean="0"/>
              <a:t>15/07/2022</a:t>
            </a:fld>
            <a:endParaRPr lang="en-GB"/>
          </a:p>
        </p:txBody>
      </p:sp>
      <p:sp>
        <p:nvSpPr>
          <p:cNvPr id="5" name="Footer Placeholder 4">
            <a:extLst>
              <a:ext uri="{FF2B5EF4-FFF2-40B4-BE49-F238E27FC236}">
                <a16:creationId xmlns:a16="http://schemas.microsoft.com/office/drawing/2014/main" id="{25291D89-EB10-43AE-BC64-15CD3FDE6B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8D6D9D-552B-4C9E-A09F-DC78C961DDBE}"/>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729372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782E-C6EA-4526-939F-06D62260A1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0A6650-33E1-4106-8DB5-27CAB321A4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50975BB-949D-4E2B-B327-BB0212D7A0E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E24114E-3A32-4D02-9E79-555F7B287596}"/>
              </a:ext>
            </a:extLst>
          </p:cNvPr>
          <p:cNvSpPr>
            <a:spLocks noGrp="1"/>
          </p:cNvSpPr>
          <p:nvPr>
            <p:ph type="dt" sz="half" idx="10"/>
          </p:nvPr>
        </p:nvSpPr>
        <p:spPr/>
        <p:txBody>
          <a:bodyPr/>
          <a:lstStyle/>
          <a:p>
            <a:fld id="{20853E08-0DC0-44F5-86AA-13B30064690D}" type="datetimeFigureOut">
              <a:rPr lang="en-GB" smtClean="0"/>
              <a:t>15/07/2022</a:t>
            </a:fld>
            <a:endParaRPr lang="en-GB"/>
          </a:p>
        </p:txBody>
      </p:sp>
      <p:sp>
        <p:nvSpPr>
          <p:cNvPr id="6" name="Footer Placeholder 5">
            <a:extLst>
              <a:ext uri="{FF2B5EF4-FFF2-40B4-BE49-F238E27FC236}">
                <a16:creationId xmlns:a16="http://schemas.microsoft.com/office/drawing/2014/main" id="{11BD5FA8-C9DD-479E-BE7F-1D508A9FB5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4F24FC-6D13-46B7-9533-CEBD4068C97B}"/>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2873067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6DB7-51C3-400D-976E-2CAB38DAF42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138175-A98D-454D-A814-087AA9EED4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5644AE7-6907-4F95-B1FB-FC59B46702B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0F02204-443D-4891-ABCC-417AFD5A31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3F1A3E-8D74-4B41-9442-048174657B5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3C22755-201E-4C3F-871F-AED595CC7ADA}"/>
              </a:ext>
            </a:extLst>
          </p:cNvPr>
          <p:cNvSpPr>
            <a:spLocks noGrp="1"/>
          </p:cNvSpPr>
          <p:nvPr>
            <p:ph type="dt" sz="half" idx="10"/>
          </p:nvPr>
        </p:nvSpPr>
        <p:spPr/>
        <p:txBody>
          <a:bodyPr/>
          <a:lstStyle/>
          <a:p>
            <a:fld id="{20853E08-0DC0-44F5-86AA-13B30064690D}" type="datetimeFigureOut">
              <a:rPr lang="en-GB" smtClean="0"/>
              <a:t>15/07/2022</a:t>
            </a:fld>
            <a:endParaRPr lang="en-GB"/>
          </a:p>
        </p:txBody>
      </p:sp>
      <p:sp>
        <p:nvSpPr>
          <p:cNvPr id="8" name="Footer Placeholder 7">
            <a:extLst>
              <a:ext uri="{FF2B5EF4-FFF2-40B4-BE49-F238E27FC236}">
                <a16:creationId xmlns:a16="http://schemas.microsoft.com/office/drawing/2014/main" id="{2EC852D4-21DE-4BB9-990E-A16A8A672AC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97E9391-C437-47B2-826E-5BFED874D185}"/>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3594076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05D65-DD67-4F45-88C5-AA81D55C43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5300D4C-CEBC-449F-B081-CCA204EACA90}"/>
              </a:ext>
            </a:extLst>
          </p:cNvPr>
          <p:cNvSpPr>
            <a:spLocks noGrp="1"/>
          </p:cNvSpPr>
          <p:nvPr>
            <p:ph type="dt" sz="half" idx="10"/>
          </p:nvPr>
        </p:nvSpPr>
        <p:spPr/>
        <p:txBody>
          <a:bodyPr/>
          <a:lstStyle/>
          <a:p>
            <a:fld id="{20853E08-0DC0-44F5-86AA-13B30064690D}" type="datetimeFigureOut">
              <a:rPr lang="en-GB" smtClean="0"/>
              <a:t>15/07/2022</a:t>
            </a:fld>
            <a:endParaRPr lang="en-GB"/>
          </a:p>
        </p:txBody>
      </p:sp>
      <p:sp>
        <p:nvSpPr>
          <p:cNvPr id="4" name="Footer Placeholder 3">
            <a:extLst>
              <a:ext uri="{FF2B5EF4-FFF2-40B4-BE49-F238E27FC236}">
                <a16:creationId xmlns:a16="http://schemas.microsoft.com/office/drawing/2014/main" id="{239EFB92-15E3-471B-8A4D-A43E86C334B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D20774-04E8-4C31-8C6C-3822C138FC20}"/>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456416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3E7192-DBBD-4D8C-9E33-7A818F25B7DA}"/>
              </a:ext>
            </a:extLst>
          </p:cNvPr>
          <p:cNvSpPr>
            <a:spLocks noGrp="1"/>
          </p:cNvSpPr>
          <p:nvPr>
            <p:ph type="dt" sz="half" idx="10"/>
          </p:nvPr>
        </p:nvSpPr>
        <p:spPr/>
        <p:txBody>
          <a:bodyPr/>
          <a:lstStyle/>
          <a:p>
            <a:fld id="{20853E08-0DC0-44F5-86AA-13B30064690D}" type="datetimeFigureOut">
              <a:rPr lang="en-GB" smtClean="0"/>
              <a:t>15/07/2022</a:t>
            </a:fld>
            <a:endParaRPr lang="en-GB"/>
          </a:p>
        </p:txBody>
      </p:sp>
      <p:sp>
        <p:nvSpPr>
          <p:cNvPr id="3" name="Footer Placeholder 2">
            <a:extLst>
              <a:ext uri="{FF2B5EF4-FFF2-40B4-BE49-F238E27FC236}">
                <a16:creationId xmlns:a16="http://schemas.microsoft.com/office/drawing/2014/main" id="{B5609C40-EC44-4A82-8253-9B49DEBB420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54B95EA-F8CD-4805-9CF6-FBC64FF4292B}"/>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88010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A0027-69C1-43D5-8F15-496AFC572E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F1A6121-A3EC-4033-894D-5FD424C321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5C6E883-D39C-44FB-BE7E-79ED0A0037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79A3E3-EB8B-4C56-8034-05FD1D05982A}"/>
              </a:ext>
            </a:extLst>
          </p:cNvPr>
          <p:cNvSpPr>
            <a:spLocks noGrp="1"/>
          </p:cNvSpPr>
          <p:nvPr>
            <p:ph type="dt" sz="half" idx="10"/>
          </p:nvPr>
        </p:nvSpPr>
        <p:spPr/>
        <p:txBody>
          <a:bodyPr/>
          <a:lstStyle/>
          <a:p>
            <a:fld id="{20853E08-0DC0-44F5-86AA-13B30064690D}" type="datetimeFigureOut">
              <a:rPr lang="en-GB" smtClean="0"/>
              <a:t>15/07/2022</a:t>
            </a:fld>
            <a:endParaRPr lang="en-GB"/>
          </a:p>
        </p:txBody>
      </p:sp>
      <p:sp>
        <p:nvSpPr>
          <p:cNvPr id="6" name="Footer Placeholder 5">
            <a:extLst>
              <a:ext uri="{FF2B5EF4-FFF2-40B4-BE49-F238E27FC236}">
                <a16:creationId xmlns:a16="http://schemas.microsoft.com/office/drawing/2014/main" id="{ECD5DAD1-42CD-4B97-B001-665B6B1DC8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EB82FA-28AC-4162-A61C-A1608A6D9097}"/>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2402270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A7C66-D551-4F15-9821-21E6925C17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17D030-6DF7-4B2E-B98B-A90AA854ED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F00658F2-273B-4091-AC53-B6D2A08E9C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146BBE5-E189-4ACF-822E-6C8E48DE7051}"/>
              </a:ext>
            </a:extLst>
          </p:cNvPr>
          <p:cNvSpPr>
            <a:spLocks noGrp="1"/>
          </p:cNvSpPr>
          <p:nvPr>
            <p:ph type="dt" sz="half" idx="10"/>
          </p:nvPr>
        </p:nvSpPr>
        <p:spPr/>
        <p:txBody>
          <a:bodyPr/>
          <a:lstStyle/>
          <a:p>
            <a:fld id="{20853E08-0DC0-44F5-86AA-13B30064690D}" type="datetimeFigureOut">
              <a:rPr lang="en-GB" smtClean="0"/>
              <a:t>15/07/2022</a:t>
            </a:fld>
            <a:endParaRPr lang="en-GB"/>
          </a:p>
        </p:txBody>
      </p:sp>
      <p:sp>
        <p:nvSpPr>
          <p:cNvPr id="6" name="Footer Placeholder 5">
            <a:extLst>
              <a:ext uri="{FF2B5EF4-FFF2-40B4-BE49-F238E27FC236}">
                <a16:creationId xmlns:a16="http://schemas.microsoft.com/office/drawing/2014/main" id="{A4FA4110-76E3-4387-8F4E-666BD12A7D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AF121B-EED1-4764-A6B2-BBC206F16A8F}"/>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4176801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C408BD-3591-454B-AC8C-22CAB3ECC2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C6380D-FF8B-4D8A-9C12-D52E1BA21D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9ECE30-2C3E-45C3-95B8-6E379478DF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853E08-0DC0-44F5-86AA-13B30064690D}" type="datetimeFigureOut">
              <a:rPr lang="en-GB" smtClean="0"/>
              <a:t>15/07/2022</a:t>
            </a:fld>
            <a:endParaRPr lang="en-GB"/>
          </a:p>
        </p:txBody>
      </p:sp>
      <p:sp>
        <p:nvSpPr>
          <p:cNvPr id="5" name="Footer Placeholder 4">
            <a:extLst>
              <a:ext uri="{FF2B5EF4-FFF2-40B4-BE49-F238E27FC236}">
                <a16:creationId xmlns:a16="http://schemas.microsoft.com/office/drawing/2014/main" id="{88EDC2BF-63EE-43C7-8FE6-4449117A62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5565FC1-9785-4DD2-9F2F-FFEB3DC3F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9C13EB-9D30-4991-AC00-09191254F1C7}" type="slidenum">
              <a:rPr lang="en-GB" smtClean="0"/>
              <a:t>‹#›</a:t>
            </a:fld>
            <a:endParaRPr lang="en-GB"/>
          </a:p>
        </p:txBody>
      </p:sp>
    </p:spTree>
    <p:extLst>
      <p:ext uri="{BB962C8B-B14F-4D97-AF65-F5344CB8AC3E}">
        <p14:creationId xmlns:p14="http://schemas.microsoft.com/office/powerpoint/2010/main" val="481651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tmp"/></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theguardian.com/science/video/2012/nov/02/science-demonstration-changing-seasons-video"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highamspark.fireflycloud.net/"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activeteachonline.com/product/view/id/335/page/186/mode/dps?modal=/player/animation/id/390828" TargetMode="Externa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www.activeteachonline.com/view"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ccnmtl.github.io/astro-simulations/sun-motion-simulator/"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1953FEBB-6DF0-4C8E-9BF6-119C703A7E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59" t="17420" r="8659" b="10634"/>
          <a:stretch/>
        </p:blipFill>
        <p:spPr bwMode="auto">
          <a:xfrm>
            <a:off x="1442433" y="1929096"/>
            <a:ext cx="9307132" cy="485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6CD39995-A441-43E3-9FF7-F709A67C7522}"/>
              </a:ext>
            </a:extLst>
          </p:cNvPr>
          <p:cNvSpPr>
            <a:spLocks noGrp="1"/>
          </p:cNvSpPr>
          <p:nvPr>
            <p:ph type="ctrTitle"/>
          </p:nvPr>
        </p:nvSpPr>
        <p:spPr>
          <a:xfrm>
            <a:off x="1020417" y="452924"/>
            <a:ext cx="10151165" cy="1363111"/>
          </a:xfrm>
        </p:spPr>
        <p:txBody>
          <a:bodyPr>
            <a:normAutofit/>
          </a:bodyPr>
          <a:lstStyle/>
          <a:p>
            <a:r>
              <a:rPr lang="en-IE" sz="7200" dirty="0">
                <a:latin typeface="Book Antiqua"/>
              </a:rPr>
              <a:t>8Lb Seasons </a:t>
            </a:r>
          </a:p>
        </p:txBody>
      </p:sp>
      <p:sp>
        <p:nvSpPr>
          <p:cNvPr id="4" name="Date Placeholder 3">
            <a:extLst>
              <a:ext uri="{FF2B5EF4-FFF2-40B4-BE49-F238E27FC236}">
                <a16:creationId xmlns:a16="http://schemas.microsoft.com/office/drawing/2014/main" id="{4AC5593C-727B-44E4-B07D-586F5F612805}"/>
              </a:ext>
            </a:extLst>
          </p:cNvPr>
          <p:cNvSpPr>
            <a:spLocks noGrp="1"/>
          </p:cNvSpPr>
          <p:nvPr>
            <p:ph type="dt" sz="half" idx="10"/>
          </p:nvPr>
        </p:nvSpPr>
        <p:spPr>
          <a:xfrm>
            <a:off x="9028043" y="339863"/>
            <a:ext cx="2743200" cy="365125"/>
          </a:xfrm>
        </p:spPr>
        <p:txBody>
          <a:bodyPr/>
          <a:lstStyle/>
          <a:p>
            <a:pPr algn="ctr"/>
            <a:fld id="{2A6A278D-FBDF-410C-8ABB-48CDFB3D7D2E}" type="datetime1">
              <a:rPr lang="en-IE" sz="3600" smtClean="0"/>
              <a:pPr algn="ctr"/>
              <a:t>15/07/2022</a:t>
            </a:fld>
            <a:endParaRPr lang="en-IE" dirty="0"/>
          </a:p>
        </p:txBody>
      </p:sp>
      <p:sp>
        <p:nvSpPr>
          <p:cNvPr id="5" name="TextBox 4">
            <a:extLst>
              <a:ext uri="{FF2B5EF4-FFF2-40B4-BE49-F238E27FC236}">
                <a16:creationId xmlns:a16="http://schemas.microsoft.com/office/drawing/2014/main" id="{571C5C08-C570-4164-9741-5B9D508427EA}"/>
              </a:ext>
            </a:extLst>
          </p:cNvPr>
          <p:cNvSpPr txBox="1"/>
          <p:nvPr/>
        </p:nvSpPr>
        <p:spPr>
          <a:xfrm>
            <a:off x="420757" y="230037"/>
            <a:ext cx="766557" cy="584775"/>
          </a:xfrm>
          <a:prstGeom prst="rect">
            <a:avLst/>
          </a:prstGeom>
          <a:noFill/>
        </p:spPr>
        <p:txBody>
          <a:bodyPr wrap="none" rtlCol="0">
            <a:spAutoFit/>
          </a:bodyPr>
          <a:lstStyle/>
          <a:p>
            <a:r>
              <a:rPr lang="en-IE" sz="3200" dirty="0">
                <a:solidFill>
                  <a:schemeClr val="bg1">
                    <a:lumMod val="50000"/>
                  </a:schemeClr>
                </a:solidFill>
              </a:rPr>
              <a:t>CW</a:t>
            </a:r>
            <a:endParaRPr lang="en-IE" dirty="0">
              <a:solidFill>
                <a:schemeClr val="bg1">
                  <a:lumMod val="50000"/>
                </a:schemeClr>
              </a:solidFill>
            </a:endParaRPr>
          </a:p>
        </p:txBody>
      </p:sp>
    </p:spTree>
    <p:extLst>
      <p:ext uri="{BB962C8B-B14F-4D97-AF65-F5344CB8AC3E}">
        <p14:creationId xmlns:p14="http://schemas.microsoft.com/office/powerpoint/2010/main" val="3653441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ACC684-BE59-4B94-A055-3614A8D702CE}"/>
              </a:ext>
            </a:extLst>
          </p:cNvPr>
          <p:cNvPicPr>
            <a:picLocks noChangeAspect="1"/>
          </p:cNvPicPr>
          <p:nvPr/>
        </p:nvPicPr>
        <p:blipFill>
          <a:blip r:embed="rId2"/>
          <a:stretch>
            <a:fillRect/>
          </a:stretch>
        </p:blipFill>
        <p:spPr>
          <a:xfrm>
            <a:off x="1" y="0"/>
            <a:ext cx="4849641" cy="6858000"/>
          </a:xfrm>
          <a:prstGeom prst="rect">
            <a:avLst/>
          </a:prstGeom>
        </p:spPr>
      </p:pic>
      <p:sp>
        <p:nvSpPr>
          <p:cNvPr id="4" name="AutoShape 18">
            <a:extLst>
              <a:ext uri="{FF2B5EF4-FFF2-40B4-BE49-F238E27FC236}">
                <a16:creationId xmlns:a16="http://schemas.microsoft.com/office/drawing/2014/main" id="{667E82F7-1DDA-49CF-97B6-F4B17EC4B71F}"/>
              </a:ext>
            </a:extLst>
          </p:cNvPr>
          <p:cNvSpPr>
            <a:spLocks noChangeArrowheads="1"/>
          </p:cNvSpPr>
          <p:nvPr/>
        </p:nvSpPr>
        <p:spPr bwMode="auto">
          <a:xfrm>
            <a:off x="7028599" y="1162159"/>
            <a:ext cx="4678325" cy="3047052"/>
          </a:xfrm>
          <a:prstGeom prst="cloudCallout">
            <a:avLst>
              <a:gd name="adj1" fmla="val 57304"/>
              <a:gd name="adj2" fmla="val 62268"/>
            </a:avLst>
          </a:prstGeom>
          <a:solidFill>
            <a:srgbClr val="DDDDFF"/>
          </a:solidFill>
          <a:ln w="9525">
            <a:noFill/>
            <a:round/>
            <a:headEnd/>
            <a:tailEnd/>
          </a:ln>
          <a:effectLst/>
        </p:spPr>
        <p:txBody>
          <a:bodyPr anchor="ctr" anchorCtr="1"/>
          <a:lstStyle/>
          <a:p>
            <a:pPr algn="ctr">
              <a:defRPr/>
            </a:pPr>
            <a:r>
              <a:rPr lang="en-GB" sz="2667" kern="0" dirty="0">
                <a:solidFill>
                  <a:sysClr val="windowText" lastClr="000000"/>
                </a:solidFill>
                <a:latin typeface="Arial" panose="020B0604020202020204" pitchFamily="34" charset="0"/>
                <a:cs typeface="Arial" panose="020B0604020202020204" pitchFamily="34" charset="0"/>
              </a:rPr>
              <a:t>What does the sheet mean “rays are more / less concentrated”?</a:t>
            </a:r>
          </a:p>
        </p:txBody>
      </p:sp>
    </p:spTree>
    <p:extLst>
      <p:ext uri="{BB962C8B-B14F-4D97-AF65-F5344CB8AC3E}">
        <p14:creationId xmlns:p14="http://schemas.microsoft.com/office/powerpoint/2010/main" val="56164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ACC684-BE59-4B94-A055-3614A8D702CE}"/>
              </a:ext>
            </a:extLst>
          </p:cNvPr>
          <p:cNvPicPr>
            <a:picLocks noChangeAspect="1"/>
          </p:cNvPicPr>
          <p:nvPr/>
        </p:nvPicPr>
        <p:blipFill>
          <a:blip r:embed="rId2"/>
          <a:stretch>
            <a:fillRect/>
          </a:stretch>
        </p:blipFill>
        <p:spPr>
          <a:xfrm>
            <a:off x="1" y="0"/>
            <a:ext cx="4849641" cy="6858000"/>
          </a:xfrm>
          <a:prstGeom prst="rect">
            <a:avLst/>
          </a:prstGeom>
        </p:spPr>
      </p:pic>
      <p:pic>
        <p:nvPicPr>
          <p:cNvPr id="6" name="Picture 5">
            <a:extLst>
              <a:ext uri="{FF2B5EF4-FFF2-40B4-BE49-F238E27FC236}">
                <a16:creationId xmlns:a16="http://schemas.microsoft.com/office/drawing/2014/main" id="{7DBA3D69-9826-4259-B609-C79298D9D9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5452" y="1058874"/>
            <a:ext cx="5854107" cy="2594517"/>
          </a:xfrm>
          <a:prstGeom prst="rect">
            <a:avLst/>
          </a:prstGeom>
        </p:spPr>
      </p:pic>
      <p:pic>
        <p:nvPicPr>
          <p:cNvPr id="8" name="Picture 7">
            <a:extLst>
              <a:ext uri="{FF2B5EF4-FFF2-40B4-BE49-F238E27FC236}">
                <a16:creationId xmlns:a16="http://schemas.microsoft.com/office/drawing/2014/main" id="{A4FF047F-B929-4D6C-BFC9-150E049A4D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9682" y="653895"/>
            <a:ext cx="5184067" cy="392192"/>
          </a:xfrm>
          <a:prstGeom prst="rect">
            <a:avLst/>
          </a:prstGeom>
        </p:spPr>
      </p:pic>
      <p:sp>
        <p:nvSpPr>
          <p:cNvPr id="9" name="AutoShape 18">
            <a:extLst>
              <a:ext uri="{FF2B5EF4-FFF2-40B4-BE49-F238E27FC236}">
                <a16:creationId xmlns:a16="http://schemas.microsoft.com/office/drawing/2014/main" id="{540E2D01-3103-46C4-B8CF-014BA8CCEBD4}"/>
              </a:ext>
            </a:extLst>
          </p:cNvPr>
          <p:cNvSpPr>
            <a:spLocks noChangeArrowheads="1"/>
          </p:cNvSpPr>
          <p:nvPr/>
        </p:nvSpPr>
        <p:spPr bwMode="auto">
          <a:xfrm>
            <a:off x="6996302" y="3342186"/>
            <a:ext cx="4678325" cy="3047052"/>
          </a:xfrm>
          <a:prstGeom prst="cloudCallout">
            <a:avLst>
              <a:gd name="adj1" fmla="val 57649"/>
              <a:gd name="adj2" fmla="val 60678"/>
            </a:avLst>
          </a:prstGeom>
          <a:solidFill>
            <a:srgbClr val="DDDDFF"/>
          </a:solidFill>
          <a:ln w="9525">
            <a:noFill/>
            <a:round/>
            <a:headEnd/>
            <a:tailEnd/>
          </a:ln>
          <a:effectLst/>
        </p:spPr>
        <p:txBody>
          <a:bodyPr anchor="ctr" anchorCtr="1"/>
          <a:lstStyle/>
          <a:p>
            <a:pPr algn="ctr">
              <a:defRPr/>
            </a:pPr>
            <a:r>
              <a:rPr lang="en-GB" sz="2667" kern="0" dirty="0">
                <a:solidFill>
                  <a:sysClr val="windowText" lastClr="000000"/>
                </a:solidFill>
                <a:latin typeface="Arial" panose="020B0604020202020204" pitchFamily="34" charset="0"/>
                <a:cs typeface="Arial" panose="020B0604020202020204" pitchFamily="34" charset="0"/>
              </a:rPr>
              <a:t>What does the sheet mean “rays are more / less concentrated”?</a:t>
            </a:r>
          </a:p>
        </p:txBody>
      </p:sp>
    </p:spTree>
    <p:extLst>
      <p:ext uri="{BB962C8B-B14F-4D97-AF65-F5344CB8AC3E}">
        <p14:creationId xmlns:p14="http://schemas.microsoft.com/office/powerpoint/2010/main" val="4103570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C6DF69-9FCF-4B47-8078-D05552268CAE}"/>
              </a:ext>
            </a:extLst>
          </p:cNvPr>
          <p:cNvPicPr>
            <a:picLocks noChangeAspect="1"/>
          </p:cNvPicPr>
          <p:nvPr/>
        </p:nvPicPr>
        <p:blipFill>
          <a:blip r:embed="rId2"/>
          <a:stretch>
            <a:fillRect/>
          </a:stretch>
        </p:blipFill>
        <p:spPr>
          <a:xfrm>
            <a:off x="2223885" y="0"/>
            <a:ext cx="9968115" cy="6853079"/>
          </a:xfrm>
          <a:prstGeom prst="rect">
            <a:avLst/>
          </a:prstGeom>
        </p:spPr>
      </p:pic>
    </p:spTree>
    <p:extLst>
      <p:ext uri="{BB962C8B-B14F-4D97-AF65-F5344CB8AC3E}">
        <p14:creationId xmlns:p14="http://schemas.microsoft.com/office/powerpoint/2010/main" val="1203427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C6DF69-9FCF-4B47-8078-D05552268CAE}"/>
              </a:ext>
            </a:extLst>
          </p:cNvPr>
          <p:cNvPicPr>
            <a:picLocks noChangeAspect="1"/>
          </p:cNvPicPr>
          <p:nvPr/>
        </p:nvPicPr>
        <p:blipFill>
          <a:blip r:embed="rId2"/>
          <a:stretch>
            <a:fillRect/>
          </a:stretch>
        </p:blipFill>
        <p:spPr>
          <a:xfrm>
            <a:off x="2223885" y="1"/>
            <a:ext cx="9968115" cy="6853079"/>
          </a:xfrm>
          <a:prstGeom prst="rect">
            <a:avLst/>
          </a:prstGeom>
        </p:spPr>
      </p:pic>
      <p:sp>
        <p:nvSpPr>
          <p:cNvPr id="5" name="AutoShape 20">
            <a:extLst>
              <a:ext uri="{FF2B5EF4-FFF2-40B4-BE49-F238E27FC236}">
                <a16:creationId xmlns:a16="http://schemas.microsoft.com/office/drawing/2014/main" id="{79531657-AA21-4FA3-8A16-5A948A7702B1}"/>
              </a:ext>
            </a:extLst>
          </p:cNvPr>
          <p:cNvSpPr>
            <a:spLocks noChangeArrowheads="1"/>
          </p:cNvSpPr>
          <p:nvPr/>
        </p:nvSpPr>
        <p:spPr bwMode="auto">
          <a:xfrm>
            <a:off x="178641" y="845431"/>
            <a:ext cx="3194493" cy="2304869"/>
          </a:xfrm>
          <a:prstGeom prst="roundRect">
            <a:avLst>
              <a:gd name="adj" fmla="val 6225"/>
            </a:avLst>
          </a:prstGeom>
          <a:solidFill>
            <a:schemeClr val="accent1">
              <a:lumMod val="20000"/>
              <a:lumOff val="80000"/>
            </a:schemeClr>
          </a:solidFill>
          <a:ln w="25400">
            <a:noFill/>
            <a:round/>
            <a:headEnd/>
            <a:tailEnd/>
          </a:ln>
          <a:effectLst/>
        </p:spPr>
        <p:txBody>
          <a:bodyPr/>
          <a:lstStyle/>
          <a:p>
            <a:pPr marL="358766" indent="-358766">
              <a:defRPr/>
            </a:pPr>
            <a:r>
              <a:rPr lang="en-GB" sz="2400" kern="0" dirty="0">
                <a:latin typeface="Calibri" pitchFamily="34" charset="0"/>
                <a:sym typeface="Wingdings"/>
              </a:rPr>
              <a:t> Observe the difference in output for light shining on a solar panel at different angles.</a:t>
            </a:r>
            <a:r>
              <a:rPr lang="en-GB" sz="3200" kern="0" dirty="0">
                <a:latin typeface="Calibri" pitchFamily="34" charset="0"/>
                <a:sym typeface="Wingdings"/>
              </a:rPr>
              <a:t>	</a:t>
            </a:r>
            <a:endParaRPr lang="en-GB" sz="3200" kern="0" dirty="0">
              <a:latin typeface="Calibri" pitchFamily="34" charset="0"/>
            </a:endParaRPr>
          </a:p>
        </p:txBody>
      </p:sp>
      <p:sp>
        <p:nvSpPr>
          <p:cNvPr id="6" name="AutoShape 18">
            <a:extLst>
              <a:ext uri="{FF2B5EF4-FFF2-40B4-BE49-F238E27FC236}">
                <a16:creationId xmlns:a16="http://schemas.microsoft.com/office/drawing/2014/main" id="{0AA16D87-0892-4FC4-A516-7CABB16BA032}"/>
              </a:ext>
            </a:extLst>
          </p:cNvPr>
          <p:cNvSpPr>
            <a:spLocks noChangeArrowheads="1"/>
          </p:cNvSpPr>
          <p:nvPr/>
        </p:nvSpPr>
        <p:spPr bwMode="auto">
          <a:xfrm>
            <a:off x="0" y="3301144"/>
            <a:ext cx="3279553" cy="2432725"/>
          </a:xfrm>
          <a:prstGeom prst="cloudCallout">
            <a:avLst>
              <a:gd name="adj1" fmla="val -36068"/>
              <a:gd name="adj2" fmla="val 85578"/>
            </a:avLst>
          </a:prstGeom>
          <a:solidFill>
            <a:srgbClr val="DDDDFF"/>
          </a:solidFill>
          <a:ln w="9525">
            <a:noFill/>
            <a:round/>
            <a:headEnd/>
            <a:tailEnd/>
          </a:ln>
          <a:effectLst/>
        </p:spPr>
        <p:txBody>
          <a:bodyPr anchor="ctr" anchorCtr="1"/>
          <a:lstStyle/>
          <a:p>
            <a:pPr algn="ctr">
              <a:defRPr/>
            </a:pPr>
            <a:r>
              <a:rPr lang="en-GB" sz="2400" kern="0" dirty="0">
                <a:solidFill>
                  <a:sysClr val="windowText" lastClr="000000"/>
                </a:solidFill>
                <a:latin typeface="Arial" panose="020B0604020202020204" pitchFamily="34" charset="0"/>
                <a:cs typeface="Arial" panose="020B0604020202020204" pitchFamily="34" charset="0"/>
              </a:rPr>
              <a:t>How can we use models to explain seasons?</a:t>
            </a:r>
          </a:p>
        </p:txBody>
      </p:sp>
    </p:spTree>
    <p:extLst>
      <p:ext uri="{BB962C8B-B14F-4D97-AF65-F5344CB8AC3E}">
        <p14:creationId xmlns:p14="http://schemas.microsoft.com/office/powerpoint/2010/main" val="3299839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DAD3FF-6FFD-4D11-BD47-1EFBFABAC8CB}"/>
              </a:ext>
            </a:extLst>
          </p:cNvPr>
          <p:cNvPicPr>
            <a:picLocks noChangeAspect="1"/>
          </p:cNvPicPr>
          <p:nvPr/>
        </p:nvPicPr>
        <p:blipFill>
          <a:blip r:embed="rId2"/>
          <a:stretch>
            <a:fillRect/>
          </a:stretch>
        </p:blipFill>
        <p:spPr>
          <a:xfrm>
            <a:off x="1524000" y="0"/>
            <a:ext cx="9144000" cy="6858000"/>
          </a:xfrm>
          <a:prstGeom prst="rect">
            <a:avLst/>
          </a:prstGeom>
        </p:spPr>
      </p:pic>
      <p:sp>
        <p:nvSpPr>
          <p:cNvPr id="3" name="AutoShape 20">
            <a:extLst>
              <a:ext uri="{FF2B5EF4-FFF2-40B4-BE49-F238E27FC236}">
                <a16:creationId xmlns:a16="http://schemas.microsoft.com/office/drawing/2014/main" id="{A4424FC4-6DDE-4AC2-BFC6-40720935038F}"/>
              </a:ext>
            </a:extLst>
          </p:cNvPr>
          <p:cNvSpPr>
            <a:spLocks noChangeArrowheads="1"/>
          </p:cNvSpPr>
          <p:nvPr/>
        </p:nvSpPr>
        <p:spPr bwMode="auto">
          <a:xfrm>
            <a:off x="179833" y="217911"/>
            <a:ext cx="5367999" cy="1214035"/>
          </a:xfrm>
          <a:prstGeom prst="roundRect">
            <a:avLst>
              <a:gd name="adj" fmla="val 13342"/>
            </a:avLst>
          </a:prstGeom>
          <a:solidFill>
            <a:srgbClr val="009242"/>
          </a:solidFill>
          <a:ln w="25400">
            <a:noFill/>
            <a:round/>
            <a:headEnd/>
            <a:tailEnd/>
          </a:ln>
          <a:effectLst/>
        </p:spPr>
        <p:txBody>
          <a:bodyPr/>
          <a:lstStyle/>
          <a:p>
            <a:pPr marL="358766" indent="-358766">
              <a:defRPr/>
            </a:pPr>
            <a:r>
              <a:rPr lang="en-GB" sz="3200" kern="0" dirty="0">
                <a:solidFill>
                  <a:srgbClr val="FFFFFF"/>
                </a:solidFill>
                <a:latin typeface="Calibri" pitchFamily="34" charset="0"/>
                <a:sym typeface="Webdings"/>
              </a:rPr>
              <a:t> Observe how a model can be used to explain seasons.	</a:t>
            </a:r>
            <a:r>
              <a:rPr lang="en-GB" sz="3200" kern="0" dirty="0">
                <a:solidFill>
                  <a:srgbClr val="FFFFFF"/>
                </a:solidFill>
                <a:latin typeface="Calibri" pitchFamily="34" charset="0"/>
                <a:sym typeface="Wingdings"/>
              </a:rPr>
              <a:t>	</a:t>
            </a:r>
            <a:endParaRPr lang="en-GB" sz="3200" kern="0" dirty="0">
              <a:solidFill>
                <a:srgbClr val="FFFFFF"/>
              </a:solidFill>
              <a:latin typeface="Calibri" pitchFamily="34" charset="0"/>
            </a:endParaRPr>
          </a:p>
        </p:txBody>
      </p:sp>
    </p:spTree>
    <p:extLst>
      <p:ext uri="{BB962C8B-B14F-4D97-AF65-F5344CB8AC3E}">
        <p14:creationId xmlns:p14="http://schemas.microsoft.com/office/powerpoint/2010/main" val="3333442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A713E939-44A0-4645-BFB6-6C0ACA5496D3}"/>
              </a:ext>
            </a:extLst>
          </p:cNvPr>
          <p:cNvPicPr>
            <a:picLocks noChangeAspect="1"/>
          </p:cNvPicPr>
          <p:nvPr/>
        </p:nvPicPr>
        <p:blipFill>
          <a:blip r:embed="rId4"/>
          <a:stretch>
            <a:fillRect/>
          </a:stretch>
        </p:blipFill>
        <p:spPr>
          <a:xfrm>
            <a:off x="327172" y="0"/>
            <a:ext cx="11537657" cy="6858000"/>
          </a:xfrm>
          <a:prstGeom prst="rect">
            <a:avLst/>
          </a:prstGeom>
        </p:spPr>
      </p:pic>
    </p:spTree>
    <p:extLst>
      <p:ext uri="{BB962C8B-B14F-4D97-AF65-F5344CB8AC3E}">
        <p14:creationId xmlns:p14="http://schemas.microsoft.com/office/powerpoint/2010/main" val="743280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883770-923B-4C75-BFB4-974261EE0E05}"/>
              </a:ext>
            </a:extLst>
          </p:cNvPr>
          <p:cNvPicPr>
            <a:picLocks noChangeAspect="1"/>
          </p:cNvPicPr>
          <p:nvPr/>
        </p:nvPicPr>
        <p:blipFill>
          <a:blip r:embed="rId3"/>
          <a:stretch>
            <a:fillRect/>
          </a:stretch>
        </p:blipFill>
        <p:spPr>
          <a:xfrm>
            <a:off x="648102" y="1036850"/>
            <a:ext cx="5857875" cy="4476750"/>
          </a:xfrm>
          <a:prstGeom prst="rect">
            <a:avLst/>
          </a:prstGeom>
        </p:spPr>
      </p:pic>
      <p:sp>
        <p:nvSpPr>
          <p:cNvPr id="3" name="Content Placeholder 2">
            <a:extLst>
              <a:ext uri="{FF2B5EF4-FFF2-40B4-BE49-F238E27FC236}">
                <a16:creationId xmlns:a16="http://schemas.microsoft.com/office/drawing/2014/main" id="{67EBB3F6-803E-428D-B45D-683B103EA3F1}"/>
              </a:ext>
            </a:extLst>
          </p:cNvPr>
          <p:cNvSpPr>
            <a:spLocks noGrp="1"/>
          </p:cNvSpPr>
          <p:nvPr>
            <p:ph idx="1"/>
          </p:nvPr>
        </p:nvSpPr>
        <p:spPr>
          <a:xfrm>
            <a:off x="6505977" y="656051"/>
            <a:ext cx="5410066" cy="5545898"/>
          </a:xfrm>
        </p:spPr>
        <p:txBody>
          <a:bodyPr>
            <a:normAutofit/>
          </a:bodyPr>
          <a:lstStyle/>
          <a:p>
            <a:pPr marL="0" indent="0">
              <a:lnSpc>
                <a:spcPct val="110000"/>
              </a:lnSpc>
              <a:buNone/>
            </a:pPr>
            <a:r>
              <a:rPr lang="en-US" sz="3200" dirty="0"/>
              <a:t>The Equator is an imaginary line around the middle of the Earth. Lines that go around the Earth are lines of latitude. </a:t>
            </a:r>
          </a:p>
          <a:p>
            <a:pPr marL="0" indent="0">
              <a:lnSpc>
                <a:spcPct val="110000"/>
              </a:lnSpc>
              <a:buNone/>
            </a:pPr>
            <a:r>
              <a:rPr lang="en-US" sz="3200" dirty="0"/>
              <a:t>When it is summer in the northern hemisphere, the North Pole is tilted towards the Sun. There are six months of daylight at the North Pole.</a:t>
            </a:r>
            <a:endParaRPr lang="en-GB" sz="3200" dirty="0"/>
          </a:p>
        </p:txBody>
      </p:sp>
    </p:spTree>
    <p:extLst>
      <p:ext uri="{BB962C8B-B14F-4D97-AF65-F5344CB8AC3E}">
        <p14:creationId xmlns:p14="http://schemas.microsoft.com/office/powerpoint/2010/main" val="1849381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CB4986-2814-4DB3-8468-651C79A4A4AA}"/>
              </a:ext>
            </a:extLst>
          </p:cNvPr>
          <p:cNvPicPr>
            <a:picLocks noChangeAspect="1"/>
          </p:cNvPicPr>
          <p:nvPr/>
        </p:nvPicPr>
        <p:blipFill>
          <a:blip r:embed="rId2"/>
          <a:stretch>
            <a:fillRect/>
          </a:stretch>
        </p:blipFill>
        <p:spPr>
          <a:xfrm>
            <a:off x="725219" y="540913"/>
            <a:ext cx="11138772" cy="5510011"/>
          </a:xfrm>
          <a:prstGeom prst="rect">
            <a:avLst/>
          </a:prstGeom>
        </p:spPr>
      </p:pic>
    </p:spTree>
    <p:extLst>
      <p:ext uri="{BB962C8B-B14F-4D97-AF65-F5344CB8AC3E}">
        <p14:creationId xmlns:p14="http://schemas.microsoft.com/office/powerpoint/2010/main" val="2995462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CB6872-C070-4B21-A468-AB78DDC7A428}"/>
              </a:ext>
            </a:extLst>
          </p:cNvPr>
          <p:cNvSpPr>
            <a:spLocks noGrp="1"/>
          </p:cNvSpPr>
          <p:nvPr>
            <p:ph idx="1"/>
          </p:nvPr>
        </p:nvSpPr>
        <p:spPr>
          <a:xfrm>
            <a:off x="838200" y="591656"/>
            <a:ext cx="10515600" cy="5674687"/>
          </a:xfrm>
        </p:spPr>
        <p:txBody>
          <a:bodyPr>
            <a:normAutofit fontScale="92500" lnSpcReduction="10000"/>
          </a:bodyPr>
          <a:lstStyle/>
          <a:p>
            <a:pPr marL="514350" indent="-514350">
              <a:buFont typeface="+mj-lt"/>
              <a:buAutoNum type="arabicPeriod"/>
            </a:pPr>
            <a:r>
              <a:rPr lang="en-US" dirty="0"/>
              <a:t>Why is Norway sometimes called the ‘land of the midnight Sun’?</a:t>
            </a:r>
          </a:p>
          <a:p>
            <a:pPr marL="514350" indent="-514350">
              <a:buFont typeface="+mj-lt"/>
              <a:buAutoNum type="arabicPeriod"/>
            </a:pPr>
            <a:r>
              <a:rPr lang="en-US" dirty="0"/>
              <a:t>During which month in the year would Norwegians see the ‘midnight Sun’?</a:t>
            </a:r>
          </a:p>
          <a:p>
            <a:pPr marL="514350" indent="-514350">
              <a:buFont typeface="+mj-lt"/>
              <a:buAutoNum type="arabicPeriod"/>
            </a:pPr>
            <a:r>
              <a:rPr lang="en-US" dirty="0"/>
              <a:t>The Antarctic Circle is near the South Pole. What can you say about the Sun in June and December for someone who lives on the Antarctic Circle?</a:t>
            </a:r>
          </a:p>
          <a:p>
            <a:pPr marL="514350" indent="-514350">
              <a:buFont typeface="+mj-lt"/>
              <a:buAutoNum type="arabicPeriod"/>
            </a:pPr>
            <a:r>
              <a:rPr lang="en-US" dirty="0"/>
              <a:t>Hardly anyone lives in the Antarctic all year round. Some scientists live there for about six months every year. Which six months of the year do you think they spend in the Antarctic? Explain your answer.</a:t>
            </a:r>
          </a:p>
          <a:p>
            <a:pPr marL="514350" indent="-514350">
              <a:buFont typeface="+mj-lt"/>
              <a:buAutoNum type="arabicPeriod"/>
            </a:pPr>
            <a:r>
              <a:rPr lang="en-US" dirty="0"/>
              <a:t>Imagine that you live in Alta, which is in Norway, north of the Arctic Circle. Write a blog entry to describe to your friends what it is like living in Alta in the middle of the summer and in the middle of the winter.</a:t>
            </a:r>
          </a:p>
          <a:p>
            <a:pPr marL="514350" indent="-514350">
              <a:buFont typeface="+mj-lt"/>
              <a:buAutoNum type="arabicPeriod"/>
            </a:pPr>
            <a:r>
              <a:rPr lang="en-US" dirty="0"/>
              <a:t>Optional extra: Find out what is special about the Tropics of Cancer and Capricorn. (Hint: it has something to do with the angle of the Sun in summer.) </a:t>
            </a:r>
            <a:endParaRPr lang="en-GB" dirty="0"/>
          </a:p>
        </p:txBody>
      </p:sp>
    </p:spTree>
    <p:extLst>
      <p:ext uri="{BB962C8B-B14F-4D97-AF65-F5344CB8AC3E}">
        <p14:creationId xmlns:p14="http://schemas.microsoft.com/office/powerpoint/2010/main" val="166628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7C7A62-E929-4B24-943C-A17DF827DB87}"/>
              </a:ext>
            </a:extLst>
          </p:cNvPr>
          <p:cNvPicPr>
            <a:picLocks noChangeAspect="1"/>
          </p:cNvPicPr>
          <p:nvPr/>
        </p:nvPicPr>
        <p:blipFill>
          <a:blip r:embed="rId2"/>
          <a:stretch>
            <a:fillRect/>
          </a:stretch>
        </p:blipFill>
        <p:spPr>
          <a:xfrm>
            <a:off x="7340082" y="0"/>
            <a:ext cx="4851919" cy="6858000"/>
          </a:xfrm>
          <a:prstGeom prst="rect">
            <a:avLst/>
          </a:prstGeom>
        </p:spPr>
      </p:pic>
      <p:sp>
        <p:nvSpPr>
          <p:cNvPr id="3" name="AutoShape 20">
            <a:extLst>
              <a:ext uri="{FF2B5EF4-FFF2-40B4-BE49-F238E27FC236}">
                <a16:creationId xmlns:a16="http://schemas.microsoft.com/office/drawing/2014/main" id="{9ADC6C2B-70BE-4F41-BAB2-D50ABBA0017B}"/>
              </a:ext>
            </a:extLst>
          </p:cNvPr>
          <p:cNvSpPr>
            <a:spLocks noChangeArrowheads="1"/>
          </p:cNvSpPr>
          <p:nvPr/>
        </p:nvSpPr>
        <p:spPr bwMode="auto">
          <a:xfrm>
            <a:off x="161864" y="161475"/>
            <a:ext cx="7267112" cy="2182412"/>
          </a:xfrm>
          <a:prstGeom prst="roundRect">
            <a:avLst>
              <a:gd name="adj" fmla="val 6460"/>
            </a:avLst>
          </a:prstGeom>
          <a:solidFill>
            <a:srgbClr val="0066FF"/>
          </a:solidFill>
          <a:ln w="25400">
            <a:noFill/>
            <a:round/>
            <a:headEnd/>
            <a:tailEnd/>
          </a:ln>
          <a:effectLst/>
        </p:spPr>
        <p:txBody>
          <a:bodyPr/>
          <a:lstStyle/>
          <a:p>
            <a:pPr marL="359824" indent="-359824">
              <a:defRPr/>
            </a:pPr>
            <a:r>
              <a:rPr lang="en-GB" sz="3200" kern="0" dirty="0">
                <a:solidFill>
                  <a:srgbClr val="FFFFFF"/>
                </a:solidFill>
                <a:latin typeface="Calibri" pitchFamily="34" charset="0"/>
                <a:sym typeface="Wingdings"/>
              </a:rPr>
              <a:t>	Use the diagram, information and questions from sheet 8Lb-6 to help you explain how the height of the Sun varies with latitude and season.</a:t>
            </a:r>
            <a:endParaRPr lang="en-GB" sz="3200" kern="0" dirty="0">
              <a:solidFill>
                <a:srgbClr val="FFFFFF"/>
              </a:solidFill>
              <a:latin typeface="Calibri" pitchFamily="34" charset="0"/>
            </a:endParaRPr>
          </a:p>
        </p:txBody>
      </p:sp>
      <p:sp>
        <p:nvSpPr>
          <p:cNvPr id="4" name="5-Point Star 42">
            <a:extLst>
              <a:ext uri="{FF2B5EF4-FFF2-40B4-BE49-F238E27FC236}">
                <a16:creationId xmlns:a16="http://schemas.microsoft.com/office/drawing/2014/main" id="{1F0B03AF-19D7-4829-899B-AE96E1020EBA}"/>
              </a:ext>
            </a:extLst>
          </p:cNvPr>
          <p:cNvSpPr/>
          <p:nvPr/>
        </p:nvSpPr>
        <p:spPr>
          <a:xfrm>
            <a:off x="232828" y="288649"/>
            <a:ext cx="382952" cy="374760"/>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Tree>
    <p:extLst>
      <p:ext uri="{BB962C8B-B14F-4D97-AF65-F5344CB8AC3E}">
        <p14:creationId xmlns:p14="http://schemas.microsoft.com/office/powerpoint/2010/main" val="2359291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A102F2E-962C-4540-B7AB-3CD9865BC2A3}"/>
              </a:ext>
            </a:extLst>
          </p:cNvPr>
          <p:cNvGraphicFramePr>
            <a:graphicFrameLocks noGrp="1"/>
          </p:cNvGraphicFramePr>
          <p:nvPr>
            <p:extLst>
              <p:ext uri="{D42A27DB-BD31-4B8C-83A1-F6EECF244321}">
                <p14:modId xmlns:p14="http://schemas.microsoft.com/office/powerpoint/2010/main" val="132768053"/>
              </p:ext>
            </p:extLst>
          </p:nvPr>
        </p:nvGraphicFramePr>
        <p:xfrm>
          <a:off x="1388104" y="2101848"/>
          <a:ext cx="9069540" cy="2654303"/>
        </p:xfrm>
        <a:graphic>
          <a:graphicData uri="http://schemas.openxmlformats.org/drawingml/2006/table">
            <a:tbl>
              <a:tblPr firstRow="1" bandRow="1">
                <a:tableStyleId>{5C22544A-7EE6-4342-B048-85BDC9FD1C3A}</a:tableStyleId>
              </a:tblPr>
              <a:tblGrid>
                <a:gridCol w="4534770">
                  <a:extLst>
                    <a:ext uri="{9D8B030D-6E8A-4147-A177-3AD203B41FA5}">
                      <a16:colId xmlns:a16="http://schemas.microsoft.com/office/drawing/2014/main" val="2015881620"/>
                    </a:ext>
                  </a:extLst>
                </a:gridCol>
                <a:gridCol w="4534770">
                  <a:extLst>
                    <a:ext uri="{9D8B030D-6E8A-4147-A177-3AD203B41FA5}">
                      <a16:colId xmlns:a16="http://schemas.microsoft.com/office/drawing/2014/main" val="1352724215"/>
                    </a:ext>
                  </a:extLst>
                </a:gridCol>
              </a:tblGrid>
              <a:tr h="630164">
                <a:tc>
                  <a:txBody>
                    <a:bodyPr/>
                    <a:lstStyle/>
                    <a:p>
                      <a:r>
                        <a:rPr lang="en-GB" sz="2800" dirty="0"/>
                        <a:t>Equipment</a:t>
                      </a:r>
                    </a:p>
                  </a:txBody>
                  <a:tcPr/>
                </a:tc>
                <a:tc>
                  <a:txBody>
                    <a:bodyPr/>
                    <a:lstStyle/>
                    <a:p>
                      <a:r>
                        <a:rPr lang="en-GB" sz="2800" dirty="0"/>
                        <a:t>Worksheets</a:t>
                      </a:r>
                    </a:p>
                  </a:txBody>
                  <a:tcPr/>
                </a:tc>
                <a:extLst>
                  <a:ext uri="{0D108BD9-81ED-4DB2-BD59-A6C34878D82A}">
                    <a16:rowId xmlns:a16="http://schemas.microsoft.com/office/drawing/2014/main" val="3046092688"/>
                  </a:ext>
                </a:extLst>
              </a:tr>
              <a:tr h="2024139">
                <a:tc>
                  <a:txBody>
                    <a:bodyPr/>
                    <a:lstStyle/>
                    <a:p>
                      <a:endParaRPr lang="en-GB" sz="2800" dirty="0"/>
                    </a:p>
                  </a:txBody>
                  <a:tcPr/>
                </a:tc>
                <a:tc>
                  <a:txBody>
                    <a:bodyPr/>
                    <a:lstStyle/>
                    <a:p>
                      <a:endParaRPr lang="en-GB" sz="2800" dirty="0"/>
                    </a:p>
                  </a:txBody>
                  <a:tcPr/>
                </a:tc>
                <a:extLst>
                  <a:ext uri="{0D108BD9-81ED-4DB2-BD59-A6C34878D82A}">
                    <a16:rowId xmlns:a16="http://schemas.microsoft.com/office/drawing/2014/main" val="145923748"/>
                  </a:ext>
                </a:extLst>
              </a:tr>
            </a:tbl>
          </a:graphicData>
        </a:graphic>
      </p:graphicFrame>
      <p:sp>
        <p:nvSpPr>
          <p:cNvPr id="6" name="TextBox 5">
            <a:extLst>
              <a:ext uri="{FF2B5EF4-FFF2-40B4-BE49-F238E27FC236}">
                <a16:creationId xmlns:a16="http://schemas.microsoft.com/office/drawing/2014/main" id="{E8F7FF9E-889B-4A05-A054-084D01FEF515}"/>
              </a:ext>
            </a:extLst>
          </p:cNvPr>
          <p:cNvSpPr txBox="1"/>
          <p:nvPr/>
        </p:nvSpPr>
        <p:spPr>
          <a:xfrm>
            <a:off x="1130528" y="822409"/>
            <a:ext cx="6375402" cy="707886"/>
          </a:xfrm>
          <a:prstGeom prst="rect">
            <a:avLst/>
          </a:prstGeom>
          <a:noFill/>
        </p:spPr>
        <p:txBody>
          <a:bodyPr wrap="square" rtlCol="0">
            <a:spAutoFit/>
          </a:bodyPr>
          <a:lstStyle/>
          <a:p>
            <a:r>
              <a:rPr lang="en-GB" sz="4000" dirty="0"/>
              <a:t>Requisitions</a:t>
            </a:r>
          </a:p>
        </p:txBody>
      </p:sp>
    </p:spTree>
    <p:extLst>
      <p:ext uri="{BB962C8B-B14F-4D97-AF65-F5344CB8AC3E}">
        <p14:creationId xmlns:p14="http://schemas.microsoft.com/office/powerpoint/2010/main" val="1002445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4B933E27-AF2E-48B3-8A40-A13D5B0B6B6A}"/>
              </a:ext>
            </a:extLst>
          </p:cNvPr>
          <p:cNvSpPr txBox="1">
            <a:spLocks noChangeArrowheads="1"/>
          </p:cNvSpPr>
          <p:nvPr/>
        </p:nvSpPr>
        <p:spPr bwMode="auto">
          <a:xfrm>
            <a:off x="89787" y="861754"/>
            <a:ext cx="12012427" cy="544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Arial" charset="0"/>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Arial" charset="0"/>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Arial" charset="0"/>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Arial" charset="0"/>
              </a:defRPr>
            </a:lvl4pPr>
            <a:lvl5pPr marL="1543050" indent="-171450" algn="l" rtl="0" eaLnBrk="0" fontAlgn="base" hangingPunct="0">
              <a:spcBef>
                <a:spcPct val="20000"/>
              </a:spcBef>
              <a:spcAft>
                <a:spcPct val="0"/>
              </a:spcAft>
              <a:buFont typeface="Wingdings" panose="05000000000000000000" pitchFamily="2" charset="2"/>
              <a:buNone/>
              <a:defRPr sz="1800">
                <a:solidFill>
                  <a:schemeClr val="tx1"/>
                </a:solidFill>
                <a:latin typeface="Arial" charset="0"/>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a:lstStyle>
          <a:p>
            <a:pPr marL="538149" lvl="1" indent="-358766" defTabSz="1219170" eaLnBrk="1" hangingPunct="1">
              <a:buFont typeface="Arial" panose="020B0604020202020204" pitchFamily="34" charset="0"/>
              <a:buChar char="•"/>
            </a:pPr>
            <a:r>
              <a:rPr lang="en-GB" altLang="en-US" sz="2800" kern="0" dirty="0">
                <a:latin typeface="Arial" panose="020B0604020202020204" pitchFamily="34" charset="0"/>
              </a:rPr>
              <a:t>Describe differences in the seasons in terms of day length and the height of the Sun.</a:t>
            </a:r>
          </a:p>
          <a:p>
            <a:pPr marL="538149" lvl="1" indent="-358766" defTabSz="1219170" eaLnBrk="1" hangingPunct="1">
              <a:buFont typeface="Arial" panose="020B0604020202020204" pitchFamily="34" charset="0"/>
              <a:buChar char="•"/>
            </a:pPr>
            <a:r>
              <a:rPr lang="en-GB" altLang="en-US" sz="2800" kern="0" dirty="0">
                <a:latin typeface="Arial" panose="020B0604020202020204" pitchFamily="34" charset="0"/>
              </a:rPr>
              <a:t>Explain the changes in day length and height of the sun in terms of the tilt of the Earth’s axis.</a:t>
            </a:r>
          </a:p>
          <a:p>
            <a:pPr marL="538149" lvl="1" indent="-358766">
              <a:spcBef>
                <a:spcPct val="40000"/>
              </a:spcBef>
              <a:buFont typeface="Arial" panose="020B0604020202020204" pitchFamily="34" charset="0"/>
              <a:buChar char="•"/>
            </a:pPr>
            <a:r>
              <a:rPr lang="en-GB" altLang="en-US" sz="2800" dirty="0">
                <a:latin typeface="Arial" panose="020B0604020202020204" pitchFamily="34" charset="0"/>
              </a:rPr>
              <a:t>Use a model to explain the changes in the seasons.</a:t>
            </a:r>
          </a:p>
          <a:p>
            <a:pPr marL="538149" lvl="1" indent="-358766">
              <a:spcBef>
                <a:spcPct val="40000"/>
              </a:spcBef>
              <a:buFont typeface="Arial" panose="020B0604020202020204" pitchFamily="34" charset="0"/>
              <a:buChar char="•"/>
            </a:pPr>
            <a:r>
              <a:rPr lang="en-GB" altLang="en-US" sz="2800" dirty="0">
                <a:latin typeface="Arial" panose="020B0604020202020204" pitchFamily="34" charset="0"/>
              </a:rPr>
              <a:t>Use a model to explain why the height of the Sun at noon and hours of daylight vary with latitude.</a:t>
            </a:r>
          </a:p>
          <a:p>
            <a:pPr marL="538149" lvl="1" indent="-358766">
              <a:spcBef>
                <a:spcPct val="40000"/>
              </a:spcBef>
              <a:buFont typeface="Arial" panose="020B0604020202020204" pitchFamily="34" charset="0"/>
              <a:buChar char="•"/>
            </a:pPr>
            <a:r>
              <a:rPr lang="en-GB" altLang="en-US" sz="2800" dirty="0">
                <a:latin typeface="Arial" panose="020B0604020202020204" pitchFamily="34" charset="0"/>
              </a:rPr>
              <a:t>Use a model to explain the pattern of light and dark at the poles.</a:t>
            </a:r>
          </a:p>
          <a:p>
            <a:pPr marL="538149" lvl="1" indent="-358766">
              <a:spcBef>
                <a:spcPct val="40000"/>
              </a:spcBef>
              <a:buFont typeface="Arial" panose="020B0604020202020204" pitchFamily="34" charset="0"/>
              <a:buChar char="•"/>
            </a:pPr>
            <a:r>
              <a:rPr lang="en-GB" altLang="en-US" sz="2800" dirty="0">
                <a:latin typeface="Arial" panose="020B0604020202020204" pitchFamily="34" charset="0"/>
              </a:rPr>
              <a:t>Explain the effect of the tilt of the Earth’s axis on the energy received from the Sun.</a:t>
            </a:r>
          </a:p>
          <a:p>
            <a:pPr marL="538149" lvl="1" indent="-358766" defTabSz="1219170" eaLnBrk="1" hangingPunct="1">
              <a:buFont typeface="Arial" panose="020B0604020202020204" pitchFamily="34" charset="0"/>
              <a:buChar char="•"/>
            </a:pPr>
            <a:endParaRPr lang="en-GB" altLang="en-US" sz="2800" kern="0" dirty="0">
              <a:latin typeface="Arial" panose="020B0604020202020204" pitchFamily="34" charset="0"/>
            </a:endParaRPr>
          </a:p>
        </p:txBody>
      </p:sp>
      <p:sp>
        <p:nvSpPr>
          <p:cNvPr id="6" name="AutoShape 20">
            <a:extLst>
              <a:ext uri="{FF2B5EF4-FFF2-40B4-BE49-F238E27FC236}">
                <a16:creationId xmlns:a16="http://schemas.microsoft.com/office/drawing/2014/main" id="{B4BD854D-80B8-4C65-BF4A-DA0CDC70BF74}"/>
              </a:ext>
            </a:extLst>
          </p:cNvPr>
          <p:cNvSpPr>
            <a:spLocks noChangeArrowheads="1"/>
          </p:cNvSpPr>
          <p:nvPr/>
        </p:nvSpPr>
        <p:spPr bwMode="auto">
          <a:xfrm>
            <a:off x="89787" y="95318"/>
            <a:ext cx="8567479" cy="679679"/>
          </a:xfrm>
          <a:prstGeom prst="roundRect">
            <a:avLst>
              <a:gd name="adj" fmla="val 10779"/>
            </a:avLst>
          </a:prstGeom>
          <a:solidFill>
            <a:srgbClr val="0066FF"/>
          </a:solidFill>
          <a:ln w="25400">
            <a:noFill/>
            <a:round/>
            <a:headEnd/>
            <a:tailEnd/>
          </a:ln>
          <a:effectLst/>
        </p:spPr>
        <p:txBody>
          <a:bodyPr/>
          <a:lstStyle/>
          <a:p>
            <a:pPr marL="482588" indent="-482588">
              <a:buFont typeface="Wingdings" panose="05000000000000000000" pitchFamily="2" charset="2"/>
              <a:buChar char="!"/>
              <a:defRPr/>
            </a:pPr>
            <a:r>
              <a:rPr lang="en-GB" sz="3200" kern="0" dirty="0">
                <a:solidFill>
                  <a:srgbClr val="FFFFFF"/>
                </a:solidFill>
                <a:latin typeface="Calibri" pitchFamily="34" charset="0"/>
                <a:sym typeface="Wingdings"/>
              </a:rPr>
              <a:t>Use the LOs as a checklist for your explanation.</a:t>
            </a:r>
            <a:endParaRPr lang="en-GB" sz="3200" kern="0" dirty="0">
              <a:solidFill>
                <a:srgbClr val="FFFFFF"/>
              </a:solidFill>
              <a:latin typeface="Calibri" pitchFamily="34" charset="0"/>
            </a:endParaRPr>
          </a:p>
        </p:txBody>
      </p:sp>
    </p:spTree>
    <p:extLst>
      <p:ext uri="{BB962C8B-B14F-4D97-AF65-F5344CB8AC3E}">
        <p14:creationId xmlns:p14="http://schemas.microsoft.com/office/powerpoint/2010/main" val="223950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D29F-9DE2-43EF-8FEF-29CC70DE775E}"/>
              </a:ext>
            </a:extLst>
          </p:cNvPr>
          <p:cNvSpPr>
            <a:spLocks noGrp="1"/>
          </p:cNvSpPr>
          <p:nvPr>
            <p:ph type="title"/>
          </p:nvPr>
        </p:nvSpPr>
        <p:spPr>
          <a:xfrm>
            <a:off x="555978" y="349954"/>
            <a:ext cx="10515600" cy="708555"/>
          </a:xfrm>
        </p:spPr>
        <p:txBody>
          <a:bodyPr/>
          <a:lstStyle/>
          <a:p>
            <a:r>
              <a:rPr lang="en-GB" dirty="0"/>
              <a:t>The Seasons…</a:t>
            </a:r>
          </a:p>
        </p:txBody>
      </p:sp>
      <p:sp>
        <p:nvSpPr>
          <p:cNvPr id="3" name="Content Placeholder 2">
            <a:extLst>
              <a:ext uri="{FF2B5EF4-FFF2-40B4-BE49-F238E27FC236}">
                <a16:creationId xmlns:a16="http://schemas.microsoft.com/office/drawing/2014/main" id="{3F59E93F-0F43-4C2D-932C-20DE9E5CA892}"/>
              </a:ext>
            </a:extLst>
          </p:cNvPr>
          <p:cNvSpPr>
            <a:spLocks noGrp="1"/>
          </p:cNvSpPr>
          <p:nvPr>
            <p:ph idx="1"/>
          </p:nvPr>
        </p:nvSpPr>
        <p:spPr>
          <a:xfrm>
            <a:off x="555978" y="1389592"/>
            <a:ext cx="11173178" cy="5118454"/>
          </a:xfrm>
        </p:spPr>
        <p:txBody>
          <a:bodyPr>
            <a:normAutofit fontScale="92500" lnSpcReduction="10000"/>
          </a:bodyPr>
          <a:lstStyle/>
          <a:p>
            <a:pPr marL="0" indent="0">
              <a:spcAft>
                <a:spcPts val="600"/>
              </a:spcAft>
              <a:buNone/>
            </a:pPr>
            <a:r>
              <a:rPr lang="en-US" sz="3000" dirty="0"/>
              <a:t>On Earth, we have four seasons, which have different weather, temperature, and amounts of daylight hours. The Earth is on a titled axis, and the seasons change as the earth orbits the sun. </a:t>
            </a:r>
          </a:p>
          <a:p>
            <a:pPr marL="0" indent="0">
              <a:spcAft>
                <a:spcPts val="600"/>
              </a:spcAft>
              <a:buNone/>
            </a:pPr>
            <a:r>
              <a:rPr lang="en-US" sz="3000" dirty="0"/>
              <a:t>In the northern hemisphere, when the Earth is tilted towards the sun, the sun is higher in the sky and they are in the summer. </a:t>
            </a:r>
          </a:p>
          <a:p>
            <a:pPr marL="0" indent="0">
              <a:spcAft>
                <a:spcPts val="600"/>
              </a:spcAft>
              <a:buNone/>
            </a:pPr>
            <a:r>
              <a:rPr lang="en-US" sz="3000" dirty="0"/>
              <a:t>In the southern hemisphere, when the Earth is tilted towards the sun, the sun is lower in the sky and they are in winter. </a:t>
            </a:r>
          </a:p>
          <a:p>
            <a:pPr marL="0" indent="0">
              <a:spcAft>
                <a:spcPts val="600"/>
              </a:spcAft>
              <a:buNone/>
            </a:pPr>
            <a:r>
              <a:rPr lang="en-US" sz="3000" dirty="0"/>
              <a:t>When the sun is higher in the sky, the energy from the sun is concentrated on a smaller area causing higher temperatures. When the sun is lower, the energy is spread out, so there are lower temperatures. </a:t>
            </a:r>
          </a:p>
          <a:p>
            <a:pPr marL="0" indent="0">
              <a:spcAft>
                <a:spcPts val="600"/>
              </a:spcAft>
              <a:buNone/>
            </a:pPr>
            <a:r>
              <a:rPr lang="en-US" sz="3000" dirty="0"/>
              <a:t>It will always be warmest at the equator, where the sun is always the highest in the sky.</a:t>
            </a:r>
          </a:p>
          <a:p>
            <a:pPr>
              <a:spcAft>
                <a:spcPts val="600"/>
              </a:spcAft>
            </a:pPr>
            <a:endParaRPr lang="en-GB" dirty="0"/>
          </a:p>
        </p:txBody>
      </p:sp>
    </p:spTree>
    <p:extLst>
      <p:ext uri="{BB962C8B-B14F-4D97-AF65-F5344CB8AC3E}">
        <p14:creationId xmlns:p14="http://schemas.microsoft.com/office/powerpoint/2010/main" val="1395406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8D82D0-2C19-4342-800A-278E50192DDF}"/>
              </a:ext>
            </a:extLst>
          </p:cNvPr>
          <p:cNvPicPr>
            <a:picLocks noChangeAspect="1"/>
          </p:cNvPicPr>
          <p:nvPr/>
        </p:nvPicPr>
        <p:blipFill>
          <a:blip r:embed="rId2"/>
          <a:stretch>
            <a:fillRect/>
          </a:stretch>
        </p:blipFill>
        <p:spPr>
          <a:xfrm>
            <a:off x="246895" y="2274923"/>
            <a:ext cx="6113739" cy="3189276"/>
          </a:xfrm>
          <a:prstGeom prst="rect">
            <a:avLst/>
          </a:prstGeom>
        </p:spPr>
      </p:pic>
      <p:pic>
        <p:nvPicPr>
          <p:cNvPr id="4" name="Picture 3">
            <a:extLst>
              <a:ext uri="{FF2B5EF4-FFF2-40B4-BE49-F238E27FC236}">
                <a16:creationId xmlns:a16="http://schemas.microsoft.com/office/drawing/2014/main" id="{77209815-9D94-4BEF-9BDB-62EA77AAA8A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830612" y="0"/>
            <a:ext cx="6236160" cy="6858000"/>
          </a:xfrm>
          <a:prstGeom prst="rect">
            <a:avLst/>
          </a:prstGeom>
        </p:spPr>
      </p:pic>
      <p:pic>
        <p:nvPicPr>
          <p:cNvPr id="3" name="Picture 2">
            <a:extLst>
              <a:ext uri="{FF2B5EF4-FFF2-40B4-BE49-F238E27FC236}">
                <a16:creationId xmlns:a16="http://schemas.microsoft.com/office/drawing/2014/main" id="{967AB5D3-D7F6-4D09-9C99-B605CD190C0B}"/>
              </a:ext>
            </a:extLst>
          </p:cNvPr>
          <p:cNvPicPr>
            <a:picLocks noChangeAspect="1"/>
          </p:cNvPicPr>
          <p:nvPr/>
        </p:nvPicPr>
        <p:blipFill>
          <a:blip r:embed="rId4"/>
          <a:stretch>
            <a:fillRect/>
          </a:stretch>
        </p:blipFill>
        <p:spPr>
          <a:xfrm>
            <a:off x="125227" y="1"/>
            <a:ext cx="6987036" cy="2419497"/>
          </a:xfrm>
          <a:prstGeom prst="rect">
            <a:avLst/>
          </a:prstGeom>
        </p:spPr>
      </p:pic>
    </p:spTree>
    <p:extLst>
      <p:ext uri="{BB962C8B-B14F-4D97-AF65-F5344CB8AC3E}">
        <p14:creationId xmlns:p14="http://schemas.microsoft.com/office/powerpoint/2010/main" val="1868838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D8D15A-FAA2-49B1-BF43-F7C4464B0FA2}"/>
              </a:ext>
            </a:extLst>
          </p:cNvPr>
          <p:cNvPicPr>
            <a:picLocks noChangeAspect="1"/>
          </p:cNvPicPr>
          <p:nvPr/>
        </p:nvPicPr>
        <p:blipFill>
          <a:blip r:embed="rId2"/>
          <a:stretch>
            <a:fillRect/>
          </a:stretch>
        </p:blipFill>
        <p:spPr>
          <a:xfrm>
            <a:off x="189025" y="170122"/>
            <a:ext cx="4697228" cy="5377369"/>
          </a:xfrm>
          <a:prstGeom prst="rect">
            <a:avLst/>
          </a:prstGeom>
        </p:spPr>
      </p:pic>
      <p:pic>
        <p:nvPicPr>
          <p:cNvPr id="3" name="Picture 2">
            <a:extLst>
              <a:ext uri="{FF2B5EF4-FFF2-40B4-BE49-F238E27FC236}">
                <a16:creationId xmlns:a16="http://schemas.microsoft.com/office/drawing/2014/main" id="{23BCA01E-CD92-4F17-A8FE-CEE880147938}"/>
              </a:ext>
            </a:extLst>
          </p:cNvPr>
          <p:cNvPicPr>
            <a:picLocks noChangeAspect="1"/>
          </p:cNvPicPr>
          <p:nvPr/>
        </p:nvPicPr>
        <p:blipFill rotWithShape="1">
          <a:blip r:embed="rId3"/>
          <a:srcRect t="11911"/>
          <a:stretch/>
        </p:blipFill>
        <p:spPr>
          <a:xfrm>
            <a:off x="4757773" y="56412"/>
            <a:ext cx="7434228" cy="3516128"/>
          </a:xfrm>
          <a:prstGeom prst="rect">
            <a:avLst/>
          </a:prstGeom>
        </p:spPr>
      </p:pic>
      <p:pic>
        <p:nvPicPr>
          <p:cNvPr id="4" name="Picture 3">
            <a:extLst>
              <a:ext uri="{FF2B5EF4-FFF2-40B4-BE49-F238E27FC236}">
                <a16:creationId xmlns:a16="http://schemas.microsoft.com/office/drawing/2014/main" id="{FF74AB62-CB2C-44D4-8EE7-92D84C70336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021941" y="2986569"/>
            <a:ext cx="3760691" cy="3815020"/>
          </a:xfrm>
          <a:prstGeom prst="rect">
            <a:avLst/>
          </a:prstGeom>
        </p:spPr>
      </p:pic>
    </p:spTree>
    <p:extLst>
      <p:ext uri="{BB962C8B-B14F-4D97-AF65-F5344CB8AC3E}">
        <p14:creationId xmlns:p14="http://schemas.microsoft.com/office/powerpoint/2010/main" val="1366703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7BE63F-DA51-4C11-8F5A-090BD5E532F3}"/>
              </a:ext>
            </a:extLst>
          </p:cNvPr>
          <p:cNvPicPr>
            <a:picLocks noChangeAspect="1"/>
          </p:cNvPicPr>
          <p:nvPr/>
        </p:nvPicPr>
        <p:blipFill>
          <a:blip r:embed="rId2"/>
          <a:stretch>
            <a:fillRect/>
          </a:stretch>
        </p:blipFill>
        <p:spPr>
          <a:xfrm>
            <a:off x="433387" y="476250"/>
            <a:ext cx="11325225" cy="5905500"/>
          </a:xfrm>
          <a:prstGeom prst="rect">
            <a:avLst/>
          </a:prstGeom>
        </p:spPr>
      </p:pic>
    </p:spTree>
    <p:extLst>
      <p:ext uri="{BB962C8B-B14F-4D97-AF65-F5344CB8AC3E}">
        <p14:creationId xmlns:p14="http://schemas.microsoft.com/office/powerpoint/2010/main" val="570323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27A412-4961-43A8-9FEC-0F2131DEA9F1}"/>
              </a:ext>
            </a:extLst>
          </p:cNvPr>
          <p:cNvPicPr>
            <a:picLocks noChangeAspect="1"/>
          </p:cNvPicPr>
          <p:nvPr/>
        </p:nvPicPr>
        <p:blipFill>
          <a:blip r:embed="rId2"/>
          <a:stretch>
            <a:fillRect/>
          </a:stretch>
        </p:blipFill>
        <p:spPr>
          <a:xfrm>
            <a:off x="106189" y="0"/>
            <a:ext cx="6516849" cy="6858000"/>
          </a:xfrm>
          <a:prstGeom prst="rect">
            <a:avLst/>
          </a:prstGeom>
        </p:spPr>
      </p:pic>
      <p:sp>
        <p:nvSpPr>
          <p:cNvPr id="5" name="AutoShape 18">
            <a:extLst>
              <a:ext uri="{FF2B5EF4-FFF2-40B4-BE49-F238E27FC236}">
                <a16:creationId xmlns:a16="http://schemas.microsoft.com/office/drawing/2014/main" id="{454BA917-9813-424C-8679-4EDECE68A09B}"/>
              </a:ext>
            </a:extLst>
          </p:cNvPr>
          <p:cNvSpPr>
            <a:spLocks noChangeArrowheads="1"/>
          </p:cNvSpPr>
          <p:nvPr/>
        </p:nvSpPr>
        <p:spPr bwMode="auto">
          <a:xfrm>
            <a:off x="7589282" y="245731"/>
            <a:ext cx="3837172" cy="2806996"/>
          </a:xfrm>
          <a:prstGeom prst="cloudCallout">
            <a:avLst>
              <a:gd name="adj1" fmla="val 57304"/>
              <a:gd name="adj2" fmla="val 62268"/>
            </a:avLst>
          </a:prstGeom>
          <a:solidFill>
            <a:srgbClr val="DDDDFF"/>
          </a:solidFill>
          <a:ln w="9525">
            <a:noFill/>
            <a:round/>
            <a:headEnd/>
            <a:tailEnd/>
          </a:ln>
          <a:effectLst/>
        </p:spPr>
        <p:txBody>
          <a:bodyPr anchor="ctr" anchorCtr="1"/>
          <a:lstStyle/>
          <a:p>
            <a:pPr algn="ctr">
              <a:defRPr/>
            </a:pPr>
            <a:r>
              <a:rPr lang="en-GB" sz="2667" kern="0" dirty="0">
                <a:solidFill>
                  <a:sysClr val="windowText" lastClr="000000"/>
                </a:solidFill>
                <a:latin typeface="Arial" panose="020B0604020202020204" pitchFamily="34" charset="0"/>
                <a:cs typeface="Arial" panose="020B0604020202020204" pitchFamily="34" charset="0"/>
              </a:rPr>
              <a:t>Where and when might this happen?</a:t>
            </a:r>
          </a:p>
        </p:txBody>
      </p:sp>
      <p:sp>
        <p:nvSpPr>
          <p:cNvPr id="6" name="AutoShape 18">
            <a:extLst>
              <a:ext uri="{FF2B5EF4-FFF2-40B4-BE49-F238E27FC236}">
                <a16:creationId xmlns:a16="http://schemas.microsoft.com/office/drawing/2014/main" id="{F61680B3-B107-4DCA-80CC-3E6E11C6AE22}"/>
              </a:ext>
            </a:extLst>
          </p:cNvPr>
          <p:cNvSpPr>
            <a:spLocks noChangeArrowheads="1"/>
          </p:cNvSpPr>
          <p:nvPr/>
        </p:nvSpPr>
        <p:spPr bwMode="auto">
          <a:xfrm>
            <a:off x="7749953" y="3312634"/>
            <a:ext cx="3548911" cy="2282455"/>
          </a:xfrm>
          <a:prstGeom prst="cloudCallout">
            <a:avLst>
              <a:gd name="adj1" fmla="val 57304"/>
              <a:gd name="adj2" fmla="val 62268"/>
            </a:avLst>
          </a:prstGeom>
          <a:solidFill>
            <a:srgbClr val="DDDDFF"/>
          </a:solidFill>
          <a:ln w="9525">
            <a:noFill/>
            <a:round/>
            <a:headEnd/>
            <a:tailEnd/>
          </a:ln>
          <a:effectLst/>
        </p:spPr>
        <p:txBody>
          <a:bodyPr anchor="ctr" anchorCtr="1"/>
          <a:lstStyle/>
          <a:p>
            <a:pPr algn="ctr">
              <a:defRPr/>
            </a:pPr>
            <a:r>
              <a:rPr lang="en-GB" sz="2667" kern="0" dirty="0">
                <a:solidFill>
                  <a:sysClr val="windowText" lastClr="000000"/>
                </a:solidFill>
                <a:latin typeface="Arial" panose="020B0604020202020204" pitchFamily="34" charset="0"/>
                <a:cs typeface="Arial" panose="020B0604020202020204" pitchFamily="34" charset="0"/>
              </a:rPr>
              <a:t>What about the opposite?</a:t>
            </a:r>
          </a:p>
        </p:txBody>
      </p:sp>
    </p:spTree>
    <p:extLst>
      <p:ext uri="{BB962C8B-B14F-4D97-AF65-F5344CB8AC3E}">
        <p14:creationId xmlns:p14="http://schemas.microsoft.com/office/powerpoint/2010/main" val="2149784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7" name="Rectangle 2">
            <a:extLst>
              <a:ext uri="{FF2B5EF4-FFF2-40B4-BE49-F238E27FC236}">
                <a16:creationId xmlns:a16="http://schemas.microsoft.com/office/drawing/2014/main" id="{66E38E29-002E-4778-8833-83BD2F14D924}"/>
              </a:ext>
            </a:extLst>
          </p:cNvPr>
          <p:cNvSpPr>
            <a:spLocks noGrp="1" noChangeArrowheads="1"/>
          </p:cNvSpPr>
          <p:nvPr>
            <p:ph type="title"/>
          </p:nvPr>
        </p:nvSpPr>
        <p:spPr/>
        <p:txBody>
          <a:bodyPr/>
          <a:lstStyle/>
          <a:p>
            <a:pPr eaLnBrk="1" hangingPunct="1"/>
            <a:r>
              <a:rPr lang="en-GB" altLang="en-US">
                <a:latin typeface="Arial" panose="020B0604020202020204" pitchFamily="34" charset="0"/>
              </a:rPr>
              <a:t>Objectives</a:t>
            </a:r>
          </a:p>
        </p:txBody>
      </p:sp>
      <p:sp>
        <p:nvSpPr>
          <p:cNvPr id="56322" name="Rectangle 3">
            <a:extLst>
              <a:ext uri="{FF2B5EF4-FFF2-40B4-BE49-F238E27FC236}">
                <a16:creationId xmlns:a16="http://schemas.microsoft.com/office/drawing/2014/main" id="{79798FF5-294F-4886-82CD-E70BD703BCFB}"/>
              </a:ext>
            </a:extLst>
          </p:cNvPr>
          <p:cNvSpPr>
            <a:spLocks noGrp="1" noChangeArrowheads="1"/>
          </p:cNvSpPr>
          <p:nvPr>
            <p:ph idx="1"/>
          </p:nvPr>
        </p:nvSpPr>
        <p:spPr>
          <a:xfrm>
            <a:off x="1992314" y="1844675"/>
            <a:ext cx="8207375" cy="2089151"/>
          </a:xfrm>
        </p:spPr>
        <p:txBody>
          <a:bodyPr/>
          <a:lstStyle/>
          <a:p>
            <a:pPr marL="538149" lvl="1" indent="-358766"/>
            <a:r>
              <a:rPr lang="en-GB" altLang="en-US" sz="2800" dirty="0">
                <a:latin typeface="Arial" panose="020B0604020202020204" pitchFamily="34" charset="0"/>
              </a:rPr>
              <a:t>Describe differences in the seasons in terms of day length and the height of the Sun.</a:t>
            </a:r>
          </a:p>
          <a:p>
            <a:pPr marL="538149" lvl="1" indent="-358766"/>
            <a:r>
              <a:rPr lang="en-GB" altLang="en-US" sz="2800" dirty="0">
                <a:latin typeface="Arial" panose="020B0604020202020204" pitchFamily="34" charset="0"/>
              </a:rPr>
              <a:t>Explain the changes in day length and height of the sun in terms of the tilt of the Earth’s axis.</a:t>
            </a:r>
          </a:p>
        </p:txBody>
      </p:sp>
      <p:sp>
        <p:nvSpPr>
          <p:cNvPr id="4099" name="Rectangle 5">
            <a:extLst>
              <a:ext uri="{FF2B5EF4-FFF2-40B4-BE49-F238E27FC236}">
                <a16:creationId xmlns:a16="http://schemas.microsoft.com/office/drawing/2014/main" id="{1B2A1449-D501-40D4-9AAC-78DA07B6EDF4}"/>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32" indent="-285744">
              <a:defRPr>
                <a:solidFill>
                  <a:schemeClr val="tx1"/>
                </a:solidFill>
                <a:latin typeface="Arial" panose="020B0604020202020204" pitchFamily="34" charset="0"/>
                <a:cs typeface="Arial" panose="020B0604020202020204" pitchFamily="34" charset="0"/>
              </a:defRPr>
            </a:lvl2pPr>
            <a:lvl3pPr marL="1142971" indent="-228594">
              <a:defRPr>
                <a:solidFill>
                  <a:schemeClr val="tx1"/>
                </a:solidFill>
                <a:latin typeface="Arial" panose="020B0604020202020204" pitchFamily="34" charset="0"/>
                <a:cs typeface="Arial" panose="020B0604020202020204" pitchFamily="34" charset="0"/>
              </a:defRPr>
            </a:lvl3pPr>
            <a:lvl4pPr marL="1600160" indent="-228594">
              <a:defRPr>
                <a:solidFill>
                  <a:schemeClr val="tx1"/>
                </a:solidFill>
                <a:latin typeface="Arial" panose="020B0604020202020204" pitchFamily="34" charset="0"/>
                <a:cs typeface="Arial" panose="020B0604020202020204" pitchFamily="34" charset="0"/>
              </a:defRPr>
            </a:lvl4pPr>
            <a:lvl5pPr marL="2057349" indent="-228594">
              <a:defRPr>
                <a:solidFill>
                  <a:schemeClr val="tx1"/>
                </a:solidFill>
                <a:latin typeface="Arial" panose="020B0604020202020204" pitchFamily="34" charset="0"/>
                <a:cs typeface="Arial" panose="020B0604020202020204" pitchFamily="34" charset="0"/>
              </a:defRPr>
            </a:lvl5pPr>
            <a:lvl6pPr marL="2514537"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726"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914"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103"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7" fontAlgn="base">
              <a:spcBef>
                <a:spcPct val="0"/>
              </a:spcBef>
              <a:spcAft>
                <a:spcPct val="0"/>
              </a:spcAft>
              <a:defRPr/>
            </a:pPr>
            <a:r>
              <a:rPr lang="en-GB" altLang="en-US" sz="1000">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560609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6322">
                                            <p:txEl>
                                              <p:pRg st="1" end="1"/>
                                            </p:txEl>
                                          </p:spTgt>
                                        </p:tgtEl>
                                        <p:attrNameLst>
                                          <p:attrName>style.visibility</p:attrName>
                                        </p:attrNameLst>
                                      </p:cBhvr>
                                      <p:to>
                                        <p:strVal val="visible"/>
                                      </p:to>
                                    </p:set>
                                    <p:animEffect transition="in" filter="fade">
                                      <p:cBhvr>
                                        <p:cTn id="7" dur="500"/>
                                        <p:tgtEl>
                                          <p:spTgt spid="563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EB7C47F7-EDC2-4D99-B64A-247C64256460}"/>
              </a:ext>
            </a:extLst>
          </p:cNvPr>
          <p:cNvSpPr>
            <a:spLocks noGrp="1" noChangeArrowheads="1"/>
          </p:cNvSpPr>
          <p:nvPr>
            <p:ph type="title" idx="4294967295"/>
          </p:nvPr>
        </p:nvSpPr>
        <p:spPr/>
        <p:txBody>
          <a:bodyPr/>
          <a:lstStyle/>
          <a:p>
            <a:pPr eaLnBrk="1" hangingPunct="1"/>
            <a:r>
              <a:rPr lang="en-GB" altLang="en-US">
                <a:latin typeface="Arial" panose="020B0604020202020204" pitchFamily="34" charset="0"/>
              </a:rPr>
              <a:t>Objectives</a:t>
            </a:r>
          </a:p>
        </p:txBody>
      </p:sp>
      <p:sp>
        <p:nvSpPr>
          <p:cNvPr id="98307" name="Rectangle 3">
            <a:extLst>
              <a:ext uri="{FF2B5EF4-FFF2-40B4-BE49-F238E27FC236}">
                <a16:creationId xmlns:a16="http://schemas.microsoft.com/office/drawing/2014/main" id="{AD389BB8-C387-4A63-915A-15FCB1AEC72D}"/>
              </a:ext>
            </a:extLst>
          </p:cNvPr>
          <p:cNvSpPr>
            <a:spLocks noGrp="1" noChangeArrowheads="1"/>
          </p:cNvSpPr>
          <p:nvPr>
            <p:ph idx="4294967295"/>
          </p:nvPr>
        </p:nvSpPr>
        <p:spPr>
          <a:xfrm>
            <a:off x="247135" y="1844676"/>
            <a:ext cx="11738920" cy="4537075"/>
          </a:xfrm>
        </p:spPr>
        <p:txBody>
          <a:bodyPr/>
          <a:lstStyle/>
          <a:p>
            <a:pPr marL="538149" lvl="1" indent="-358766">
              <a:spcBef>
                <a:spcPct val="40000"/>
              </a:spcBef>
            </a:pPr>
            <a:r>
              <a:rPr lang="en-GB" altLang="en-US" sz="2800" dirty="0">
                <a:latin typeface="Arial" panose="020B0604020202020204" pitchFamily="34" charset="0"/>
              </a:rPr>
              <a:t>Use a model to explain the changes in the seasons.</a:t>
            </a:r>
          </a:p>
          <a:p>
            <a:pPr marL="538149" lvl="1" indent="-358766">
              <a:spcBef>
                <a:spcPct val="40000"/>
              </a:spcBef>
            </a:pPr>
            <a:r>
              <a:rPr lang="en-GB" altLang="en-US" sz="2800" dirty="0">
                <a:latin typeface="Arial" panose="020B0604020202020204" pitchFamily="34" charset="0"/>
              </a:rPr>
              <a:t>Use a model to explain why the height of the Sun at noon and hours of daylight vary with latitude.</a:t>
            </a:r>
          </a:p>
          <a:p>
            <a:pPr marL="538149" lvl="1" indent="-358766">
              <a:spcBef>
                <a:spcPct val="40000"/>
              </a:spcBef>
            </a:pPr>
            <a:r>
              <a:rPr lang="en-GB" altLang="en-US" sz="2800" dirty="0">
                <a:latin typeface="Arial" panose="020B0604020202020204" pitchFamily="34" charset="0"/>
              </a:rPr>
              <a:t>Use a model to explain the pattern of light and dark at the poles.</a:t>
            </a:r>
          </a:p>
          <a:p>
            <a:pPr marL="538149" lvl="1" indent="-358766">
              <a:spcBef>
                <a:spcPct val="40000"/>
              </a:spcBef>
            </a:pPr>
            <a:r>
              <a:rPr lang="en-GB" altLang="en-US" sz="2800" dirty="0">
                <a:latin typeface="Arial" panose="020B0604020202020204" pitchFamily="34" charset="0"/>
              </a:rPr>
              <a:t>Explain the effect of the tilt of the Earth’s axis on the energy received from the Sun.</a:t>
            </a:r>
          </a:p>
        </p:txBody>
      </p:sp>
      <p:sp>
        <p:nvSpPr>
          <p:cNvPr id="5123" name="Rectangle 5">
            <a:extLst>
              <a:ext uri="{FF2B5EF4-FFF2-40B4-BE49-F238E27FC236}">
                <a16:creationId xmlns:a16="http://schemas.microsoft.com/office/drawing/2014/main" id="{317BB28D-29AD-4F16-9CA8-7058EEC3A134}"/>
              </a:ext>
            </a:extLst>
          </p:cNvPr>
          <p:cNvSpPr txBox="1">
            <a:spLocks noGrp="1" noChangeArrowheads="1"/>
          </p:cNvSpPr>
          <p:nvPr/>
        </p:nvSpPr>
        <p:spPr bwMode="white">
          <a:xfrm>
            <a:off x="1992314" y="6524626"/>
            <a:ext cx="8207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7" fontAlgn="base">
              <a:spcBef>
                <a:spcPct val="0"/>
              </a:spcBef>
              <a:spcAft>
                <a:spcPct val="0"/>
              </a:spcAft>
              <a:defRPr/>
            </a:pPr>
            <a:r>
              <a:rPr lang="en-GB" altLang="en-US" sz="1000">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2759515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8307">
                                            <p:txEl>
                                              <p:pRg st="1" end="1"/>
                                            </p:txEl>
                                          </p:spTgt>
                                        </p:tgtEl>
                                        <p:attrNameLst>
                                          <p:attrName>style.visibility</p:attrName>
                                        </p:attrNameLst>
                                      </p:cBhvr>
                                      <p:to>
                                        <p:strVal val="visible"/>
                                      </p:to>
                                    </p:set>
                                    <p:animEffect transition="in" filter="fade">
                                      <p:cBhvr>
                                        <p:cTn id="7" dur="500"/>
                                        <p:tgtEl>
                                          <p:spTgt spid="983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8307">
                                            <p:txEl>
                                              <p:pRg st="2" end="2"/>
                                            </p:txEl>
                                          </p:spTgt>
                                        </p:tgtEl>
                                        <p:attrNameLst>
                                          <p:attrName>style.visibility</p:attrName>
                                        </p:attrNameLst>
                                      </p:cBhvr>
                                      <p:to>
                                        <p:strVal val="visible"/>
                                      </p:to>
                                    </p:set>
                                    <p:animEffect transition="in" filter="fade">
                                      <p:cBhvr>
                                        <p:cTn id="12" dur="500"/>
                                        <p:tgtEl>
                                          <p:spTgt spid="983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8307">
                                            <p:txEl>
                                              <p:pRg st="3" end="3"/>
                                            </p:txEl>
                                          </p:spTgt>
                                        </p:tgtEl>
                                        <p:attrNameLst>
                                          <p:attrName>style.visibility</p:attrName>
                                        </p:attrNameLst>
                                      </p:cBhvr>
                                      <p:to>
                                        <p:strVal val="visible"/>
                                      </p:to>
                                    </p:set>
                                    <p:animEffect transition="in" filter="fade">
                                      <p:cBhvr>
                                        <p:cTn id="17" dur="500"/>
                                        <p:tgtEl>
                                          <p:spTgt spid="983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036354DF-F51E-4FAB-A2B2-57CD2CFA1035}"/>
              </a:ext>
            </a:extLst>
          </p:cNvPr>
          <p:cNvSpPr>
            <a:spLocks noGrp="1" noChangeArrowheads="1"/>
          </p:cNvSpPr>
          <p:nvPr>
            <p:ph type="title" idx="4294967295"/>
          </p:nvPr>
        </p:nvSpPr>
        <p:spPr/>
        <p:txBody>
          <a:bodyPr/>
          <a:lstStyle/>
          <a:p>
            <a:pPr eaLnBrk="1" hangingPunct="1"/>
            <a:r>
              <a:rPr lang="en-GB" altLang="en-US">
                <a:latin typeface="Arial" panose="020B0604020202020204" pitchFamily="34" charset="0"/>
              </a:rPr>
              <a:t>Objectives</a:t>
            </a:r>
          </a:p>
        </p:txBody>
      </p:sp>
      <p:sp>
        <p:nvSpPr>
          <p:cNvPr id="6146" name="Rectangle 3">
            <a:extLst>
              <a:ext uri="{FF2B5EF4-FFF2-40B4-BE49-F238E27FC236}">
                <a16:creationId xmlns:a16="http://schemas.microsoft.com/office/drawing/2014/main" id="{98FE53E1-81A9-4762-B24F-D3876C28BFC1}"/>
              </a:ext>
            </a:extLst>
          </p:cNvPr>
          <p:cNvSpPr>
            <a:spLocks noGrp="1" noChangeArrowheads="1"/>
          </p:cNvSpPr>
          <p:nvPr>
            <p:ph idx="4294967295"/>
          </p:nvPr>
        </p:nvSpPr>
        <p:spPr>
          <a:xfrm>
            <a:off x="1992314" y="1844675"/>
            <a:ext cx="8207375" cy="3024188"/>
          </a:xfrm>
        </p:spPr>
        <p:txBody>
          <a:bodyPr/>
          <a:lstStyle/>
          <a:p>
            <a:pPr marL="538149" lvl="1" indent="-358766">
              <a:spcBef>
                <a:spcPct val="40000"/>
              </a:spcBef>
            </a:pPr>
            <a:r>
              <a:rPr lang="en-GB" altLang="en-US" sz="2800">
                <a:latin typeface="Arial" panose="020B0604020202020204" pitchFamily="34" charset="0"/>
              </a:rPr>
              <a:t>Obtain information from secondary sources to investigate the relationships in astronomical data.</a:t>
            </a:r>
          </a:p>
          <a:p>
            <a:pPr marL="538149" lvl="1" indent="-358766">
              <a:spcBef>
                <a:spcPct val="40000"/>
              </a:spcBef>
            </a:pPr>
            <a:r>
              <a:rPr lang="en-GB" altLang="en-US" sz="2800">
                <a:latin typeface="Arial" panose="020B0604020202020204" pitchFamily="34" charset="0"/>
              </a:rPr>
              <a:t>Analyse the rotations and axes of other planets to predict annual changes.</a:t>
            </a:r>
          </a:p>
        </p:txBody>
      </p:sp>
      <p:sp>
        <p:nvSpPr>
          <p:cNvPr id="6147" name="Rectangle 5">
            <a:extLst>
              <a:ext uri="{FF2B5EF4-FFF2-40B4-BE49-F238E27FC236}">
                <a16:creationId xmlns:a16="http://schemas.microsoft.com/office/drawing/2014/main" id="{B4BFD3FF-8A28-4648-8576-6BE666C6EE59}"/>
              </a:ext>
            </a:extLst>
          </p:cNvPr>
          <p:cNvSpPr txBox="1">
            <a:spLocks noGrp="1" noChangeArrowheads="1"/>
          </p:cNvSpPr>
          <p:nvPr/>
        </p:nvSpPr>
        <p:spPr bwMode="white">
          <a:xfrm>
            <a:off x="1992314" y="6524626"/>
            <a:ext cx="8207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7" fontAlgn="base">
              <a:spcBef>
                <a:spcPct val="0"/>
              </a:spcBef>
              <a:spcAft>
                <a:spcPct val="0"/>
              </a:spcAft>
              <a:defRPr/>
            </a:pPr>
            <a:r>
              <a:rPr lang="en-GB" altLang="en-US" sz="1000">
                <a:solidFill>
                  <a:srgbClr val="FFFFFF"/>
                </a:solidFill>
              </a:rPr>
              <a:t>© Pearson Education Ltd 2014. Copying permitted for purchasing institution only.  This material is not copyright free.</a:t>
            </a:r>
          </a:p>
        </p:txBody>
      </p:sp>
      <p:sp>
        <p:nvSpPr>
          <p:cNvPr id="2" name="TextBox 1">
            <a:extLst>
              <a:ext uri="{FF2B5EF4-FFF2-40B4-BE49-F238E27FC236}">
                <a16:creationId xmlns:a16="http://schemas.microsoft.com/office/drawing/2014/main" id="{4A0DCBFD-A360-4742-8B38-F6EE028F419B}"/>
              </a:ext>
            </a:extLst>
          </p:cNvPr>
          <p:cNvSpPr txBox="1"/>
          <p:nvPr/>
        </p:nvSpPr>
        <p:spPr>
          <a:xfrm>
            <a:off x="3969490" y="4687818"/>
            <a:ext cx="6020391" cy="584775"/>
          </a:xfrm>
          <a:prstGeom prst="rect">
            <a:avLst/>
          </a:prstGeom>
          <a:noFill/>
        </p:spPr>
        <p:txBody>
          <a:bodyPr wrap="square" rtlCol="0">
            <a:spAutoFit/>
          </a:bodyPr>
          <a:lstStyle/>
          <a:p>
            <a:r>
              <a:rPr lang="en-GB" sz="3200" dirty="0">
                <a:solidFill>
                  <a:srgbClr val="AC1D1D"/>
                </a:solidFill>
              </a:rPr>
              <a:t>See extra worksheets on</a:t>
            </a:r>
          </a:p>
        </p:txBody>
      </p:sp>
      <p:pic>
        <p:nvPicPr>
          <p:cNvPr id="6" name="Picture 2" descr="https://firefly.archbishoptemple.lancs.sch.uk/Templates/lib/core/login/images/school-logo.png">
            <a:hlinkClick r:id="rId2"/>
            <a:extLst>
              <a:ext uri="{FF2B5EF4-FFF2-40B4-BE49-F238E27FC236}">
                <a16:creationId xmlns:a16="http://schemas.microsoft.com/office/drawing/2014/main" id="{6860EC0F-5CE2-45E4-AA03-94BC268B74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86129" y="4687818"/>
            <a:ext cx="2114671" cy="587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2283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Effect transition="in" filter="fade">
                                      <p:cBhvr>
                                        <p:cTn id="7" dur="500"/>
                                        <p:tgtEl>
                                          <p:spTgt spid="61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7351" r="71823"/>
          <a:stretch/>
        </p:blipFill>
        <p:spPr>
          <a:xfrm>
            <a:off x="0" y="3341049"/>
            <a:ext cx="4053235" cy="3516955"/>
          </a:xfrm>
          <a:prstGeom prst="rect">
            <a:avLst/>
          </a:prstGeom>
        </p:spPr>
      </p:pic>
      <p:sp>
        <p:nvSpPr>
          <p:cNvPr id="2" name="TextBox 1"/>
          <p:cNvSpPr txBox="1"/>
          <p:nvPr/>
        </p:nvSpPr>
        <p:spPr>
          <a:xfrm>
            <a:off x="9656722" y="-1"/>
            <a:ext cx="2535289" cy="666786"/>
          </a:xfrm>
          <a:prstGeom prst="rect">
            <a:avLst/>
          </a:prstGeom>
          <a:noFill/>
        </p:spPr>
        <p:txBody>
          <a:bodyPr wrap="square" rtlCol="0">
            <a:spAutoFit/>
          </a:bodyPr>
          <a:lstStyle/>
          <a:p>
            <a:pPr algn="r"/>
            <a:r>
              <a:rPr lang="en-GB" sz="3733">
                <a:solidFill>
                  <a:schemeClr val="bg1"/>
                </a:solidFill>
                <a:latin typeface="Calibri" panose="020F0502020204030204" pitchFamily="34" charset="0"/>
              </a:rPr>
              <a:t>Hot seat</a:t>
            </a:r>
          </a:p>
        </p:txBody>
      </p:sp>
      <p:sp>
        <p:nvSpPr>
          <p:cNvPr id="5" name="AutoShape 20"/>
          <p:cNvSpPr>
            <a:spLocks noChangeArrowheads="1"/>
          </p:cNvSpPr>
          <p:nvPr/>
        </p:nvSpPr>
        <p:spPr bwMode="auto">
          <a:xfrm>
            <a:off x="104965" y="113037"/>
            <a:ext cx="8098395" cy="645943"/>
          </a:xfrm>
          <a:prstGeom prst="roundRect">
            <a:avLst>
              <a:gd name="adj" fmla="val 13342"/>
            </a:avLst>
          </a:prstGeom>
          <a:solidFill>
            <a:srgbClr val="0066FF"/>
          </a:solidFill>
          <a:ln w="25400">
            <a:noFill/>
            <a:round/>
            <a:headEnd/>
            <a:tailEnd/>
          </a:ln>
          <a:effectLst/>
        </p:spPr>
        <p:txBody>
          <a:bodyPr/>
          <a:lstStyle/>
          <a:p>
            <a:pPr marL="358766" indent="-358766">
              <a:defRPr/>
            </a:pPr>
            <a:r>
              <a:rPr lang="en-GB" sz="3200" kern="0">
                <a:solidFill>
                  <a:srgbClr val="FFFFFF"/>
                </a:solidFill>
                <a:latin typeface="Calibri" pitchFamily="34" charset="0"/>
                <a:sym typeface="Webdings"/>
              </a:rPr>
              <a:t> Give a clue or definition for these keywords.</a:t>
            </a:r>
            <a:r>
              <a:rPr lang="en-GB" sz="3200" kern="0">
                <a:solidFill>
                  <a:srgbClr val="FFFFFF"/>
                </a:solidFill>
                <a:latin typeface="Calibri" pitchFamily="34" charset="0"/>
                <a:sym typeface="Wingdings"/>
              </a:rPr>
              <a:t>	</a:t>
            </a:r>
            <a:endParaRPr lang="en-GB" sz="3200" kern="0">
              <a:solidFill>
                <a:srgbClr val="FFFFFF"/>
              </a:solidFill>
              <a:latin typeface="Calibri" pitchFamily="34" charset="0"/>
            </a:endParaRPr>
          </a:p>
        </p:txBody>
      </p:sp>
      <p:sp>
        <p:nvSpPr>
          <p:cNvPr id="4" name="TextBox 3">
            <a:extLst>
              <a:ext uri="{FF2B5EF4-FFF2-40B4-BE49-F238E27FC236}">
                <a16:creationId xmlns:a16="http://schemas.microsoft.com/office/drawing/2014/main" id="{15C8774F-CBB3-4F8E-967D-5E16DA77C5DD}"/>
              </a:ext>
            </a:extLst>
          </p:cNvPr>
          <p:cNvSpPr txBox="1"/>
          <p:nvPr/>
        </p:nvSpPr>
        <p:spPr>
          <a:xfrm>
            <a:off x="0" y="1049079"/>
            <a:ext cx="12192000" cy="2062103"/>
          </a:xfrm>
          <a:prstGeom prst="rect">
            <a:avLst/>
          </a:prstGeom>
          <a:noFill/>
        </p:spPr>
        <p:txBody>
          <a:bodyPr wrap="square" rtlCol="0">
            <a:spAutoFit/>
          </a:bodyPr>
          <a:lstStyle/>
          <a:p>
            <a:pPr algn="ctr"/>
            <a:r>
              <a:rPr lang="en-GB" sz="12800" dirty="0">
                <a:solidFill>
                  <a:schemeClr val="bg1"/>
                </a:solidFill>
              </a:rPr>
              <a:t>hemisphere</a:t>
            </a:r>
          </a:p>
        </p:txBody>
      </p:sp>
    </p:spTree>
    <p:extLst>
      <p:ext uri="{BB962C8B-B14F-4D97-AF65-F5344CB8AC3E}">
        <p14:creationId xmlns:p14="http://schemas.microsoft.com/office/powerpoint/2010/main" val="1696359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D66387-16AF-47D3-B410-252ECEF4C341}"/>
              </a:ext>
            </a:extLst>
          </p:cNvPr>
          <p:cNvPicPr>
            <a:picLocks noChangeAspect="1"/>
          </p:cNvPicPr>
          <p:nvPr/>
        </p:nvPicPr>
        <p:blipFill>
          <a:blip r:embed="rId2"/>
          <a:stretch>
            <a:fillRect/>
          </a:stretch>
        </p:blipFill>
        <p:spPr>
          <a:xfrm>
            <a:off x="8695660" y="304209"/>
            <a:ext cx="3175000" cy="3149600"/>
          </a:xfrm>
          <a:prstGeom prst="rect">
            <a:avLst/>
          </a:prstGeom>
        </p:spPr>
      </p:pic>
      <p:pic>
        <p:nvPicPr>
          <p:cNvPr id="5" name="Picture 4">
            <a:extLst>
              <a:ext uri="{FF2B5EF4-FFF2-40B4-BE49-F238E27FC236}">
                <a16:creationId xmlns:a16="http://schemas.microsoft.com/office/drawing/2014/main" id="{67FFEE99-781B-4B14-8BF5-0ADF617836CB}"/>
              </a:ext>
            </a:extLst>
          </p:cNvPr>
          <p:cNvPicPr>
            <a:picLocks noChangeAspect="1"/>
          </p:cNvPicPr>
          <p:nvPr/>
        </p:nvPicPr>
        <p:blipFill rotWithShape="1">
          <a:blip r:embed="rId3">
            <a:clrChange>
              <a:clrFrom>
                <a:srgbClr val="FFFFFF"/>
              </a:clrFrom>
              <a:clrTo>
                <a:srgbClr val="FFFFFF">
                  <a:alpha val="0"/>
                </a:srgbClr>
              </a:clrTo>
            </a:clrChange>
          </a:blip>
          <a:srcRect l="7067" t="8588" r="8497" b="14336"/>
          <a:stretch/>
        </p:blipFill>
        <p:spPr>
          <a:xfrm>
            <a:off x="8889114" y="3812954"/>
            <a:ext cx="2788093" cy="2740837"/>
          </a:xfrm>
          <a:prstGeom prst="ellipse">
            <a:avLst/>
          </a:prstGeom>
        </p:spPr>
      </p:pic>
      <p:sp>
        <p:nvSpPr>
          <p:cNvPr id="6" name="Speech Bubble: Rectangle with Corners Rounded 5">
            <a:extLst>
              <a:ext uri="{FF2B5EF4-FFF2-40B4-BE49-F238E27FC236}">
                <a16:creationId xmlns:a16="http://schemas.microsoft.com/office/drawing/2014/main" id="{C36DD64C-8705-4038-9093-66400DF209FE}"/>
              </a:ext>
            </a:extLst>
          </p:cNvPr>
          <p:cNvSpPr/>
          <p:nvPr/>
        </p:nvSpPr>
        <p:spPr>
          <a:xfrm>
            <a:off x="226828" y="198475"/>
            <a:ext cx="8033488" cy="2183219"/>
          </a:xfrm>
          <a:prstGeom prst="wedgeRoundRectCallout">
            <a:avLst>
              <a:gd name="adj1" fmla="val 63167"/>
              <a:gd name="adj2" fmla="val -7630"/>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67" dirty="0">
                <a:solidFill>
                  <a:schemeClr val="tx1"/>
                </a:solidFill>
              </a:rPr>
              <a:t>Hi, I’ve heard you Earthlings have something weird called seasons?! I don’t get it – apparently it means the temperature changes over the year? And at the same time as you are hot some countries are cold?! </a:t>
            </a:r>
          </a:p>
        </p:txBody>
      </p:sp>
      <p:sp>
        <p:nvSpPr>
          <p:cNvPr id="7" name="Speech Bubble: Rectangle with Corners Rounded 6">
            <a:extLst>
              <a:ext uri="{FF2B5EF4-FFF2-40B4-BE49-F238E27FC236}">
                <a16:creationId xmlns:a16="http://schemas.microsoft.com/office/drawing/2014/main" id="{E3032AF6-B851-4373-9923-64EEFB99CF99}"/>
              </a:ext>
            </a:extLst>
          </p:cNvPr>
          <p:cNvSpPr/>
          <p:nvPr/>
        </p:nvSpPr>
        <p:spPr>
          <a:xfrm>
            <a:off x="160667" y="3264785"/>
            <a:ext cx="8033488" cy="2183219"/>
          </a:xfrm>
          <a:prstGeom prst="wedgeRoundRectCallout">
            <a:avLst>
              <a:gd name="adj1" fmla="val 56932"/>
              <a:gd name="adj2" fmla="val -51353"/>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67" dirty="0">
                <a:solidFill>
                  <a:schemeClr val="tx1"/>
                </a:solidFill>
              </a:rPr>
              <a:t>And what's this about the day being different lengths in different seasons? Please explain! PS totally confused about where you guys see the your star in the sky too… </a:t>
            </a:r>
          </a:p>
        </p:txBody>
      </p:sp>
    </p:spTree>
    <p:extLst>
      <p:ext uri="{BB962C8B-B14F-4D97-AF65-F5344CB8AC3E}">
        <p14:creationId xmlns:p14="http://schemas.microsoft.com/office/powerpoint/2010/main" val="3232284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7351" r="71823"/>
          <a:stretch/>
        </p:blipFill>
        <p:spPr>
          <a:xfrm>
            <a:off x="0" y="3341049"/>
            <a:ext cx="4053235" cy="3516955"/>
          </a:xfrm>
          <a:prstGeom prst="rect">
            <a:avLst/>
          </a:prstGeom>
        </p:spPr>
      </p:pic>
      <p:sp>
        <p:nvSpPr>
          <p:cNvPr id="2" name="TextBox 1"/>
          <p:cNvSpPr txBox="1"/>
          <p:nvPr/>
        </p:nvSpPr>
        <p:spPr>
          <a:xfrm>
            <a:off x="9656722" y="-1"/>
            <a:ext cx="2535289" cy="666786"/>
          </a:xfrm>
          <a:prstGeom prst="rect">
            <a:avLst/>
          </a:prstGeom>
          <a:noFill/>
        </p:spPr>
        <p:txBody>
          <a:bodyPr wrap="square" rtlCol="0">
            <a:spAutoFit/>
          </a:bodyPr>
          <a:lstStyle/>
          <a:p>
            <a:pPr algn="r"/>
            <a:r>
              <a:rPr lang="en-GB" sz="3733">
                <a:solidFill>
                  <a:schemeClr val="bg1"/>
                </a:solidFill>
                <a:latin typeface="Calibri" panose="020F0502020204030204" pitchFamily="34" charset="0"/>
              </a:rPr>
              <a:t>Hot seat</a:t>
            </a:r>
          </a:p>
        </p:txBody>
      </p:sp>
      <p:sp>
        <p:nvSpPr>
          <p:cNvPr id="5" name="AutoShape 20"/>
          <p:cNvSpPr>
            <a:spLocks noChangeArrowheads="1"/>
          </p:cNvSpPr>
          <p:nvPr/>
        </p:nvSpPr>
        <p:spPr bwMode="auto">
          <a:xfrm>
            <a:off x="104965" y="113037"/>
            <a:ext cx="8098395" cy="645943"/>
          </a:xfrm>
          <a:prstGeom prst="roundRect">
            <a:avLst>
              <a:gd name="adj" fmla="val 13342"/>
            </a:avLst>
          </a:prstGeom>
          <a:solidFill>
            <a:srgbClr val="0066FF"/>
          </a:solidFill>
          <a:ln w="25400">
            <a:noFill/>
            <a:round/>
            <a:headEnd/>
            <a:tailEnd/>
          </a:ln>
          <a:effectLst/>
        </p:spPr>
        <p:txBody>
          <a:bodyPr/>
          <a:lstStyle/>
          <a:p>
            <a:pPr marL="358766" indent="-358766">
              <a:defRPr/>
            </a:pPr>
            <a:r>
              <a:rPr lang="en-GB" sz="3200" kern="0">
                <a:solidFill>
                  <a:srgbClr val="FFFFFF"/>
                </a:solidFill>
                <a:latin typeface="Calibri" pitchFamily="34" charset="0"/>
                <a:sym typeface="Webdings"/>
              </a:rPr>
              <a:t> Give a clue or definition for these keywords.</a:t>
            </a:r>
            <a:r>
              <a:rPr lang="en-GB" sz="3200" kern="0">
                <a:solidFill>
                  <a:srgbClr val="FFFFFF"/>
                </a:solidFill>
                <a:latin typeface="Calibri" pitchFamily="34" charset="0"/>
                <a:sym typeface="Wingdings"/>
              </a:rPr>
              <a:t>	</a:t>
            </a:r>
            <a:endParaRPr lang="en-GB" sz="3200" kern="0">
              <a:solidFill>
                <a:srgbClr val="FFFFFF"/>
              </a:solidFill>
              <a:latin typeface="Calibri" pitchFamily="34" charset="0"/>
            </a:endParaRPr>
          </a:p>
        </p:txBody>
      </p:sp>
      <p:sp>
        <p:nvSpPr>
          <p:cNvPr id="4" name="TextBox 3">
            <a:extLst>
              <a:ext uri="{FF2B5EF4-FFF2-40B4-BE49-F238E27FC236}">
                <a16:creationId xmlns:a16="http://schemas.microsoft.com/office/drawing/2014/main" id="{15C8774F-CBB3-4F8E-967D-5E16DA77C5DD}"/>
              </a:ext>
            </a:extLst>
          </p:cNvPr>
          <p:cNvSpPr txBox="1"/>
          <p:nvPr/>
        </p:nvSpPr>
        <p:spPr>
          <a:xfrm>
            <a:off x="0" y="1049079"/>
            <a:ext cx="12192000" cy="2062103"/>
          </a:xfrm>
          <a:prstGeom prst="rect">
            <a:avLst/>
          </a:prstGeom>
          <a:noFill/>
        </p:spPr>
        <p:txBody>
          <a:bodyPr wrap="square" rtlCol="0">
            <a:spAutoFit/>
          </a:bodyPr>
          <a:lstStyle/>
          <a:p>
            <a:pPr algn="ctr"/>
            <a:r>
              <a:rPr lang="en-GB" sz="12800" dirty="0">
                <a:solidFill>
                  <a:schemeClr val="bg1"/>
                </a:solidFill>
              </a:rPr>
              <a:t>summer</a:t>
            </a:r>
          </a:p>
        </p:txBody>
      </p:sp>
    </p:spTree>
    <p:extLst>
      <p:ext uri="{BB962C8B-B14F-4D97-AF65-F5344CB8AC3E}">
        <p14:creationId xmlns:p14="http://schemas.microsoft.com/office/powerpoint/2010/main" val="3186116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7351" r="71823"/>
          <a:stretch/>
        </p:blipFill>
        <p:spPr>
          <a:xfrm>
            <a:off x="0" y="3341049"/>
            <a:ext cx="4053235" cy="3516955"/>
          </a:xfrm>
          <a:prstGeom prst="rect">
            <a:avLst/>
          </a:prstGeom>
        </p:spPr>
      </p:pic>
      <p:sp>
        <p:nvSpPr>
          <p:cNvPr id="2" name="TextBox 1"/>
          <p:cNvSpPr txBox="1"/>
          <p:nvPr/>
        </p:nvSpPr>
        <p:spPr>
          <a:xfrm>
            <a:off x="9656722" y="-1"/>
            <a:ext cx="2535289" cy="666786"/>
          </a:xfrm>
          <a:prstGeom prst="rect">
            <a:avLst/>
          </a:prstGeom>
          <a:noFill/>
        </p:spPr>
        <p:txBody>
          <a:bodyPr wrap="square" rtlCol="0">
            <a:spAutoFit/>
          </a:bodyPr>
          <a:lstStyle/>
          <a:p>
            <a:pPr algn="r"/>
            <a:r>
              <a:rPr lang="en-GB" sz="3733">
                <a:solidFill>
                  <a:schemeClr val="bg1"/>
                </a:solidFill>
                <a:latin typeface="Calibri" panose="020F0502020204030204" pitchFamily="34" charset="0"/>
              </a:rPr>
              <a:t>Hot seat</a:t>
            </a:r>
          </a:p>
        </p:txBody>
      </p:sp>
      <p:sp>
        <p:nvSpPr>
          <p:cNvPr id="5" name="AutoShape 20"/>
          <p:cNvSpPr>
            <a:spLocks noChangeArrowheads="1"/>
          </p:cNvSpPr>
          <p:nvPr/>
        </p:nvSpPr>
        <p:spPr bwMode="auto">
          <a:xfrm>
            <a:off x="104965" y="113037"/>
            <a:ext cx="8098395" cy="645943"/>
          </a:xfrm>
          <a:prstGeom prst="roundRect">
            <a:avLst>
              <a:gd name="adj" fmla="val 13342"/>
            </a:avLst>
          </a:prstGeom>
          <a:solidFill>
            <a:srgbClr val="0066FF"/>
          </a:solidFill>
          <a:ln w="25400">
            <a:noFill/>
            <a:round/>
            <a:headEnd/>
            <a:tailEnd/>
          </a:ln>
          <a:effectLst/>
        </p:spPr>
        <p:txBody>
          <a:bodyPr/>
          <a:lstStyle/>
          <a:p>
            <a:pPr marL="358766" indent="-358766">
              <a:defRPr/>
            </a:pPr>
            <a:r>
              <a:rPr lang="en-GB" sz="3200" kern="0">
                <a:solidFill>
                  <a:srgbClr val="FFFFFF"/>
                </a:solidFill>
                <a:latin typeface="Calibri" pitchFamily="34" charset="0"/>
                <a:sym typeface="Webdings"/>
              </a:rPr>
              <a:t> Give a clue or definition for these keywords.</a:t>
            </a:r>
            <a:r>
              <a:rPr lang="en-GB" sz="3200" kern="0">
                <a:solidFill>
                  <a:srgbClr val="FFFFFF"/>
                </a:solidFill>
                <a:latin typeface="Calibri" pitchFamily="34" charset="0"/>
                <a:sym typeface="Wingdings"/>
              </a:rPr>
              <a:t>	</a:t>
            </a:r>
            <a:endParaRPr lang="en-GB" sz="3200" kern="0">
              <a:solidFill>
                <a:srgbClr val="FFFFFF"/>
              </a:solidFill>
              <a:latin typeface="Calibri" pitchFamily="34" charset="0"/>
            </a:endParaRPr>
          </a:p>
        </p:txBody>
      </p:sp>
      <p:sp>
        <p:nvSpPr>
          <p:cNvPr id="4" name="TextBox 3">
            <a:extLst>
              <a:ext uri="{FF2B5EF4-FFF2-40B4-BE49-F238E27FC236}">
                <a16:creationId xmlns:a16="http://schemas.microsoft.com/office/drawing/2014/main" id="{15C8774F-CBB3-4F8E-967D-5E16DA77C5DD}"/>
              </a:ext>
            </a:extLst>
          </p:cNvPr>
          <p:cNvSpPr txBox="1"/>
          <p:nvPr/>
        </p:nvSpPr>
        <p:spPr>
          <a:xfrm>
            <a:off x="0" y="1049079"/>
            <a:ext cx="12192000" cy="2062103"/>
          </a:xfrm>
          <a:prstGeom prst="rect">
            <a:avLst/>
          </a:prstGeom>
          <a:noFill/>
        </p:spPr>
        <p:txBody>
          <a:bodyPr wrap="square" rtlCol="0">
            <a:spAutoFit/>
          </a:bodyPr>
          <a:lstStyle/>
          <a:p>
            <a:pPr algn="ctr"/>
            <a:r>
              <a:rPr lang="en-GB" sz="12800" dirty="0">
                <a:solidFill>
                  <a:schemeClr val="bg1"/>
                </a:solidFill>
              </a:rPr>
              <a:t>equator</a:t>
            </a:r>
          </a:p>
        </p:txBody>
      </p:sp>
    </p:spTree>
    <p:extLst>
      <p:ext uri="{BB962C8B-B14F-4D97-AF65-F5344CB8AC3E}">
        <p14:creationId xmlns:p14="http://schemas.microsoft.com/office/powerpoint/2010/main" val="627975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7351" r="71823"/>
          <a:stretch/>
        </p:blipFill>
        <p:spPr>
          <a:xfrm>
            <a:off x="0" y="3341049"/>
            <a:ext cx="4053235" cy="3516955"/>
          </a:xfrm>
          <a:prstGeom prst="rect">
            <a:avLst/>
          </a:prstGeom>
        </p:spPr>
      </p:pic>
      <p:sp>
        <p:nvSpPr>
          <p:cNvPr id="2" name="TextBox 1"/>
          <p:cNvSpPr txBox="1"/>
          <p:nvPr/>
        </p:nvSpPr>
        <p:spPr>
          <a:xfrm>
            <a:off x="9656722" y="-1"/>
            <a:ext cx="2535289" cy="666786"/>
          </a:xfrm>
          <a:prstGeom prst="rect">
            <a:avLst/>
          </a:prstGeom>
          <a:noFill/>
        </p:spPr>
        <p:txBody>
          <a:bodyPr wrap="square" rtlCol="0">
            <a:spAutoFit/>
          </a:bodyPr>
          <a:lstStyle/>
          <a:p>
            <a:pPr algn="r"/>
            <a:r>
              <a:rPr lang="en-GB" sz="3733">
                <a:solidFill>
                  <a:schemeClr val="bg1"/>
                </a:solidFill>
                <a:latin typeface="Calibri" panose="020F0502020204030204" pitchFamily="34" charset="0"/>
              </a:rPr>
              <a:t>Hot seat</a:t>
            </a:r>
          </a:p>
        </p:txBody>
      </p:sp>
      <p:sp>
        <p:nvSpPr>
          <p:cNvPr id="5" name="AutoShape 20"/>
          <p:cNvSpPr>
            <a:spLocks noChangeArrowheads="1"/>
          </p:cNvSpPr>
          <p:nvPr/>
        </p:nvSpPr>
        <p:spPr bwMode="auto">
          <a:xfrm>
            <a:off x="104965" y="113037"/>
            <a:ext cx="8098395" cy="645943"/>
          </a:xfrm>
          <a:prstGeom prst="roundRect">
            <a:avLst>
              <a:gd name="adj" fmla="val 13342"/>
            </a:avLst>
          </a:prstGeom>
          <a:solidFill>
            <a:srgbClr val="0066FF"/>
          </a:solidFill>
          <a:ln w="25400">
            <a:noFill/>
            <a:round/>
            <a:headEnd/>
            <a:tailEnd/>
          </a:ln>
          <a:effectLst/>
        </p:spPr>
        <p:txBody>
          <a:bodyPr/>
          <a:lstStyle/>
          <a:p>
            <a:pPr marL="358766" indent="-358766">
              <a:defRPr/>
            </a:pPr>
            <a:r>
              <a:rPr lang="en-GB" sz="3200" kern="0">
                <a:solidFill>
                  <a:srgbClr val="FFFFFF"/>
                </a:solidFill>
                <a:latin typeface="Calibri" pitchFamily="34" charset="0"/>
                <a:sym typeface="Webdings"/>
              </a:rPr>
              <a:t> Give a clue or definition for these keywords.</a:t>
            </a:r>
            <a:r>
              <a:rPr lang="en-GB" sz="3200" kern="0">
                <a:solidFill>
                  <a:srgbClr val="FFFFFF"/>
                </a:solidFill>
                <a:latin typeface="Calibri" pitchFamily="34" charset="0"/>
                <a:sym typeface="Wingdings"/>
              </a:rPr>
              <a:t>	</a:t>
            </a:r>
            <a:endParaRPr lang="en-GB" sz="3200" kern="0">
              <a:solidFill>
                <a:srgbClr val="FFFFFF"/>
              </a:solidFill>
              <a:latin typeface="Calibri" pitchFamily="34" charset="0"/>
            </a:endParaRPr>
          </a:p>
        </p:txBody>
      </p:sp>
      <p:sp>
        <p:nvSpPr>
          <p:cNvPr id="4" name="TextBox 3">
            <a:extLst>
              <a:ext uri="{FF2B5EF4-FFF2-40B4-BE49-F238E27FC236}">
                <a16:creationId xmlns:a16="http://schemas.microsoft.com/office/drawing/2014/main" id="{15C8774F-CBB3-4F8E-967D-5E16DA77C5DD}"/>
              </a:ext>
            </a:extLst>
          </p:cNvPr>
          <p:cNvSpPr txBox="1"/>
          <p:nvPr/>
        </p:nvSpPr>
        <p:spPr>
          <a:xfrm>
            <a:off x="0" y="1049079"/>
            <a:ext cx="12192000" cy="3498330"/>
          </a:xfrm>
          <a:prstGeom prst="rect">
            <a:avLst/>
          </a:prstGeom>
          <a:noFill/>
        </p:spPr>
        <p:txBody>
          <a:bodyPr wrap="square" rtlCol="0">
            <a:spAutoFit/>
          </a:bodyPr>
          <a:lstStyle/>
          <a:p>
            <a:pPr algn="ctr"/>
            <a:r>
              <a:rPr lang="en-GB" sz="22133" dirty="0">
                <a:solidFill>
                  <a:schemeClr val="bg1"/>
                </a:solidFill>
              </a:rPr>
              <a:t>tilt</a:t>
            </a:r>
            <a:endParaRPr lang="en-GB" sz="12800" dirty="0">
              <a:solidFill>
                <a:schemeClr val="bg1"/>
              </a:solidFill>
            </a:endParaRPr>
          </a:p>
        </p:txBody>
      </p:sp>
    </p:spTree>
    <p:extLst>
      <p:ext uri="{BB962C8B-B14F-4D97-AF65-F5344CB8AC3E}">
        <p14:creationId xmlns:p14="http://schemas.microsoft.com/office/powerpoint/2010/main" val="2399234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7351" r="71823"/>
          <a:stretch/>
        </p:blipFill>
        <p:spPr>
          <a:xfrm>
            <a:off x="0" y="3341049"/>
            <a:ext cx="4053235" cy="3516955"/>
          </a:xfrm>
          <a:prstGeom prst="rect">
            <a:avLst/>
          </a:prstGeom>
        </p:spPr>
      </p:pic>
      <p:sp>
        <p:nvSpPr>
          <p:cNvPr id="2" name="TextBox 1"/>
          <p:cNvSpPr txBox="1"/>
          <p:nvPr/>
        </p:nvSpPr>
        <p:spPr>
          <a:xfrm>
            <a:off x="9656722" y="-1"/>
            <a:ext cx="2535289" cy="666786"/>
          </a:xfrm>
          <a:prstGeom prst="rect">
            <a:avLst/>
          </a:prstGeom>
          <a:noFill/>
        </p:spPr>
        <p:txBody>
          <a:bodyPr wrap="square" rtlCol="0">
            <a:spAutoFit/>
          </a:bodyPr>
          <a:lstStyle/>
          <a:p>
            <a:pPr algn="r" defTabSz="914377">
              <a:defRPr/>
            </a:pPr>
            <a:r>
              <a:rPr lang="en-GB" sz="3733">
                <a:solidFill>
                  <a:srgbClr val="FFFFFF"/>
                </a:solidFill>
                <a:latin typeface="Calibri" panose="020F0502020204030204" pitchFamily="34" charset="0"/>
              </a:rPr>
              <a:t>Hot seat</a:t>
            </a:r>
          </a:p>
        </p:txBody>
      </p:sp>
      <p:sp>
        <p:nvSpPr>
          <p:cNvPr id="5" name="AutoShape 20"/>
          <p:cNvSpPr>
            <a:spLocks noChangeArrowheads="1"/>
          </p:cNvSpPr>
          <p:nvPr/>
        </p:nvSpPr>
        <p:spPr bwMode="auto">
          <a:xfrm>
            <a:off x="104965" y="113037"/>
            <a:ext cx="8098395" cy="645943"/>
          </a:xfrm>
          <a:prstGeom prst="roundRect">
            <a:avLst>
              <a:gd name="adj" fmla="val 13342"/>
            </a:avLst>
          </a:prstGeom>
          <a:solidFill>
            <a:srgbClr val="0066FF"/>
          </a:solidFill>
          <a:ln w="25400">
            <a:noFill/>
            <a:round/>
            <a:headEnd/>
            <a:tailEnd/>
          </a:ln>
          <a:effectLst/>
        </p:spPr>
        <p:txBody>
          <a:bodyPr/>
          <a:lstStyle/>
          <a:p>
            <a:pPr marL="358766" indent="-358766" defTabSz="914377">
              <a:defRPr/>
            </a:pPr>
            <a:r>
              <a:rPr lang="en-GB" sz="3200" kern="0">
                <a:solidFill>
                  <a:srgbClr val="FFFFFF"/>
                </a:solidFill>
                <a:latin typeface="Calibri" pitchFamily="34" charset="0"/>
                <a:sym typeface="Webdings"/>
              </a:rPr>
              <a:t> Give a clue or definition for these keywords.</a:t>
            </a:r>
            <a:r>
              <a:rPr lang="en-GB" sz="3200" kern="0">
                <a:solidFill>
                  <a:srgbClr val="FFFFFF"/>
                </a:solidFill>
                <a:latin typeface="Calibri" pitchFamily="34" charset="0"/>
                <a:sym typeface="Wingdings"/>
              </a:rPr>
              <a:t>	</a:t>
            </a:r>
            <a:endParaRPr lang="en-GB" sz="3200" kern="0">
              <a:solidFill>
                <a:srgbClr val="FFFFFF"/>
              </a:solidFill>
              <a:latin typeface="Calibri" pitchFamily="34" charset="0"/>
            </a:endParaRPr>
          </a:p>
        </p:txBody>
      </p:sp>
      <p:sp>
        <p:nvSpPr>
          <p:cNvPr id="4" name="TextBox 3">
            <a:extLst>
              <a:ext uri="{FF2B5EF4-FFF2-40B4-BE49-F238E27FC236}">
                <a16:creationId xmlns:a16="http://schemas.microsoft.com/office/drawing/2014/main" id="{15C8774F-CBB3-4F8E-967D-5E16DA77C5DD}"/>
              </a:ext>
            </a:extLst>
          </p:cNvPr>
          <p:cNvSpPr txBox="1"/>
          <p:nvPr/>
        </p:nvSpPr>
        <p:spPr>
          <a:xfrm>
            <a:off x="0" y="1049079"/>
            <a:ext cx="12192000" cy="2062103"/>
          </a:xfrm>
          <a:prstGeom prst="rect">
            <a:avLst/>
          </a:prstGeom>
          <a:noFill/>
        </p:spPr>
        <p:txBody>
          <a:bodyPr wrap="square" rtlCol="0">
            <a:spAutoFit/>
          </a:bodyPr>
          <a:lstStyle/>
          <a:p>
            <a:pPr algn="ctr" defTabSz="914377">
              <a:defRPr/>
            </a:pPr>
            <a:r>
              <a:rPr lang="en-GB" sz="12800" dirty="0">
                <a:solidFill>
                  <a:srgbClr val="FFFFFF"/>
                </a:solidFill>
                <a:latin typeface="Arial"/>
              </a:rPr>
              <a:t>winter</a:t>
            </a:r>
          </a:p>
        </p:txBody>
      </p:sp>
    </p:spTree>
    <p:extLst>
      <p:ext uri="{BB962C8B-B14F-4D97-AF65-F5344CB8AC3E}">
        <p14:creationId xmlns:p14="http://schemas.microsoft.com/office/powerpoint/2010/main" val="267999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7351" r="71823"/>
          <a:stretch/>
        </p:blipFill>
        <p:spPr>
          <a:xfrm>
            <a:off x="0" y="3341049"/>
            <a:ext cx="4053235" cy="3516955"/>
          </a:xfrm>
          <a:prstGeom prst="rect">
            <a:avLst/>
          </a:prstGeom>
        </p:spPr>
      </p:pic>
      <p:sp>
        <p:nvSpPr>
          <p:cNvPr id="2" name="TextBox 1"/>
          <p:cNvSpPr txBox="1"/>
          <p:nvPr/>
        </p:nvSpPr>
        <p:spPr>
          <a:xfrm>
            <a:off x="9656722" y="-1"/>
            <a:ext cx="2535289" cy="666786"/>
          </a:xfrm>
          <a:prstGeom prst="rect">
            <a:avLst/>
          </a:prstGeom>
          <a:noFill/>
        </p:spPr>
        <p:txBody>
          <a:bodyPr wrap="square" rtlCol="0">
            <a:spAutoFit/>
          </a:bodyPr>
          <a:lstStyle/>
          <a:p>
            <a:pPr algn="r" defTabSz="914377">
              <a:defRPr/>
            </a:pPr>
            <a:r>
              <a:rPr lang="en-GB" sz="3733">
                <a:solidFill>
                  <a:srgbClr val="FFFFFF"/>
                </a:solidFill>
                <a:latin typeface="Calibri" panose="020F0502020204030204" pitchFamily="34" charset="0"/>
              </a:rPr>
              <a:t>Hot seat</a:t>
            </a:r>
          </a:p>
        </p:txBody>
      </p:sp>
      <p:sp>
        <p:nvSpPr>
          <p:cNvPr id="5" name="AutoShape 20"/>
          <p:cNvSpPr>
            <a:spLocks noChangeArrowheads="1"/>
          </p:cNvSpPr>
          <p:nvPr/>
        </p:nvSpPr>
        <p:spPr bwMode="auto">
          <a:xfrm>
            <a:off x="104965" y="113037"/>
            <a:ext cx="8098395" cy="645943"/>
          </a:xfrm>
          <a:prstGeom prst="roundRect">
            <a:avLst>
              <a:gd name="adj" fmla="val 13342"/>
            </a:avLst>
          </a:prstGeom>
          <a:solidFill>
            <a:srgbClr val="0066FF"/>
          </a:solidFill>
          <a:ln w="25400">
            <a:noFill/>
            <a:round/>
            <a:headEnd/>
            <a:tailEnd/>
          </a:ln>
          <a:effectLst/>
        </p:spPr>
        <p:txBody>
          <a:bodyPr/>
          <a:lstStyle/>
          <a:p>
            <a:pPr marL="358766" indent="-358766" defTabSz="914377">
              <a:defRPr/>
            </a:pPr>
            <a:r>
              <a:rPr lang="en-GB" sz="3200" kern="0">
                <a:solidFill>
                  <a:srgbClr val="FFFFFF"/>
                </a:solidFill>
                <a:latin typeface="Calibri" pitchFamily="34" charset="0"/>
                <a:sym typeface="Webdings"/>
              </a:rPr>
              <a:t> Give a clue or definition for these keywords.</a:t>
            </a:r>
            <a:r>
              <a:rPr lang="en-GB" sz="3200" kern="0">
                <a:solidFill>
                  <a:srgbClr val="FFFFFF"/>
                </a:solidFill>
                <a:latin typeface="Calibri" pitchFamily="34" charset="0"/>
                <a:sym typeface="Wingdings"/>
              </a:rPr>
              <a:t>	</a:t>
            </a:r>
            <a:endParaRPr lang="en-GB" sz="3200" kern="0">
              <a:solidFill>
                <a:srgbClr val="FFFFFF"/>
              </a:solidFill>
              <a:latin typeface="Calibri" pitchFamily="34" charset="0"/>
            </a:endParaRPr>
          </a:p>
        </p:txBody>
      </p:sp>
      <p:sp>
        <p:nvSpPr>
          <p:cNvPr id="4" name="TextBox 3">
            <a:extLst>
              <a:ext uri="{FF2B5EF4-FFF2-40B4-BE49-F238E27FC236}">
                <a16:creationId xmlns:a16="http://schemas.microsoft.com/office/drawing/2014/main" id="{15C8774F-CBB3-4F8E-967D-5E16DA77C5DD}"/>
              </a:ext>
            </a:extLst>
          </p:cNvPr>
          <p:cNvSpPr txBox="1"/>
          <p:nvPr/>
        </p:nvSpPr>
        <p:spPr>
          <a:xfrm>
            <a:off x="0" y="1049079"/>
            <a:ext cx="12192000" cy="2062103"/>
          </a:xfrm>
          <a:prstGeom prst="rect">
            <a:avLst/>
          </a:prstGeom>
          <a:noFill/>
        </p:spPr>
        <p:txBody>
          <a:bodyPr wrap="square" rtlCol="0">
            <a:spAutoFit/>
          </a:bodyPr>
          <a:lstStyle/>
          <a:p>
            <a:pPr algn="ctr" defTabSz="914377">
              <a:defRPr/>
            </a:pPr>
            <a:r>
              <a:rPr lang="en-GB" sz="12800" dirty="0">
                <a:solidFill>
                  <a:srgbClr val="FFFFFF"/>
                </a:solidFill>
                <a:latin typeface="Arial"/>
              </a:rPr>
              <a:t>concentrated</a:t>
            </a:r>
          </a:p>
        </p:txBody>
      </p:sp>
    </p:spTree>
    <p:extLst>
      <p:ext uri="{BB962C8B-B14F-4D97-AF65-F5344CB8AC3E}">
        <p14:creationId xmlns:p14="http://schemas.microsoft.com/office/powerpoint/2010/main" val="3382509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7" name="Rectangle 2">
            <a:extLst>
              <a:ext uri="{FF2B5EF4-FFF2-40B4-BE49-F238E27FC236}">
                <a16:creationId xmlns:a16="http://schemas.microsoft.com/office/drawing/2014/main" id="{66E38E29-002E-4778-8833-83BD2F14D924}"/>
              </a:ext>
            </a:extLst>
          </p:cNvPr>
          <p:cNvSpPr>
            <a:spLocks noGrp="1" noChangeArrowheads="1"/>
          </p:cNvSpPr>
          <p:nvPr>
            <p:ph type="title"/>
          </p:nvPr>
        </p:nvSpPr>
        <p:spPr/>
        <p:txBody>
          <a:bodyPr/>
          <a:lstStyle/>
          <a:p>
            <a:pPr eaLnBrk="1" hangingPunct="1"/>
            <a:r>
              <a:rPr lang="en-GB" altLang="en-US">
                <a:latin typeface="Arial" panose="020B0604020202020204" pitchFamily="34" charset="0"/>
              </a:rPr>
              <a:t>Objectives</a:t>
            </a:r>
          </a:p>
        </p:txBody>
      </p:sp>
      <p:sp>
        <p:nvSpPr>
          <p:cNvPr id="56322" name="Rectangle 3">
            <a:extLst>
              <a:ext uri="{FF2B5EF4-FFF2-40B4-BE49-F238E27FC236}">
                <a16:creationId xmlns:a16="http://schemas.microsoft.com/office/drawing/2014/main" id="{79798FF5-294F-4886-82CD-E70BD703BCFB}"/>
              </a:ext>
            </a:extLst>
          </p:cNvPr>
          <p:cNvSpPr>
            <a:spLocks noGrp="1" noChangeArrowheads="1"/>
          </p:cNvSpPr>
          <p:nvPr>
            <p:ph idx="1"/>
          </p:nvPr>
        </p:nvSpPr>
        <p:spPr>
          <a:xfrm>
            <a:off x="1992314" y="1844675"/>
            <a:ext cx="8207375" cy="2089151"/>
          </a:xfrm>
        </p:spPr>
        <p:txBody>
          <a:bodyPr/>
          <a:lstStyle/>
          <a:p>
            <a:pPr marL="538149" lvl="1" indent="-358766"/>
            <a:r>
              <a:rPr lang="en-GB" altLang="en-US" sz="2800" dirty="0">
                <a:latin typeface="Arial" panose="020B0604020202020204" pitchFamily="34" charset="0"/>
              </a:rPr>
              <a:t>Describe differences in the seasons in terms of day length and the height of the Sun.</a:t>
            </a:r>
          </a:p>
          <a:p>
            <a:pPr marL="538149" lvl="1" indent="-358766"/>
            <a:r>
              <a:rPr lang="en-GB" altLang="en-US" sz="2800" dirty="0">
                <a:latin typeface="Arial" panose="020B0604020202020204" pitchFamily="34" charset="0"/>
              </a:rPr>
              <a:t>Explain the changes in day length and height of the sun in terms of the tilt of the Earth’s axis.</a:t>
            </a:r>
          </a:p>
        </p:txBody>
      </p:sp>
      <p:sp>
        <p:nvSpPr>
          <p:cNvPr id="4099" name="Rectangle 5">
            <a:extLst>
              <a:ext uri="{FF2B5EF4-FFF2-40B4-BE49-F238E27FC236}">
                <a16:creationId xmlns:a16="http://schemas.microsoft.com/office/drawing/2014/main" id="{1B2A1449-D501-40D4-9AAC-78DA07B6EDF4}"/>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32" indent="-285744">
              <a:defRPr>
                <a:solidFill>
                  <a:schemeClr val="tx1"/>
                </a:solidFill>
                <a:latin typeface="Arial" panose="020B0604020202020204" pitchFamily="34" charset="0"/>
                <a:cs typeface="Arial" panose="020B0604020202020204" pitchFamily="34" charset="0"/>
              </a:defRPr>
            </a:lvl2pPr>
            <a:lvl3pPr marL="1142971" indent="-228594">
              <a:defRPr>
                <a:solidFill>
                  <a:schemeClr val="tx1"/>
                </a:solidFill>
                <a:latin typeface="Arial" panose="020B0604020202020204" pitchFamily="34" charset="0"/>
                <a:cs typeface="Arial" panose="020B0604020202020204" pitchFamily="34" charset="0"/>
              </a:defRPr>
            </a:lvl3pPr>
            <a:lvl4pPr marL="1600160" indent="-228594">
              <a:defRPr>
                <a:solidFill>
                  <a:schemeClr val="tx1"/>
                </a:solidFill>
                <a:latin typeface="Arial" panose="020B0604020202020204" pitchFamily="34" charset="0"/>
                <a:cs typeface="Arial" panose="020B0604020202020204" pitchFamily="34" charset="0"/>
              </a:defRPr>
            </a:lvl4pPr>
            <a:lvl5pPr marL="2057349" indent="-228594">
              <a:defRPr>
                <a:solidFill>
                  <a:schemeClr val="tx1"/>
                </a:solidFill>
                <a:latin typeface="Arial" panose="020B0604020202020204" pitchFamily="34" charset="0"/>
                <a:cs typeface="Arial" panose="020B0604020202020204" pitchFamily="34" charset="0"/>
              </a:defRPr>
            </a:lvl5pPr>
            <a:lvl6pPr marL="2514537"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726"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914"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103"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6322">
                                            <p:txEl>
                                              <p:pRg st="1" end="1"/>
                                            </p:txEl>
                                          </p:spTgt>
                                        </p:tgtEl>
                                        <p:attrNameLst>
                                          <p:attrName>style.visibility</p:attrName>
                                        </p:attrNameLst>
                                      </p:cBhvr>
                                      <p:to>
                                        <p:strVal val="visible"/>
                                      </p:to>
                                    </p:set>
                                    <p:animEffect transition="in" filter="fade">
                                      <p:cBhvr>
                                        <p:cTn id="7" dur="500"/>
                                        <p:tgtEl>
                                          <p:spTgt spid="563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EB7C47F7-EDC2-4D99-B64A-247C64256460}"/>
              </a:ext>
            </a:extLst>
          </p:cNvPr>
          <p:cNvSpPr>
            <a:spLocks noGrp="1" noChangeArrowheads="1"/>
          </p:cNvSpPr>
          <p:nvPr>
            <p:ph type="title" idx="4294967295"/>
          </p:nvPr>
        </p:nvSpPr>
        <p:spPr/>
        <p:txBody>
          <a:bodyPr/>
          <a:lstStyle/>
          <a:p>
            <a:pPr eaLnBrk="1" hangingPunct="1"/>
            <a:r>
              <a:rPr lang="en-GB" altLang="en-US">
                <a:latin typeface="Arial" panose="020B0604020202020204" pitchFamily="34" charset="0"/>
              </a:rPr>
              <a:t>Objectives</a:t>
            </a:r>
          </a:p>
        </p:txBody>
      </p:sp>
      <p:sp>
        <p:nvSpPr>
          <p:cNvPr id="98307" name="Rectangle 3">
            <a:extLst>
              <a:ext uri="{FF2B5EF4-FFF2-40B4-BE49-F238E27FC236}">
                <a16:creationId xmlns:a16="http://schemas.microsoft.com/office/drawing/2014/main" id="{AD389BB8-C387-4A63-915A-15FCB1AEC72D}"/>
              </a:ext>
            </a:extLst>
          </p:cNvPr>
          <p:cNvSpPr>
            <a:spLocks noGrp="1" noChangeArrowheads="1"/>
          </p:cNvSpPr>
          <p:nvPr>
            <p:ph idx="4294967295"/>
          </p:nvPr>
        </p:nvSpPr>
        <p:spPr>
          <a:xfrm>
            <a:off x="247135" y="1844676"/>
            <a:ext cx="11738920" cy="4537075"/>
          </a:xfrm>
        </p:spPr>
        <p:txBody>
          <a:bodyPr/>
          <a:lstStyle/>
          <a:p>
            <a:pPr marL="538149" lvl="1" indent="-358766">
              <a:spcBef>
                <a:spcPct val="40000"/>
              </a:spcBef>
            </a:pPr>
            <a:r>
              <a:rPr lang="en-GB" altLang="en-US" sz="2800" dirty="0">
                <a:latin typeface="Arial" panose="020B0604020202020204" pitchFamily="34" charset="0"/>
              </a:rPr>
              <a:t>Use a model to explain the changes in the seasons.</a:t>
            </a:r>
          </a:p>
          <a:p>
            <a:pPr marL="538149" lvl="1" indent="-358766">
              <a:spcBef>
                <a:spcPct val="40000"/>
              </a:spcBef>
            </a:pPr>
            <a:r>
              <a:rPr lang="en-GB" altLang="en-US" sz="2800" dirty="0">
                <a:latin typeface="Arial" panose="020B0604020202020204" pitchFamily="34" charset="0"/>
              </a:rPr>
              <a:t>Use a model to explain why the height of the Sun at noon and hours of daylight vary with latitude.</a:t>
            </a:r>
          </a:p>
          <a:p>
            <a:pPr marL="538149" lvl="1" indent="-358766">
              <a:spcBef>
                <a:spcPct val="40000"/>
              </a:spcBef>
            </a:pPr>
            <a:r>
              <a:rPr lang="en-GB" altLang="en-US" sz="2800" dirty="0">
                <a:latin typeface="Arial" panose="020B0604020202020204" pitchFamily="34" charset="0"/>
              </a:rPr>
              <a:t>Use a model to explain the pattern of light and dark at the poles.</a:t>
            </a:r>
          </a:p>
          <a:p>
            <a:pPr marL="538149" lvl="1" indent="-358766">
              <a:spcBef>
                <a:spcPct val="40000"/>
              </a:spcBef>
            </a:pPr>
            <a:r>
              <a:rPr lang="en-GB" altLang="en-US" sz="2800" dirty="0">
                <a:latin typeface="Arial" panose="020B0604020202020204" pitchFamily="34" charset="0"/>
              </a:rPr>
              <a:t>Explain the effect of the tilt of the Earth’s axis on the energy received from the Sun.</a:t>
            </a:r>
          </a:p>
        </p:txBody>
      </p:sp>
      <p:sp>
        <p:nvSpPr>
          <p:cNvPr id="5123" name="Rectangle 5">
            <a:extLst>
              <a:ext uri="{FF2B5EF4-FFF2-40B4-BE49-F238E27FC236}">
                <a16:creationId xmlns:a16="http://schemas.microsoft.com/office/drawing/2014/main" id="{317BB28D-29AD-4F16-9CA8-7058EEC3A134}"/>
              </a:ext>
            </a:extLst>
          </p:cNvPr>
          <p:cNvSpPr txBox="1">
            <a:spLocks noGrp="1" noChangeArrowheads="1"/>
          </p:cNvSpPr>
          <p:nvPr/>
        </p:nvSpPr>
        <p:spPr bwMode="white">
          <a:xfrm>
            <a:off x="1992314" y="6524626"/>
            <a:ext cx="8207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1000">
                <a:solidFill>
                  <a:srgbClr val="FFFFFF"/>
                </a:solidFill>
              </a:rPr>
              <a:t>© Pearson Education Ltd 2014. Copying permitted for purchasing institution only.  This material is not copyright free.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8307">
                                            <p:txEl>
                                              <p:pRg st="1" end="1"/>
                                            </p:txEl>
                                          </p:spTgt>
                                        </p:tgtEl>
                                        <p:attrNameLst>
                                          <p:attrName>style.visibility</p:attrName>
                                        </p:attrNameLst>
                                      </p:cBhvr>
                                      <p:to>
                                        <p:strVal val="visible"/>
                                      </p:to>
                                    </p:set>
                                    <p:animEffect transition="in" filter="fade">
                                      <p:cBhvr>
                                        <p:cTn id="7" dur="500"/>
                                        <p:tgtEl>
                                          <p:spTgt spid="983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8307">
                                            <p:txEl>
                                              <p:pRg st="2" end="2"/>
                                            </p:txEl>
                                          </p:spTgt>
                                        </p:tgtEl>
                                        <p:attrNameLst>
                                          <p:attrName>style.visibility</p:attrName>
                                        </p:attrNameLst>
                                      </p:cBhvr>
                                      <p:to>
                                        <p:strVal val="visible"/>
                                      </p:to>
                                    </p:set>
                                    <p:animEffect transition="in" filter="fade">
                                      <p:cBhvr>
                                        <p:cTn id="12" dur="500"/>
                                        <p:tgtEl>
                                          <p:spTgt spid="983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8307">
                                            <p:txEl>
                                              <p:pRg st="3" end="3"/>
                                            </p:txEl>
                                          </p:spTgt>
                                        </p:tgtEl>
                                        <p:attrNameLst>
                                          <p:attrName>style.visibility</p:attrName>
                                        </p:attrNameLst>
                                      </p:cBhvr>
                                      <p:to>
                                        <p:strVal val="visible"/>
                                      </p:to>
                                    </p:set>
                                    <p:animEffect transition="in" filter="fade">
                                      <p:cBhvr>
                                        <p:cTn id="17" dur="500"/>
                                        <p:tgtEl>
                                          <p:spTgt spid="983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036354DF-F51E-4FAB-A2B2-57CD2CFA1035}"/>
              </a:ext>
            </a:extLst>
          </p:cNvPr>
          <p:cNvSpPr>
            <a:spLocks noGrp="1" noChangeArrowheads="1"/>
          </p:cNvSpPr>
          <p:nvPr>
            <p:ph type="title" idx="4294967295"/>
          </p:nvPr>
        </p:nvSpPr>
        <p:spPr/>
        <p:txBody>
          <a:bodyPr/>
          <a:lstStyle/>
          <a:p>
            <a:pPr eaLnBrk="1" hangingPunct="1"/>
            <a:r>
              <a:rPr lang="en-GB" altLang="en-US">
                <a:latin typeface="Arial" panose="020B0604020202020204" pitchFamily="34" charset="0"/>
              </a:rPr>
              <a:t>Objectives</a:t>
            </a:r>
          </a:p>
        </p:txBody>
      </p:sp>
      <p:sp>
        <p:nvSpPr>
          <p:cNvPr id="6146" name="Rectangle 3">
            <a:extLst>
              <a:ext uri="{FF2B5EF4-FFF2-40B4-BE49-F238E27FC236}">
                <a16:creationId xmlns:a16="http://schemas.microsoft.com/office/drawing/2014/main" id="{98FE53E1-81A9-4762-B24F-D3876C28BFC1}"/>
              </a:ext>
            </a:extLst>
          </p:cNvPr>
          <p:cNvSpPr>
            <a:spLocks noGrp="1" noChangeArrowheads="1"/>
          </p:cNvSpPr>
          <p:nvPr>
            <p:ph idx="4294967295"/>
          </p:nvPr>
        </p:nvSpPr>
        <p:spPr>
          <a:xfrm>
            <a:off x="1992314" y="1844675"/>
            <a:ext cx="8207375" cy="3024188"/>
          </a:xfrm>
        </p:spPr>
        <p:txBody>
          <a:bodyPr/>
          <a:lstStyle/>
          <a:p>
            <a:pPr marL="538149" lvl="1" indent="-358766">
              <a:spcBef>
                <a:spcPct val="40000"/>
              </a:spcBef>
            </a:pPr>
            <a:r>
              <a:rPr lang="en-GB" altLang="en-US" sz="2800">
                <a:latin typeface="Arial" panose="020B0604020202020204" pitchFamily="34" charset="0"/>
              </a:rPr>
              <a:t>Obtain information from secondary sources to investigate the relationships in astronomical data.</a:t>
            </a:r>
          </a:p>
          <a:p>
            <a:pPr marL="538149" lvl="1" indent="-358766">
              <a:spcBef>
                <a:spcPct val="40000"/>
              </a:spcBef>
            </a:pPr>
            <a:r>
              <a:rPr lang="en-GB" altLang="en-US" sz="2800">
                <a:latin typeface="Arial" panose="020B0604020202020204" pitchFamily="34" charset="0"/>
              </a:rPr>
              <a:t>Analyse the rotations and axes of other planets to predict annual changes.</a:t>
            </a:r>
          </a:p>
        </p:txBody>
      </p:sp>
      <p:sp>
        <p:nvSpPr>
          <p:cNvPr id="6147" name="Rectangle 5">
            <a:extLst>
              <a:ext uri="{FF2B5EF4-FFF2-40B4-BE49-F238E27FC236}">
                <a16:creationId xmlns:a16="http://schemas.microsoft.com/office/drawing/2014/main" id="{B4BFD3FF-8A28-4648-8576-6BE666C6EE59}"/>
              </a:ext>
            </a:extLst>
          </p:cNvPr>
          <p:cNvSpPr txBox="1">
            <a:spLocks noGrp="1" noChangeArrowheads="1"/>
          </p:cNvSpPr>
          <p:nvPr/>
        </p:nvSpPr>
        <p:spPr bwMode="white">
          <a:xfrm>
            <a:off x="1992314" y="6524626"/>
            <a:ext cx="8207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1000">
                <a:solidFill>
                  <a:srgbClr val="FFFFFF"/>
                </a:solidFill>
              </a:rPr>
              <a:t>© Pearson Education Ltd 2014. Copying permitted for purchasing institution only.  This material is not copyright free.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Effect transition="in" filter="fade">
                                      <p:cBhvr>
                                        <p:cTn id="7" dur="500"/>
                                        <p:tgtEl>
                                          <p:spTgt spid="61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3B702D-C5FC-431D-866E-9A7D2F3EAC72}"/>
              </a:ext>
            </a:extLst>
          </p:cNvPr>
          <p:cNvPicPr>
            <a:picLocks noChangeAspect="1"/>
          </p:cNvPicPr>
          <p:nvPr/>
        </p:nvPicPr>
        <p:blipFill>
          <a:blip r:embed="rId2"/>
          <a:stretch>
            <a:fillRect/>
          </a:stretch>
        </p:blipFill>
        <p:spPr>
          <a:xfrm>
            <a:off x="9930675" y="421865"/>
            <a:ext cx="2103765" cy="2086935"/>
          </a:xfrm>
          <a:prstGeom prst="rect">
            <a:avLst/>
          </a:prstGeom>
        </p:spPr>
      </p:pic>
      <p:sp>
        <p:nvSpPr>
          <p:cNvPr id="6" name="AutoShape 20">
            <a:extLst>
              <a:ext uri="{FF2B5EF4-FFF2-40B4-BE49-F238E27FC236}">
                <a16:creationId xmlns:a16="http://schemas.microsoft.com/office/drawing/2014/main" id="{FD1A9894-35BB-48E0-AA12-9C3DADE335F1}"/>
              </a:ext>
            </a:extLst>
          </p:cNvPr>
          <p:cNvSpPr>
            <a:spLocks noChangeArrowheads="1"/>
          </p:cNvSpPr>
          <p:nvPr/>
        </p:nvSpPr>
        <p:spPr bwMode="auto">
          <a:xfrm>
            <a:off x="157560" y="133123"/>
            <a:ext cx="9548785" cy="2664421"/>
          </a:xfrm>
          <a:prstGeom prst="roundRect">
            <a:avLst>
              <a:gd name="adj" fmla="val 0"/>
            </a:avLst>
          </a:prstGeom>
          <a:solidFill>
            <a:schemeClr val="accent1">
              <a:lumMod val="20000"/>
              <a:lumOff val="80000"/>
            </a:schemeClr>
          </a:solidFill>
          <a:ln w="25400">
            <a:noFill/>
            <a:round/>
            <a:headEnd/>
            <a:tailEnd/>
          </a:ln>
          <a:effectLst/>
        </p:spPr>
        <p:txBody>
          <a:bodyPr/>
          <a:lstStyle/>
          <a:p>
            <a:pPr marL="482588" indent="-482588">
              <a:buFont typeface="Wingdings" panose="05000000000000000000" pitchFamily="2" charset="2"/>
              <a:buChar char="!"/>
              <a:defRPr/>
            </a:pPr>
            <a:r>
              <a:rPr lang="en-GB" sz="3200" kern="0" dirty="0">
                <a:latin typeface="Calibri" pitchFamily="34" charset="0"/>
                <a:sym typeface="Wingdings"/>
              </a:rPr>
              <a:t>Use the videos, animations and diagrams given to you to explain Seasons to our alien friend.</a:t>
            </a:r>
          </a:p>
          <a:p>
            <a:pPr marL="482588" indent="-482588">
              <a:buFont typeface="Wingdings" panose="05000000000000000000" pitchFamily="2" charset="2"/>
              <a:buChar char="!"/>
              <a:defRPr/>
            </a:pPr>
            <a:r>
              <a:rPr lang="en-GB" sz="3200" kern="0" dirty="0">
                <a:latin typeface="Calibri" pitchFamily="34" charset="0"/>
                <a:sym typeface="Wingdings"/>
              </a:rPr>
              <a:t>Make rough notes from the videos &amp; animations then write it out in neat. Your teacher may set this to be finished as H/W.</a:t>
            </a:r>
            <a:endParaRPr lang="en-GB" sz="3200" kern="0" dirty="0">
              <a:latin typeface="Calibri" pitchFamily="34" charset="0"/>
            </a:endParaRPr>
          </a:p>
        </p:txBody>
      </p:sp>
    </p:spTree>
    <p:extLst>
      <p:ext uri="{BB962C8B-B14F-4D97-AF65-F5344CB8AC3E}">
        <p14:creationId xmlns:p14="http://schemas.microsoft.com/office/powerpoint/2010/main" val="1117358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E1EFF799-5876-4963-9EBA-0520C8E311FF}"/>
              </a:ext>
            </a:extLst>
          </p:cNvPr>
          <p:cNvPicPr>
            <a:picLocks noChangeAspect="1"/>
          </p:cNvPicPr>
          <p:nvPr/>
        </p:nvPicPr>
        <p:blipFill>
          <a:blip r:embed="rId3"/>
          <a:stretch>
            <a:fillRect/>
          </a:stretch>
        </p:blipFill>
        <p:spPr>
          <a:xfrm>
            <a:off x="0" y="1"/>
            <a:ext cx="12192000" cy="6222689"/>
          </a:xfrm>
          <a:prstGeom prst="rect">
            <a:avLst/>
          </a:prstGeom>
        </p:spPr>
      </p:pic>
      <p:pic>
        <p:nvPicPr>
          <p:cNvPr id="3" name="Picture 2">
            <a:hlinkClick r:id="rId4"/>
            <a:extLst>
              <a:ext uri="{FF2B5EF4-FFF2-40B4-BE49-F238E27FC236}">
                <a16:creationId xmlns:a16="http://schemas.microsoft.com/office/drawing/2014/main" id="{5F5D1D89-84D8-486B-B72C-B127C327467A}"/>
              </a:ext>
            </a:extLst>
          </p:cNvPr>
          <p:cNvPicPr>
            <a:picLocks noChangeAspect="1"/>
          </p:cNvPicPr>
          <p:nvPr/>
        </p:nvPicPr>
        <p:blipFill>
          <a:blip r:embed="rId5"/>
          <a:stretch>
            <a:fillRect/>
          </a:stretch>
        </p:blipFill>
        <p:spPr>
          <a:xfrm>
            <a:off x="8743405" y="6219669"/>
            <a:ext cx="3448595" cy="638331"/>
          </a:xfrm>
          <a:prstGeom prst="rect">
            <a:avLst/>
          </a:prstGeom>
        </p:spPr>
      </p:pic>
      <p:sp>
        <p:nvSpPr>
          <p:cNvPr id="4" name="TextBox 3">
            <a:extLst>
              <a:ext uri="{FF2B5EF4-FFF2-40B4-BE49-F238E27FC236}">
                <a16:creationId xmlns:a16="http://schemas.microsoft.com/office/drawing/2014/main" id="{48E20AA5-BF97-4293-B988-E8BA1F37474B}"/>
              </a:ext>
            </a:extLst>
          </p:cNvPr>
          <p:cNvSpPr txBox="1"/>
          <p:nvPr/>
        </p:nvSpPr>
        <p:spPr>
          <a:xfrm>
            <a:off x="7519480" y="6138726"/>
            <a:ext cx="2447851" cy="461665"/>
          </a:xfrm>
          <a:prstGeom prst="rect">
            <a:avLst/>
          </a:prstGeom>
          <a:noFill/>
        </p:spPr>
        <p:txBody>
          <a:bodyPr wrap="square" rtlCol="0">
            <a:spAutoFit/>
          </a:bodyPr>
          <a:lstStyle/>
          <a:p>
            <a:r>
              <a:rPr lang="en-GB" sz="2400" dirty="0">
                <a:solidFill>
                  <a:srgbClr val="FFFF00"/>
                </a:solidFill>
              </a:rPr>
              <a:t>Students:</a:t>
            </a:r>
          </a:p>
        </p:txBody>
      </p:sp>
    </p:spTree>
    <p:extLst>
      <p:ext uri="{BB962C8B-B14F-4D97-AF65-F5344CB8AC3E}">
        <p14:creationId xmlns:p14="http://schemas.microsoft.com/office/powerpoint/2010/main" val="1930864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02F67080-E23C-4AE5-AB67-018C49235A78}"/>
              </a:ext>
            </a:extLst>
          </p:cNvPr>
          <p:cNvPicPr>
            <a:picLocks noChangeAspect="1"/>
          </p:cNvPicPr>
          <p:nvPr/>
        </p:nvPicPr>
        <p:blipFill>
          <a:blip r:embed="rId3"/>
          <a:stretch>
            <a:fillRect/>
          </a:stretch>
        </p:blipFill>
        <p:spPr>
          <a:xfrm>
            <a:off x="2988133" y="272464"/>
            <a:ext cx="6215733" cy="6313071"/>
          </a:xfrm>
          <a:prstGeom prst="rect">
            <a:avLst/>
          </a:prstGeom>
        </p:spPr>
      </p:pic>
    </p:spTree>
    <p:extLst>
      <p:ext uri="{BB962C8B-B14F-4D97-AF65-F5344CB8AC3E}">
        <p14:creationId xmlns:p14="http://schemas.microsoft.com/office/powerpoint/2010/main" val="3107673161"/>
      </p:ext>
    </p:extLst>
  </p:cSld>
  <p:clrMapOvr>
    <a:masterClrMapping/>
  </p:clrMapOvr>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1">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A2E0C50-032A-4108-941E-C94F10BC8C3D}" vid="{A5BB104C-D095-454D-AE15-DF170669E5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5BDED5D8F65547B3DEAB243A920A54" ma:contentTypeVersion="13" ma:contentTypeDescription="Create a new document." ma:contentTypeScope="" ma:versionID="3533871b204e0c38ba7cd6a94589e673">
  <xsd:schema xmlns:xsd="http://www.w3.org/2001/XMLSchema" xmlns:xs="http://www.w3.org/2001/XMLSchema" xmlns:p="http://schemas.microsoft.com/office/2006/metadata/properties" xmlns:ns3="caa02d93-d17b-4249-a0c5-afeca33be5b7" xmlns:ns4="b496163d-89a1-4d48-9d31-68cb6b4034b6" targetNamespace="http://schemas.microsoft.com/office/2006/metadata/properties" ma:root="true" ma:fieldsID="170aa816f38de3316155cc5a1cf245dd" ns3:_="" ns4:_="">
    <xsd:import namespace="caa02d93-d17b-4249-a0c5-afeca33be5b7"/>
    <xsd:import namespace="b496163d-89a1-4d48-9d31-68cb6b4034b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a02d93-d17b-4249-a0c5-afeca33be5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96163d-89a1-4d48-9d31-68cb6b4034b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26FDDB-03E7-4D0B-A0D4-F97A5695BB5A}">
  <ds:schemaRefs>
    <ds:schemaRef ds:uri="http://purl.org/dc/dcmitype/"/>
    <ds:schemaRef ds:uri="http://purl.org/dc/elements/1.1/"/>
    <ds:schemaRef ds:uri="http://schemas.microsoft.com/office/2006/metadata/properties"/>
    <ds:schemaRef ds:uri="http://schemas.microsoft.com/office/2006/documentManagement/types"/>
    <ds:schemaRef ds:uri="b496163d-89a1-4d48-9d31-68cb6b4034b6"/>
    <ds:schemaRef ds:uri="http://schemas.openxmlformats.org/package/2006/metadata/core-properties"/>
    <ds:schemaRef ds:uri="caa02d93-d17b-4249-a0c5-afeca33be5b7"/>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E063CA49-2766-41CA-B04D-57AA250D36A5}">
  <ds:schemaRefs>
    <ds:schemaRef ds:uri="http://schemas.microsoft.com/sharepoint/v3/contenttype/forms"/>
  </ds:schemaRefs>
</ds:datastoreItem>
</file>

<file path=customXml/itemProps3.xml><?xml version="1.0" encoding="utf-8"?>
<ds:datastoreItem xmlns:ds="http://schemas.openxmlformats.org/officeDocument/2006/customXml" ds:itemID="{2210A358-6345-4AA5-AEBF-B6195F96FF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a02d93-d17b-4249-a0c5-afeca33be5b7"/>
    <ds:schemaRef ds:uri="b496163d-89a1-4d48-9d31-68cb6b4034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Lesson Template</Template>
  <TotalTime>443</TotalTime>
  <Words>1416</Words>
  <Application>Microsoft Office PowerPoint</Application>
  <PresentationFormat>Widescreen</PresentationFormat>
  <Paragraphs>91</Paragraphs>
  <Slides>34</Slides>
  <Notes>2</Notes>
  <HiddenSlides>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Book Antiqua</vt:lpstr>
      <vt:lpstr>Calibri</vt:lpstr>
      <vt:lpstr>Calibri Light</vt:lpstr>
      <vt:lpstr>Webdings</vt:lpstr>
      <vt:lpstr>Wingdings</vt:lpstr>
      <vt:lpstr>Office Theme</vt:lpstr>
      <vt:lpstr>8Lb Seasons </vt:lpstr>
      <vt:lpstr>PowerPoint Presentation</vt:lpstr>
      <vt:lpstr>PowerPoint Presentation</vt:lpstr>
      <vt:lpstr>Objectives</vt:lpstr>
      <vt:lpstr>Objectives</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Seasons…</vt:lpstr>
      <vt:lpstr>PowerPoint Presentation</vt:lpstr>
      <vt:lpstr>PowerPoint Presentation</vt:lpstr>
      <vt:lpstr>PowerPoint Presentation</vt:lpstr>
      <vt:lpstr>PowerPoint Presentation</vt:lpstr>
      <vt:lpstr>Objectives</vt:lpstr>
      <vt:lpstr>Objectives</vt:lpstr>
      <vt:lpstr>Objectives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Callanan</dc:creator>
  <cp:lastModifiedBy>D Callanan</cp:lastModifiedBy>
  <cp:revision>10</cp:revision>
  <dcterms:created xsi:type="dcterms:W3CDTF">2022-05-03T11:07:11Z</dcterms:created>
  <dcterms:modified xsi:type="dcterms:W3CDTF">2022-07-15T11:14:22Z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0x010100D85BDED5D8F65547B3DEAB243A920A54</vt:lpwstr>
  </property>
</Properties>
</file>