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428" r:id="rId5"/>
    <p:sldId id="376" r:id="rId6"/>
    <p:sldId id="375" r:id="rId7"/>
    <p:sldId id="266" r:id="rId8"/>
    <p:sldId id="377" r:id="rId9"/>
    <p:sldId id="378" r:id="rId10"/>
    <p:sldId id="387" r:id="rId11"/>
    <p:sldId id="379" r:id="rId12"/>
    <p:sldId id="380" r:id="rId13"/>
    <p:sldId id="381" r:id="rId14"/>
    <p:sldId id="382" r:id="rId15"/>
    <p:sldId id="421" r:id="rId16"/>
    <p:sldId id="383" r:id="rId17"/>
    <p:sldId id="384" r:id="rId18"/>
    <p:sldId id="497" r:id="rId19"/>
    <p:sldId id="3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a Callanan" initials="DC" lastIdx="1" clrIdx="0">
    <p:extLst>
      <p:ext uri="{19B8F6BF-5375-455C-9EA6-DF929625EA0E}">
        <p15:presenceInfo xmlns:p15="http://schemas.microsoft.com/office/powerpoint/2012/main" userId="Dara Callanan" providerId="None"/>
      </p:ext>
    </p:extLst>
  </p:cmAuthor>
  <p:cmAuthor id="2" name="D Callanan" initials="DC" lastIdx="6" clrIdx="1">
    <p:extLst>
      <p:ext uri="{19B8F6BF-5375-455C-9EA6-DF929625EA0E}">
        <p15:presenceInfo xmlns:p15="http://schemas.microsoft.com/office/powerpoint/2012/main" userId="S::dcallanan@highamsparkschool.co.uk::01a6a1db-8903-44b8-9c99-1e92b6d780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10F7D56E-F1D4-4432-97E0-846406B78197}"/>
    <pc:docChg chg="delSld modSld">
      <pc:chgData name="D Callanan" userId="951668ec-da26-491a-9b8a-af24bfeff26b" providerId="ADAL" clId="{10F7D56E-F1D4-4432-97E0-846406B78197}" dt="2022-07-12T14:42:03.129" v="167" actId="2696"/>
      <pc:docMkLst>
        <pc:docMk/>
      </pc:docMkLst>
      <pc:sldChg chg="del">
        <pc:chgData name="D Callanan" userId="951668ec-da26-491a-9b8a-af24bfeff26b" providerId="ADAL" clId="{10F7D56E-F1D4-4432-97E0-846406B78197}" dt="2022-07-12T14:41:47.098" v="71" actId="2696"/>
        <pc:sldMkLst>
          <pc:docMk/>
          <pc:sldMk cId="2365294581" sldId="257"/>
        </pc:sldMkLst>
      </pc:sldChg>
      <pc:sldChg chg="del">
        <pc:chgData name="D Callanan" userId="951668ec-da26-491a-9b8a-af24bfeff26b" providerId="ADAL" clId="{10F7D56E-F1D4-4432-97E0-846406B78197}" dt="2022-07-12T14:41:46.325" v="39" actId="2696"/>
        <pc:sldMkLst>
          <pc:docMk/>
          <pc:sldMk cId="300835056" sldId="259"/>
        </pc:sldMkLst>
      </pc:sldChg>
      <pc:sldChg chg="del">
        <pc:chgData name="D Callanan" userId="951668ec-da26-491a-9b8a-af24bfeff26b" providerId="ADAL" clId="{10F7D56E-F1D4-4432-97E0-846406B78197}" dt="2022-07-12T14:41:46.083" v="8" actId="2696"/>
        <pc:sldMkLst>
          <pc:docMk/>
          <pc:sldMk cId="758594123" sldId="264"/>
        </pc:sldMkLst>
      </pc:sldChg>
      <pc:sldChg chg="del">
        <pc:chgData name="D Callanan" userId="951668ec-da26-491a-9b8a-af24bfeff26b" providerId="ADAL" clId="{10F7D56E-F1D4-4432-97E0-846406B78197}" dt="2022-07-12T14:41:46.301" v="36" actId="2696"/>
        <pc:sldMkLst>
          <pc:docMk/>
          <pc:sldMk cId="3560699434" sldId="265"/>
        </pc:sldMkLst>
      </pc:sldChg>
      <pc:sldChg chg="del">
        <pc:chgData name="D Callanan" userId="951668ec-da26-491a-9b8a-af24bfeff26b" providerId="ADAL" clId="{10F7D56E-F1D4-4432-97E0-846406B78197}" dt="2022-07-12T14:41:46.076" v="7" actId="2696"/>
        <pc:sldMkLst>
          <pc:docMk/>
          <pc:sldMk cId="606936468" sldId="270"/>
        </pc:sldMkLst>
      </pc:sldChg>
      <pc:sldChg chg="del">
        <pc:chgData name="D Callanan" userId="951668ec-da26-491a-9b8a-af24bfeff26b" providerId="ADAL" clId="{10F7D56E-F1D4-4432-97E0-846406B78197}" dt="2022-07-12T14:41:46.068" v="6" actId="2696"/>
        <pc:sldMkLst>
          <pc:docMk/>
          <pc:sldMk cId="418087096" sldId="271"/>
        </pc:sldMkLst>
      </pc:sldChg>
      <pc:sldChg chg="del">
        <pc:chgData name="D Callanan" userId="951668ec-da26-491a-9b8a-af24bfeff26b" providerId="ADAL" clId="{10F7D56E-F1D4-4432-97E0-846406B78197}" dt="2022-07-12T14:41:46.342" v="41" actId="2696"/>
        <pc:sldMkLst>
          <pc:docMk/>
          <pc:sldMk cId="2001480110" sldId="272"/>
        </pc:sldMkLst>
      </pc:sldChg>
      <pc:sldChg chg="del">
        <pc:chgData name="D Callanan" userId="951668ec-da26-491a-9b8a-af24bfeff26b" providerId="ADAL" clId="{10F7D56E-F1D4-4432-97E0-846406B78197}" dt="2022-07-12T14:41:46.059" v="5" actId="2696"/>
        <pc:sldMkLst>
          <pc:docMk/>
          <pc:sldMk cId="2747315402" sldId="273"/>
        </pc:sldMkLst>
      </pc:sldChg>
      <pc:sldChg chg="del">
        <pc:chgData name="D Callanan" userId="951668ec-da26-491a-9b8a-af24bfeff26b" providerId="ADAL" clId="{10F7D56E-F1D4-4432-97E0-846406B78197}" dt="2022-07-12T14:41:46.042" v="3" actId="2696"/>
        <pc:sldMkLst>
          <pc:docMk/>
          <pc:sldMk cId="1730330087" sldId="274"/>
        </pc:sldMkLst>
      </pc:sldChg>
      <pc:sldChg chg="del">
        <pc:chgData name="D Callanan" userId="951668ec-da26-491a-9b8a-af24bfeff26b" providerId="ADAL" clId="{10F7D56E-F1D4-4432-97E0-846406B78197}" dt="2022-07-12T14:41:46.033" v="2" actId="2696"/>
        <pc:sldMkLst>
          <pc:docMk/>
          <pc:sldMk cId="909041692" sldId="275"/>
        </pc:sldMkLst>
      </pc:sldChg>
      <pc:sldChg chg="del">
        <pc:chgData name="D Callanan" userId="951668ec-da26-491a-9b8a-af24bfeff26b" providerId="ADAL" clId="{10F7D56E-F1D4-4432-97E0-846406B78197}" dt="2022-07-12T14:41:46.024" v="1" actId="2696"/>
        <pc:sldMkLst>
          <pc:docMk/>
          <pc:sldMk cId="2175704634" sldId="276"/>
        </pc:sldMkLst>
      </pc:sldChg>
      <pc:sldChg chg="del">
        <pc:chgData name="D Callanan" userId="951668ec-da26-491a-9b8a-af24bfeff26b" providerId="ADAL" clId="{10F7D56E-F1D4-4432-97E0-846406B78197}" dt="2022-07-12T14:41:46.017" v="0" actId="2696"/>
        <pc:sldMkLst>
          <pc:docMk/>
          <pc:sldMk cId="652501716" sldId="277"/>
        </pc:sldMkLst>
      </pc:sldChg>
      <pc:sldChg chg="del">
        <pc:chgData name="D Callanan" userId="951668ec-da26-491a-9b8a-af24bfeff26b" providerId="ADAL" clId="{10F7D56E-F1D4-4432-97E0-846406B78197}" dt="2022-07-12T14:41:46.247" v="29" actId="2696"/>
        <pc:sldMkLst>
          <pc:docMk/>
          <pc:sldMk cId="1898938721" sldId="278"/>
        </pc:sldMkLst>
      </pc:sldChg>
      <pc:sldChg chg="del">
        <pc:chgData name="D Callanan" userId="951668ec-da26-491a-9b8a-af24bfeff26b" providerId="ADAL" clId="{10F7D56E-F1D4-4432-97E0-846406B78197}" dt="2022-07-12T14:41:47.084" v="69" actId="2696"/>
        <pc:sldMkLst>
          <pc:docMk/>
          <pc:sldMk cId="2112415066" sldId="279"/>
        </pc:sldMkLst>
      </pc:sldChg>
      <pc:sldChg chg="del">
        <pc:chgData name="D Callanan" userId="951668ec-da26-491a-9b8a-af24bfeff26b" providerId="ADAL" clId="{10F7D56E-F1D4-4432-97E0-846406B78197}" dt="2022-07-12T14:41:47.076" v="68" actId="2696"/>
        <pc:sldMkLst>
          <pc:docMk/>
          <pc:sldMk cId="2842923862" sldId="280"/>
        </pc:sldMkLst>
      </pc:sldChg>
      <pc:sldChg chg="del">
        <pc:chgData name="D Callanan" userId="951668ec-da26-491a-9b8a-af24bfeff26b" providerId="ADAL" clId="{10F7D56E-F1D4-4432-97E0-846406B78197}" dt="2022-07-12T14:41:47.063" v="66" actId="2696"/>
        <pc:sldMkLst>
          <pc:docMk/>
          <pc:sldMk cId="2468441481" sldId="281"/>
        </pc:sldMkLst>
      </pc:sldChg>
      <pc:sldChg chg="del">
        <pc:chgData name="D Callanan" userId="951668ec-da26-491a-9b8a-af24bfeff26b" providerId="ADAL" clId="{10F7D56E-F1D4-4432-97E0-846406B78197}" dt="2022-07-12T14:41:46.521" v="56" actId="2696"/>
        <pc:sldMkLst>
          <pc:docMk/>
          <pc:sldMk cId="2385655720" sldId="282"/>
        </pc:sldMkLst>
      </pc:sldChg>
      <pc:sldChg chg="del">
        <pc:chgData name="D Callanan" userId="951668ec-da26-491a-9b8a-af24bfeff26b" providerId="ADAL" clId="{10F7D56E-F1D4-4432-97E0-846406B78197}" dt="2022-07-12T14:41:47.057" v="65" actId="2696"/>
        <pc:sldMkLst>
          <pc:docMk/>
          <pc:sldMk cId="1481047761" sldId="284"/>
        </pc:sldMkLst>
      </pc:sldChg>
      <pc:sldChg chg="del">
        <pc:chgData name="D Callanan" userId="951668ec-da26-491a-9b8a-af24bfeff26b" providerId="ADAL" clId="{10F7D56E-F1D4-4432-97E0-846406B78197}" dt="2022-07-12T14:41:47.051" v="64" actId="2696"/>
        <pc:sldMkLst>
          <pc:docMk/>
          <pc:sldMk cId="644744235" sldId="285"/>
        </pc:sldMkLst>
      </pc:sldChg>
      <pc:sldChg chg="del">
        <pc:chgData name="D Callanan" userId="951668ec-da26-491a-9b8a-af24bfeff26b" providerId="ADAL" clId="{10F7D56E-F1D4-4432-97E0-846406B78197}" dt="2022-07-12T14:41:46.286" v="34" actId="2696"/>
        <pc:sldMkLst>
          <pc:docMk/>
          <pc:sldMk cId="447030476" sldId="286"/>
        </pc:sldMkLst>
      </pc:sldChg>
      <pc:sldChg chg="del">
        <pc:chgData name="D Callanan" userId="951668ec-da26-491a-9b8a-af24bfeff26b" providerId="ADAL" clId="{10F7D56E-F1D4-4432-97E0-846406B78197}" dt="2022-07-12T14:41:46.263" v="31" actId="2696"/>
        <pc:sldMkLst>
          <pc:docMk/>
          <pc:sldMk cId="2358351124" sldId="287"/>
        </pc:sldMkLst>
      </pc:sldChg>
      <pc:sldChg chg="del">
        <pc:chgData name="D Callanan" userId="951668ec-da26-491a-9b8a-af24bfeff26b" providerId="ADAL" clId="{10F7D56E-F1D4-4432-97E0-846406B78197}" dt="2022-07-12T14:41:46.256" v="30" actId="2696"/>
        <pc:sldMkLst>
          <pc:docMk/>
          <pc:sldMk cId="1767289133" sldId="289"/>
        </pc:sldMkLst>
      </pc:sldChg>
      <pc:sldChg chg="del">
        <pc:chgData name="D Callanan" userId="951668ec-da26-491a-9b8a-af24bfeff26b" providerId="ADAL" clId="{10F7D56E-F1D4-4432-97E0-846406B78197}" dt="2022-07-12T14:41:46.292" v="35" actId="2696"/>
        <pc:sldMkLst>
          <pc:docMk/>
          <pc:sldMk cId="304211951" sldId="290"/>
        </pc:sldMkLst>
      </pc:sldChg>
      <pc:sldChg chg="del">
        <pc:chgData name="D Callanan" userId="951668ec-da26-491a-9b8a-af24bfeff26b" providerId="ADAL" clId="{10F7D56E-F1D4-4432-97E0-846406B78197}" dt="2022-07-12T14:41:46.317" v="38" actId="2696"/>
        <pc:sldMkLst>
          <pc:docMk/>
          <pc:sldMk cId="2675695000" sldId="292"/>
        </pc:sldMkLst>
      </pc:sldChg>
      <pc:sldChg chg="del">
        <pc:chgData name="D Callanan" userId="951668ec-da26-491a-9b8a-af24bfeff26b" providerId="ADAL" clId="{10F7D56E-F1D4-4432-97E0-846406B78197}" dt="2022-07-12T14:41:46.498" v="52" actId="2696"/>
        <pc:sldMkLst>
          <pc:docMk/>
          <pc:sldMk cId="252888327" sldId="295"/>
        </pc:sldMkLst>
      </pc:sldChg>
      <pc:sldChg chg="del">
        <pc:chgData name="D Callanan" userId="951668ec-da26-491a-9b8a-af24bfeff26b" providerId="ADAL" clId="{10F7D56E-F1D4-4432-97E0-846406B78197}" dt="2022-07-12T14:41:46.051" v="4" actId="2696"/>
        <pc:sldMkLst>
          <pc:docMk/>
          <pc:sldMk cId="2830065961" sldId="297"/>
        </pc:sldMkLst>
      </pc:sldChg>
      <pc:sldChg chg="del">
        <pc:chgData name="D Callanan" userId="951668ec-da26-491a-9b8a-af24bfeff26b" providerId="ADAL" clId="{10F7D56E-F1D4-4432-97E0-846406B78197}" dt="2022-07-12T14:41:46.181" v="20" actId="2696"/>
        <pc:sldMkLst>
          <pc:docMk/>
          <pc:sldMk cId="1765891288" sldId="303"/>
        </pc:sldMkLst>
      </pc:sldChg>
      <pc:sldChg chg="del">
        <pc:chgData name="D Callanan" userId="951668ec-da26-491a-9b8a-af24bfeff26b" providerId="ADAL" clId="{10F7D56E-F1D4-4432-97E0-846406B78197}" dt="2022-07-12T14:41:46.173" v="19" actId="2696"/>
        <pc:sldMkLst>
          <pc:docMk/>
          <pc:sldMk cId="3598855325" sldId="304"/>
        </pc:sldMkLst>
      </pc:sldChg>
      <pc:sldChg chg="del">
        <pc:chgData name="D Callanan" userId="951668ec-da26-491a-9b8a-af24bfeff26b" providerId="ADAL" clId="{10F7D56E-F1D4-4432-97E0-846406B78197}" dt="2022-07-12T14:41:46.164" v="18" actId="2696"/>
        <pc:sldMkLst>
          <pc:docMk/>
          <pc:sldMk cId="2607500853" sldId="307"/>
        </pc:sldMkLst>
      </pc:sldChg>
      <pc:sldChg chg="del">
        <pc:chgData name="D Callanan" userId="951668ec-da26-491a-9b8a-af24bfeff26b" providerId="ADAL" clId="{10F7D56E-F1D4-4432-97E0-846406B78197}" dt="2022-07-12T14:41:46.134" v="14" actId="2696"/>
        <pc:sldMkLst>
          <pc:docMk/>
          <pc:sldMk cId="3585043102" sldId="309"/>
        </pc:sldMkLst>
      </pc:sldChg>
      <pc:sldChg chg="del">
        <pc:chgData name="D Callanan" userId="951668ec-da26-491a-9b8a-af24bfeff26b" providerId="ADAL" clId="{10F7D56E-F1D4-4432-97E0-846406B78197}" dt="2022-07-12T14:41:46.126" v="13" actId="2696"/>
        <pc:sldMkLst>
          <pc:docMk/>
          <pc:sldMk cId="3365741975" sldId="310"/>
        </pc:sldMkLst>
      </pc:sldChg>
      <pc:sldChg chg="del">
        <pc:chgData name="D Callanan" userId="951668ec-da26-491a-9b8a-af24bfeff26b" providerId="ADAL" clId="{10F7D56E-F1D4-4432-97E0-846406B78197}" dt="2022-07-12T14:41:46.117" v="12" actId="2696"/>
        <pc:sldMkLst>
          <pc:docMk/>
          <pc:sldMk cId="1970884193" sldId="311"/>
        </pc:sldMkLst>
      </pc:sldChg>
      <pc:sldChg chg="del">
        <pc:chgData name="D Callanan" userId="951668ec-da26-491a-9b8a-af24bfeff26b" providerId="ADAL" clId="{10F7D56E-F1D4-4432-97E0-846406B78197}" dt="2022-07-12T14:41:46.109" v="11" actId="2696"/>
        <pc:sldMkLst>
          <pc:docMk/>
          <pc:sldMk cId="3204799225" sldId="312"/>
        </pc:sldMkLst>
      </pc:sldChg>
      <pc:sldChg chg="del">
        <pc:chgData name="D Callanan" userId="951668ec-da26-491a-9b8a-af24bfeff26b" providerId="ADAL" clId="{10F7D56E-F1D4-4432-97E0-846406B78197}" dt="2022-07-12T14:41:46.100" v="10" actId="2696"/>
        <pc:sldMkLst>
          <pc:docMk/>
          <pc:sldMk cId="3203457058" sldId="313"/>
        </pc:sldMkLst>
      </pc:sldChg>
      <pc:sldChg chg="del">
        <pc:chgData name="D Callanan" userId="951668ec-da26-491a-9b8a-af24bfeff26b" providerId="ADAL" clId="{10F7D56E-F1D4-4432-97E0-846406B78197}" dt="2022-07-12T14:41:55.353" v="107" actId="2696"/>
        <pc:sldMkLst>
          <pc:docMk/>
          <pc:sldMk cId="777103225" sldId="314"/>
        </pc:sldMkLst>
      </pc:sldChg>
      <pc:sldChg chg="del">
        <pc:chgData name="D Callanan" userId="951668ec-da26-491a-9b8a-af24bfeff26b" providerId="ADAL" clId="{10F7D56E-F1D4-4432-97E0-846406B78197}" dt="2022-07-12T14:41:55.366" v="108" actId="2696"/>
        <pc:sldMkLst>
          <pc:docMk/>
          <pc:sldMk cId="3495892487" sldId="315"/>
        </pc:sldMkLst>
      </pc:sldChg>
      <pc:sldChg chg="del">
        <pc:chgData name="D Callanan" userId="951668ec-da26-491a-9b8a-af24bfeff26b" providerId="ADAL" clId="{10F7D56E-F1D4-4432-97E0-846406B78197}" dt="2022-07-12T14:41:55.390" v="109" actId="2696"/>
        <pc:sldMkLst>
          <pc:docMk/>
          <pc:sldMk cId="1545303857" sldId="316"/>
        </pc:sldMkLst>
      </pc:sldChg>
      <pc:sldChg chg="del">
        <pc:chgData name="D Callanan" userId="951668ec-da26-491a-9b8a-af24bfeff26b" providerId="ADAL" clId="{10F7D56E-F1D4-4432-97E0-846406B78197}" dt="2022-07-12T14:41:55.410" v="110" actId="2696"/>
        <pc:sldMkLst>
          <pc:docMk/>
          <pc:sldMk cId="1706626276" sldId="317"/>
        </pc:sldMkLst>
      </pc:sldChg>
      <pc:sldChg chg="del">
        <pc:chgData name="D Callanan" userId="951668ec-da26-491a-9b8a-af24bfeff26b" providerId="ADAL" clId="{10F7D56E-F1D4-4432-97E0-846406B78197}" dt="2022-07-12T14:41:55.430" v="111" actId="2696"/>
        <pc:sldMkLst>
          <pc:docMk/>
          <pc:sldMk cId="2994993536" sldId="318"/>
        </pc:sldMkLst>
      </pc:sldChg>
      <pc:sldChg chg="del">
        <pc:chgData name="D Callanan" userId="951668ec-da26-491a-9b8a-af24bfeff26b" providerId="ADAL" clId="{10F7D56E-F1D4-4432-97E0-846406B78197}" dt="2022-07-12T14:41:55.454" v="112" actId="2696"/>
        <pc:sldMkLst>
          <pc:docMk/>
          <pc:sldMk cId="2441302096" sldId="319"/>
        </pc:sldMkLst>
      </pc:sldChg>
      <pc:sldChg chg="del">
        <pc:chgData name="D Callanan" userId="951668ec-da26-491a-9b8a-af24bfeff26b" providerId="ADAL" clId="{10F7D56E-F1D4-4432-97E0-846406B78197}" dt="2022-07-12T14:41:55.476" v="113" actId="2696"/>
        <pc:sldMkLst>
          <pc:docMk/>
          <pc:sldMk cId="810358831" sldId="320"/>
        </pc:sldMkLst>
      </pc:sldChg>
      <pc:sldChg chg="del">
        <pc:chgData name="D Callanan" userId="951668ec-da26-491a-9b8a-af24bfeff26b" providerId="ADAL" clId="{10F7D56E-F1D4-4432-97E0-846406B78197}" dt="2022-07-12T14:41:55.494" v="114" actId="2696"/>
        <pc:sldMkLst>
          <pc:docMk/>
          <pc:sldMk cId="3850270476" sldId="321"/>
        </pc:sldMkLst>
      </pc:sldChg>
      <pc:sldChg chg="del">
        <pc:chgData name="D Callanan" userId="951668ec-da26-491a-9b8a-af24bfeff26b" providerId="ADAL" clId="{10F7D56E-F1D4-4432-97E0-846406B78197}" dt="2022-07-12T14:41:46.092" v="9" actId="2696"/>
        <pc:sldMkLst>
          <pc:docMk/>
          <pc:sldMk cId="592875260" sldId="322"/>
        </pc:sldMkLst>
      </pc:sldChg>
      <pc:sldChg chg="del">
        <pc:chgData name="D Callanan" userId="951668ec-da26-491a-9b8a-af24bfeff26b" providerId="ADAL" clId="{10F7D56E-F1D4-4432-97E0-846406B78197}" dt="2022-07-12T14:41:46.416" v="51" actId="2696"/>
        <pc:sldMkLst>
          <pc:docMk/>
          <pc:sldMk cId="2481606942" sldId="323"/>
        </pc:sldMkLst>
      </pc:sldChg>
      <pc:sldChg chg="del">
        <pc:chgData name="D Callanan" userId="951668ec-da26-491a-9b8a-af24bfeff26b" providerId="ADAL" clId="{10F7D56E-F1D4-4432-97E0-846406B78197}" dt="2022-07-12T14:41:46.196" v="22" actId="2696"/>
        <pc:sldMkLst>
          <pc:docMk/>
          <pc:sldMk cId="674377673" sldId="327"/>
        </pc:sldMkLst>
      </pc:sldChg>
      <pc:sldChg chg="del">
        <pc:chgData name="D Callanan" userId="951668ec-da26-491a-9b8a-af24bfeff26b" providerId="ADAL" clId="{10F7D56E-F1D4-4432-97E0-846406B78197}" dt="2022-07-12T14:41:47.069" v="67" actId="2696"/>
        <pc:sldMkLst>
          <pc:docMk/>
          <pc:sldMk cId="2959059402" sldId="329"/>
        </pc:sldMkLst>
      </pc:sldChg>
      <pc:sldChg chg="del">
        <pc:chgData name="D Callanan" userId="951668ec-da26-491a-9b8a-af24bfeff26b" providerId="ADAL" clId="{10F7D56E-F1D4-4432-97E0-846406B78197}" dt="2022-07-12T14:41:46.397" v="48" actId="2696"/>
        <pc:sldMkLst>
          <pc:docMk/>
          <pc:sldMk cId="2513976321" sldId="330"/>
        </pc:sldMkLst>
      </pc:sldChg>
      <pc:sldChg chg="del">
        <pc:chgData name="D Callanan" userId="951668ec-da26-491a-9b8a-af24bfeff26b" providerId="ADAL" clId="{10F7D56E-F1D4-4432-97E0-846406B78197}" dt="2022-07-12T14:41:46.391" v="47" actId="2696"/>
        <pc:sldMkLst>
          <pc:docMk/>
          <pc:sldMk cId="4184777097" sldId="331"/>
        </pc:sldMkLst>
      </pc:sldChg>
      <pc:sldChg chg="del">
        <pc:chgData name="D Callanan" userId="951668ec-da26-491a-9b8a-af24bfeff26b" providerId="ADAL" clId="{10F7D56E-F1D4-4432-97E0-846406B78197}" dt="2022-07-12T14:41:46.382" v="46" actId="2696"/>
        <pc:sldMkLst>
          <pc:docMk/>
          <pc:sldMk cId="4012983822" sldId="332"/>
        </pc:sldMkLst>
      </pc:sldChg>
      <pc:sldChg chg="del">
        <pc:chgData name="D Callanan" userId="951668ec-da26-491a-9b8a-af24bfeff26b" providerId="ADAL" clId="{10F7D56E-F1D4-4432-97E0-846406B78197}" dt="2022-07-12T14:41:46.373" v="45" actId="2696"/>
        <pc:sldMkLst>
          <pc:docMk/>
          <pc:sldMk cId="854930867" sldId="333"/>
        </pc:sldMkLst>
      </pc:sldChg>
      <pc:sldChg chg="del">
        <pc:chgData name="D Callanan" userId="951668ec-da26-491a-9b8a-af24bfeff26b" providerId="ADAL" clId="{10F7D56E-F1D4-4432-97E0-846406B78197}" dt="2022-07-12T14:41:46.366" v="44" actId="2696"/>
        <pc:sldMkLst>
          <pc:docMk/>
          <pc:sldMk cId="1737016282" sldId="334"/>
        </pc:sldMkLst>
      </pc:sldChg>
      <pc:sldChg chg="del">
        <pc:chgData name="D Callanan" userId="951668ec-da26-491a-9b8a-af24bfeff26b" providerId="ADAL" clId="{10F7D56E-F1D4-4432-97E0-846406B78197}" dt="2022-07-12T14:41:46.358" v="43" actId="2696"/>
        <pc:sldMkLst>
          <pc:docMk/>
          <pc:sldMk cId="4127408347" sldId="335"/>
        </pc:sldMkLst>
      </pc:sldChg>
      <pc:sldChg chg="del">
        <pc:chgData name="D Callanan" userId="951668ec-da26-491a-9b8a-af24bfeff26b" providerId="ADAL" clId="{10F7D56E-F1D4-4432-97E0-846406B78197}" dt="2022-07-12T14:41:46.350" v="42" actId="2696"/>
        <pc:sldMkLst>
          <pc:docMk/>
          <pc:sldMk cId="1734720586" sldId="336"/>
        </pc:sldMkLst>
      </pc:sldChg>
      <pc:sldChg chg="del">
        <pc:chgData name="D Callanan" userId="951668ec-da26-491a-9b8a-af24bfeff26b" providerId="ADAL" clId="{10F7D56E-F1D4-4432-97E0-846406B78197}" dt="2022-07-12T14:41:46.333" v="40" actId="2696"/>
        <pc:sldMkLst>
          <pc:docMk/>
          <pc:sldMk cId="3381472629" sldId="337"/>
        </pc:sldMkLst>
      </pc:sldChg>
      <pc:sldChg chg="modSp del mod">
        <pc:chgData name="D Callanan" userId="951668ec-da26-491a-9b8a-af24bfeff26b" providerId="ADAL" clId="{10F7D56E-F1D4-4432-97E0-846406B78197}" dt="2022-07-12T14:41:47.019" v="59" actId="2696"/>
        <pc:sldMkLst>
          <pc:docMk/>
          <pc:sldMk cId="1929279568" sldId="338"/>
        </pc:sldMkLst>
        <pc:graphicFrameChg chg="mod">
          <ac:chgData name="D Callanan" userId="951668ec-da26-491a-9b8a-af24bfeff26b" providerId="ADAL" clId="{10F7D56E-F1D4-4432-97E0-846406B78197}" dt="2022-07-12T14:41:47.019" v="59" actId="2696"/>
          <ac:graphicFrameMkLst>
            <pc:docMk/>
            <pc:sldMk cId="1929279568" sldId="338"/>
            <ac:graphicFrameMk id="2" creationId="{00000000-0000-0000-0000-000000000000}"/>
          </ac:graphicFrameMkLst>
        </pc:graphicFrameChg>
      </pc:sldChg>
      <pc:sldChg chg="del">
        <pc:chgData name="D Callanan" userId="951668ec-da26-491a-9b8a-af24bfeff26b" providerId="ADAL" clId="{10F7D56E-F1D4-4432-97E0-846406B78197}" dt="2022-07-12T14:41:46.515" v="55" actId="2696"/>
        <pc:sldMkLst>
          <pc:docMk/>
          <pc:sldMk cId="2231312362" sldId="339"/>
        </pc:sldMkLst>
      </pc:sldChg>
      <pc:sldChg chg="del">
        <pc:chgData name="D Callanan" userId="951668ec-da26-491a-9b8a-af24bfeff26b" providerId="ADAL" clId="{10F7D56E-F1D4-4432-97E0-846406B78197}" dt="2022-07-12T14:41:47.025" v="60" actId="2696"/>
        <pc:sldMkLst>
          <pc:docMk/>
          <pc:sldMk cId="1712698448" sldId="341"/>
        </pc:sldMkLst>
      </pc:sldChg>
      <pc:sldChg chg="del">
        <pc:chgData name="D Callanan" userId="951668ec-da26-491a-9b8a-af24bfeff26b" providerId="ADAL" clId="{10F7D56E-F1D4-4432-97E0-846406B78197}" dt="2022-07-12T14:41:47.038" v="62" actId="2696"/>
        <pc:sldMkLst>
          <pc:docMk/>
          <pc:sldMk cId="2423475659" sldId="342"/>
        </pc:sldMkLst>
      </pc:sldChg>
      <pc:sldChg chg="del">
        <pc:chgData name="D Callanan" userId="951668ec-da26-491a-9b8a-af24bfeff26b" providerId="ADAL" clId="{10F7D56E-F1D4-4432-97E0-846406B78197}" dt="2022-07-12T14:41:47.044" v="63" actId="2696"/>
        <pc:sldMkLst>
          <pc:docMk/>
          <pc:sldMk cId="3140368205" sldId="343"/>
        </pc:sldMkLst>
      </pc:sldChg>
      <pc:sldChg chg="del">
        <pc:chgData name="D Callanan" userId="951668ec-da26-491a-9b8a-af24bfeff26b" providerId="ADAL" clId="{10F7D56E-F1D4-4432-97E0-846406B78197}" dt="2022-07-12T14:41:46.548" v="57" actId="2696"/>
        <pc:sldMkLst>
          <pc:docMk/>
          <pc:sldMk cId="3410606216" sldId="345"/>
        </pc:sldMkLst>
      </pc:sldChg>
      <pc:sldChg chg="del">
        <pc:chgData name="D Callanan" userId="951668ec-da26-491a-9b8a-af24bfeff26b" providerId="ADAL" clId="{10F7D56E-F1D4-4432-97E0-846406B78197}" dt="2022-07-12T14:41:47.031" v="61" actId="2696"/>
        <pc:sldMkLst>
          <pc:docMk/>
          <pc:sldMk cId="2797824027" sldId="346"/>
        </pc:sldMkLst>
      </pc:sldChg>
      <pc:sldChg chg="del">
        <pc:chgData name="D Callanan" userId="951668ec-da26-491a-9b8a-af24bfeff26b" providerId="ADAL" clId="{10F7D56E-F1D4-4432-97E0-846406B78197}" dt="2022-07-12T14:41:46.509" v="54" actId="2696"/>
        <pc:sldMkLst>
          <pc:docMk/>
          <pc:sldMk cId="3504599141" sldId="347"/>
        </pc:sldMkLst>
      </pc:sldChg>
      <pc:sldChg chg="del">
        <pc:chgData name="D Callanan" userId="951668ec-da26-491a-9b8a-af24bfeff26b" providerId="ADAL" clId="{10F7D56E-F1D4-4432-97E0-846406B78197}" dt="2022-07-12T14:41:46.504" v="53" actId="2696"/>
        <pc:sldMkLst>
          <pc:docMk/>
          <pc:sldMk cId="458716188" sldId="348"/>
        </pc:sldMkLst>
      </pc:sldChg>
      <pc:sldChg chg="del">
        <pc:chgData name="D Callanan" userId="951668ec-da26-491a-9b8a-af24bfeff26b" providerId="ADAL" clId="{10F7D56E-F1D4-4432-97E0-846406B78197}" dt="2022-07-12T14:41:46.410" v="50" actId="2696"/>
        <pc:sldMkLst>
          <pc:docMk/>
          <pc:sldMk cId="16032476" sldId="349"/>
        </pc:sldMkLst>
      </pc:sldChg>
      <pc:sldChg chg="del">
        <pc:chgData name="D Callanan" userId="951668ec-da26-491a-9b8a-af24bfeff26b" providerId="ADAL" clId="{10F7D56E-F1D4-4432-97E0-846406B78197}" dt="2022-07-12T14:41:46.403" v="49" actId="2696"/>
        <pc:sldMkLst>
          <pc:docMk/>
          <pc:sldMk cId="1854549326" sldId="351"/>
        </pc:sldMkLst>
      </pc:sldChg>
      <pc:sldChg chg="del">
        <pc:chgData name="D Callanan" userId="951668ec-da26-491a-9b8a-af24bfeff26b" providerId="ADAL" clId="{10F7D56E-F1D4-4432-97E0-846406B78197}" dt="2022-07-12T14:41:46.269" v="32" actId="2696"/>
        <pc:sldMkLst>
          <pc:docMk/>
          <pc:sldMk cId="3310307119" sldId="353"/>
        </pc:sldMkLst>
      </pc:sldChg>
      <pc:sldChg chg="del">
        <pc:chgData name="D Callanan" userId="951668ec-da26-491a-9b8a-af24bfeff26b" providerId="ADAL" clId="{10F7D56E-F1D4-4432-97E0-846406B78197}" dt="2022-07-12T14:41:46.277" v="33" actId="2696"/>
        <pc:sldMkLst>
          <pc:docMk/>
          <pc:sldMk cId="1457618918" sldId="355"/>
        </pc:sldMkLst>
      </pc:sldChg>
      <pc:sldChg chg="del">
        <pc:chgData name="D Callanan" userId="951668ec-da26-491a-9b8a-af24bfeff26b" providerId="ADAL" clId="{10F7D56E-F1D4-4432-97E0-846406B78197}" dt="2022-07-12T14:41:46.225" v="26" actId="2696"/>
        <pc:sldMkLst>
          <pc:docMk/>
          <pc:sldMk cId="983108712" sldId="368"/>
        </pc:sldMkLst>
      </pc:sldChg>
      <pc:sldChg chg="del">
        <pc:chgData name="D Callanan" userId="951668ec-da26-491a-9b8a-af24bfeff26b" providerId="ADAL" clId="{10F7D56E-F1D4-4432-97E0-846406B78197}" dt="2022-07-12T14:41:46.217" v="25" actId="2696"/>
        <pc:sldMkLst>
          <pc:docMk/>
          <pc:sldMk cId="2377668588" sldId="369"/>
        </pc:sldMkLst>
      </pc:sldChg>
      <pc:sldChg chg="del">
        <pc:chgData name="D Callanan" userId="951668ec-da26-491a-9b8a-af24bfeff26b" providerId="ADAL" clId="{10F7D56E-F1D4-4432-97E0-846406B78197}" dt="2022-07-12T14:41:46.210" v="24" actId="2696"/>
        <pc:sldMkLst>
          <pc:docMk/>
          <pc:sldMk cId="2599250863" sldId="370"/>
        </pc:sldMkLst>
      </pc:sldChg>
      <pc:sldChg chg="del">
        <pc:chgData name="D Callanan" userId="951668ec-da26-491a-9b8a-af24bfeff26b" providerId="ADAL" clId="{10F7D56E-F1D4-4432-97E0-846406B78197}" dt="2022-07-12T14:41:46.189" v="21" actId="2696"/>
        <pc:sldMkLst>
          <pc:docMk/>
          <pc:sldMk cId="2155591796" sldId="371"/>
        </pc:sldMkLst>
      </pc:sldChg>
      <pc:sldChg chg="del">
        <pc:chgData name="D Callanan" userId="951668ec-da26-491a-9b8a-af24bfeff26b" providerId="ADAL" clId="{10F7D56E-F1D4-4432-97E0-846406B78197}" dt="2022-07-12T14:41:46.148" v="16" actId="2696"/>
        <pc:sldMkLst>
          <pc:docMk/>
          <pc:sldMk cId="3683745986" sldId="372"/>
        </pc:sldMkLst>
      </pc:sldChg>
      <pc:sldChg chg="del">
        <pc:chgData name="D Callanan" userId="951668ec-da26-491a-9b8a-af24bfeff26b" providerId="ADAL" clId="{10F7D56E-F1D4-4432-97E0-846406B78197}" dt="2022-07-12T14:41:46.141" v="15" actId="2696"/>
        <pc:sldMkLst>
          <pc:docMk/>
          <pc:sldMk cId="2127134745" sldId="373"/>
        </pc:sldMkLst>
      </pc:sldChg>
      <pc:sldChg chg="del">
        <pc:chgData name="D Callanan" userId="951668ec-da26-491a-9b8a-af24bfeff26b" providerId="ADAL" clId="{10F7D56E-F1D4-4432-97E0-846406B78197}" dt="2022-07-12T14:42:03.129" v="167" actId="2696"/>
        <pc:sldMkLst>
          <pc:docMk/>
          <pc:sldMk cId="3292442730" sldId="374"/>
        </pc:sldMkLst>
      </pc:sldChg>
      <pc:sldChg chg="del">
        <pc:chgData name="D Callanan" userId="951668ec-da26-491a-9b8a-af24bfeff26b" providerId="ADAL" clId="{10F7D56E-F1D4-4432-97E0-846406B78197}" dt="2022-07-12T14:41:46.156" v="17" actId="2696"/>
        <pc:sldMkLst>
          <pc:docMk/>
          <pc:sldMk cId="3079241589" sldId="386"/>
        </pc:sldMkLst>
      </pc:sldChg>
      <pc:sldChg chg="del">
        <pc:chgData name="D Callanan" userId="951668ec-da26-491a-9b8a-af24bfeff26b" providerId="ADAL" clId="{10F7D56E-F1D4-4432-97E0-846406B78197}" dt="2022-07-12T14:41:46.203" v="23" actId="2696"/>
        <pc:sldMkLst>
          <pc:docMk/>
          <pc:sldMk cId="3184346444" sldId="390"/>
        </pc:sldMkLst>
      </pc:sldChg>
      <pc:sldChg chg="del">
        <pc:chgData name="D Callanan" userId="951668ec-da26-491a-9b8a-af24bfeff26b" providerId="ADAL" clId="{10F7D56E-F1D4-4432-97E0-846406B78197}" dt="2022-07-12T14:41:46.239" v="28" actId="2696"/>
        <pc:sldMkLst>
          <pc:docMk/>
          <pc:sldMk cId="670043281" sldId="394"/>
        </pc:sldMkLst>
      </pc:sldChg>
      <pc:sldChg chg="del">
        <pc:chgData name="D Callanan" userId="951668ec-da26-491a-9b8a-af24bfeff26b" providerId="ADAL" clId="{10F7D56E-F1D4-4432-97E0-846406B78197}" dt="2022-07-12T14:41:55.083" v="86" actId="2696"/>
        <pc:sldMkLst>
          <pc:docMk/>
          <pc:sldMk cId="1297125" sldId="395"/>
        </pc:sldMkLst>
      </pc:sldChg>
      <pc:sldChg chg="del">
        <pc:chgData name="D Callanan" userId="951668ec-da26-491a-9b8a-af24bfeff26b" providerId="ADAL" clId="{10F7D56E-F1D4-4432-97E0-846406B78197}" dt="2022-07-12T14:41:55.098" v="87" actId="2696"/>
        <pc:sldMkLst>
          <pc:docMk/>
          <pc:sldMk cId="2587732997" sldId="396"/>
        </pc:sldMkLst>
      </pc:sldChg>
      <pc:sldChg chg="del">
        <pc:chgData name="D Callanan" userId="951668ec-da26-491a-9b8a-af24bfeff26b" providerId="ADAL" clId="{10F7D56E-F1D4-4432-97E0-846406B78197}" dt="2022-07-12T14:41:55.112" v="88" actId="2696"/>
        <pc:sldMkLst>
          <pc:docMk/>
          <pc:sldMk cId="2102549846" sldId="397"/>
        </pc:sldMkLst>
      </pc:sldChg>
      <pc:sldChg chg="del">
        <pc:chgData name="D Callanan" userId="951668ec-da26-491a-9b8a-af24bfeff26b" providerId="ADAL" clId="{10F7D56E-F1D4-4432-97E0-846406B78197}" dt="2022-07-12T14:41:55.122" v="89" actId="2696"/>
        <pc:sldMkLst>
          <pc:docMk/>
          <pc:sldMk cId="3623698009" sldId="398"/>
        </pc:sldMkLst>
      </pc:sldChg>
      <pc:sldChg chg="del">
        <pc:chgData name="D Callanan" userId="951668ec-da26-491a-9b8a-af24bfeff26b" providerId="ADAL" clId="{10F7D56E-F1D4-4432-97E0-846406B78197}" dt="2022-07-12T14:41:55.204" v="96" actId="2696"/>
        <pc:sldMkLst>
          <pc:docMk/>
          <pc:sldMk cId="1788504740" sldId="401"/>
        </pc:sldMkLst>
      </pc:sldChg>
      <pc:sldChg chg="del">
        <pc:chgData name="D Callanan" userId="951668ec-da26-491a-9b8a-af24bfeff26b" providerId="ADAL" clId="{10F7D56E-F1D4-4432-97E0-846406B78197}" dt="2022-07-12T14:41:55.223" v="97" actId="2696"/>
        <pc:sldMkLst>
          <pc:docMk/>
          <pc:sldMk cId="4111063862" sldId="402"/>
        </pc:sldMkLst>
      </pc:sldChg>
      <pc:sldChg chg="del">
        <pc:chgData name="D Callanan" userId="951668ec-da26-491a-9b8a-af24bfeff26b" providerId="ADAL" clId="{10F7D56E-F1D4-4432-97E0-846406B78197}" dt="2022-07-12T14:41:55.250" v="99" actId="2696"/>
        <pc:sldMkLst>
          <pc:docMk/>
          <pc:sldMk cId="2868886909" sldId="403"/>
        </pc:sldMkLst>
      </pc:sldChg>
      <pc:sldChg chg="del">
        <pc:chgData name="D Callanan" userId="951668ec-da26-491a-9b8a-af24bfeff26b" providerId="ADAL" clId="{10F7D56E-F1D4-4432-97E0-846406B78197}" dt="2022-07-12T14:41:55.142" v="91" actId="2696"/>
        <pc:sldMkLst>
          <pc:docMk/>
          <pc:sldMk cId="4121340768" sldId="404"/>
        </pc:sldMkLst>
      </pc:sldChg>
      <pc:sldChg chg="del">
        <pc:chgData name="D Callanan" userId="951668ec-da26-491a-9b8a-af24bfeff26b" providerId="ADAL" clId="{10F7D56E-F1D4-4432-97E0-846406B78197}" dt="2022-07-12T14:41:55.132" v="90" actId="2696"/>
        <pc:sldMkLst>
          <pc:docMk/>
          <pc:sldMk cId="1867357239" sldId="405"/>
        </pc:sldMkLst>
      </pc:sldChg>
      <pc:sldChg chg="del">
        <pc:chgData name="D Callanan" userId="951668ec-da26-491a-9b8a-af24bfeff26b" providerId="ADAL" clId="{10F7D56E-F1D4-4432-97E0-846406B78197}" dt="2022-07-12T14:41:55.151" v="92" actId="2696"/>
        <pc:sldMkLst>
          <pc:docMk/>
          <pc:sldMk cId="3558678956" sldId="406"/>
        </pc:sldMkLst>
      </pc:sldChg>
      <pc:sldChg chg="del">
        <pc:chgData name="D Callanan" userId="951668ec-da26-491a-9b8a-af24bfeff26b" providerId="ADAL" clId="{10F7D56E-F1D4-4432-97E0-846406B78197}" dt="2022-07-12T14:41:55.162" v="93" actId="2696"/>
        <pc:sldMkLst>
          <pc:docMk/>
          <pc:sldMk cId="2661632433" sldId="407"/>
        </pc:sldMkLst>
      </pc:sldChg>
      <pc:sldChg chg="del">
        <pc:chgData name="D Callanan" userId="951668ec-da26-491a-9b8a-af24bfeff26b" providerId="ADAL" clId="{10F7D56E-F1D4-4432-97E0-846406B78197}" dt="2022-07-12T14:41:55.172" v="94" actId="2696"/>
        <pc:sldMkLst>
          <pc:docMk/>
          <pc:sldMk cId="18663438" sldId="408"/>
        </pc:sldMkLst>
      </pc:sldChg>
      <pc:sldChg chg="del">
        <pc:chgData name="D Callanan" userId="951668ec-da26-491a-9b8a-af24bfeff26b" providerId="ADAL" clId="{10F7D56E-F1D4-4432-97E0-846406B78197}" dt="2022-07-12T14:41:55.186" v="95" actId="2696"/>
        <pc:sldMkLst>
          <pc:docMk/>
          <pc:sldMk cId="2003606937" sldId="409"/>
        </pc:sldMkLst>
      </pc:sldChg>
      <pc:sldChg chg="del">
        <pc:chgData name="D Callanan" userId="951668ec-da26-491a-9b8a-af24bfeff26b" providerId="ADAL" clId="{10F7D56E-F1D4-4432-97E0-846406B78197}" dt="2022-07-12T14:41:55.261" v="100" actId="2696"/>
        <pc:sldMkLst>
          <pc:docMk/>
          <pc:sldMk cId="4246382752" sldId="410"/>
        </pc:sldMkLst>
      </pc:sldChg>
      <pc:sldChg chg="del">
        <pc:chgData name="D Callanan" userId="951668ec-da26-491a-9b8a-af24bfeff26b" providerId="ADAL" clId="{10F7D56E-F1D4-4432-97E0-846406B78197}" dt="2022-07-12T14:41:55.273" v="101" actId="2696"/>
        <pc:sldMkLst>
          <pc:docMk/>
          <pc:sldMk cId="3347738021" sldId="411"/>
        </pc:sldMkLst>
      </pc:sldChg>
      <pc:sldChg chg="del">
        <pc:chgData name="D Callanan" userId="951668ec-da26-491a-9b8a-af24bfeff26b" providerId="ADAL" clId="{10F7D56E-F1D4-4432-97E0-846406B78197}" dt="2022-07-12T14:41:55.283" v="102" actId="2696"/>
        <pc:sldMkLst>
          <pc:docMk/>
          <pc:sldMk cId="4018152440" sldId="412"/>
        </pc:sldMkLst>
      </pc:sldChg>
      <pc:sldChg chg="del">
        <pc:chgData name="D Callanan" userId="951668ec-da26-491a-9b8a-af24bfeff26b" providerId="ADAL" clId="{10F7D56E-F1D4-4432-97E0-846406B78197}" dt="2022-07-12T14:41:55.297" v="103" actId="2696"/>
        <pc:sldMkLst>
          <pc:docMk/>
          <pc:sldMk cId="168879848" sldId="413"/>
        </pc:sldMkLst>
      </pc:sldChg>
      <pc:sldChg chg="del">
        <pc:chgData name="D Callanan" userId="951668ec-da26-491a-9b8a-af24bfeff26b" providerId="ADAL" clId="{10F7D56E-F1D4-4432-97E0-846406B78197}" dt="2022-07-12T14:41:55.311" v="104" actId="2696"/>
        <pc:sldMkLst>
          <pc:docMk/>
          <pc:sldMk cId="959205358" sldId="414"/>
        </pc:sldMkLst>
      </pc:sldChg>
      <pc:sldChg chg="del">
        <pc:chgData name="D Callanan" userId="951668ec-da26-491a-9b8a-af24bfeff26b" providerId="ADAL" clId="{10F7D56E-F1D4-4432-97E0-846406B78197}" dt="2022-07-12T14:41:55.325" v="105" actId="2696"/>
        <pc:sldMkLst>
          <pc:docMk/>
          <pc:sldMk cId="3105656457" sldId="415"/>
        </pc:sldMkLst>
      </pc:sldChg>
      <pc:sldChg chg="del">
        <pc:chgData name="D Callanan" userId="951668ec-da26-491a-9b8a-af24bfeff26b" providerId="ADAL" clId="{10F7D56E-F1D4-4432-97E0-846406B78197}" dt="2022-07-12T14:41:55.338" v="106" actId="2696"/>
        <pc:sldMkLst>
          <pc:docMk/>
          <pc:sldMk cId="2188866224" sldId="416"/>
        </pc:sldMkLst>
      </pc:sldChg>
      <pc:sldChg chg="del">
        <pc:chgData name="D Callanan" userId="951668ec-da26-491a-9b8a-af24bfeff26b" providerId="ADAL" clId="{10F7D56E-F1D4-4432-97E0-846406B78197}" dt="2022-07-12T14:41:54.799" v="72" actId="2696"/>
        <pc:sldMkLst>
          <pc:docMk/>
          <pc:sldMk cId="1101763277" sldId="417"/>
        </pc:sldMkLst>
      </pc:sldChg>
      <pc:sldChg chg="del">
        <pc:chgData name="D Callanan" userId="951668ec-da26-491a-9b8a-af24bfeff26b" providerId="ADAL" clId="{10F7D56E-F1D4-4432-97E0-846406B78197}" dt="2022-07-12T14:41:55.039" v="84" actId="2696"/>
        <pc:sldMkLst>
          <pc:docMk/>
          <pc:sldMk cId="370996905" sldId="418"/>
        </pc:sldMkLst>
      </pc:sldChg>
      <pc:sldChg chg="del">
        <pc:chgData name="D Callanan" userId="951668ec-da26-491a-9b8a-af24bfeff26b" providerId="ADAL" clId="{10F7D56E-F1D4-4432-97E0-846406B78197}" dt="2022-07-12T14:41:55.070" v="85" actId="2696"/>
        <pc:sldMkLst>
          <pc:docMk/>
          <pc:sldMk cId="768801750" sldId="419"/>
        </pc:sldMkLst>
      </pc:sldChg>
      <pc:sldChg chg="del">
        <pc:chgData name="D Callanan" userId="951668ec-da26-491a-9b8a-af24bfeff26b" providerId="ADAL" clId="{10F7D56E-F1D4-4432-97E0-846406B78197}" dt="2022-07-12T14:41:55.237" v="98" actId="2696"/>
        <pc:sldMkLst>
          <pc:docMk/>
          <pc:sldMk cId="5622541" sldId="420"/>
        </pc:sldMkLst>
      </pc:sldChg>
      <pc:sldChg chg="del">
        <pc:chgData name="D Callanan" userId="951668ec-da26-491a-9b8a-af24bfeff26b" providerId="ADAL" clId="{10F7D56E-F1D4-4432-97E0-846406B78197}" dt="2022-07-12T14:41:55.027" v="83" actId="2696"/>
        <pc:sldMkLst>
          <pc:docMk/>
          <pc:sldMk cId="972789227" sldId="422"/>
        </pc:sldMkLst>
      </pc:sldChg>
      <pc:sldChg chg="del">
        <pc:chgData name="D Callanan" userId="951668ec-da26-491a-9b8a-af24bfeff26b" providerId="ADAL" clId="{10F7D56E-F1D4-4432-97E0-846406B78197}" dt="2022-07-12T14:41:55.017" v="82" actId="2696"/>
        <pc:sldMkLst>
          <pc:docMk/>
          <pc:sldMk cId="3733792504" sldId="423"/>
        </pc:sldMkLst>
      </pc:sldChg>
      <pc:sldChg chg="del">
        <pc:chgData name="D Callanan" userId="951668ec-da26-491a-9b8a-af24bfeff26b" providerId="ADAL" clId="{10F7D56E-F1D4-4432-97E0-846406B78197}" dt="2022-07-12T14:41:55.006" v="81" actId="2696"/>
        <pc:sldMkLst>
          <pc:docMk/>
          <pc:sldMk cId="213489656" sldId="424"/>
        </pc:sldMkLst>
      </pc:sldChg>
      <pc:sldChg chg="del">
        <pc:chgData name="D Callanan" userId="951668ec-da26-491a-9b8a-af24bfeff26b" providerId="ADAL" clId="{10F7D56E-F1D4-4432-97E0-846406B78197}" dt="2022-07-12T14:41:54.994" v="80" actId="2696"/>
        <pc:sldMkLst>
          <pc:docMk/>
          <pc:sldMk cId="126644834" sldId="425"/>
        </pc:sldMkLst>
      </pc:sldChg>
      <pc:sldChg chg="del">
        <pc:chgData name="D Callanan" userId="951668ec-da26-491a-9b8a-af24bfeff26b" providerId="ADAL" clId="{10F7D56E-F1D4-4432-97E0-846406B78197}" dt="2022-07-12T14:41:54.808" v="73" actId="2696"/>
        <pc:sldMkLst>
          <pc:docMk/>
          <pc:sldMk cId="573566914" sldId="426"/>
        </pc:sldMkLst>
      </pc:sldChg>
      <pc:sldChg chg="del">
        <pc:chgData name="D Callanan" userId="951668ec-da26-491a-9b8a-af24bfeff26b" providerId="ADAL" clId="{10F7D56E-F1D4-4432-97E0-846406B78197}" dt="2022-07-12T14:41:54.972" v="78" actId="2696"/>
        <pc:sldMkLst>
          <pc:docMk/>
          <pc:sldMk cId="2116567503" sldId="427"/>
        </pc:sldMkLst>
      </pc:sldChg>
      <pc:sldChg chg="del">
        <pc:chgData name="D Callanan" userId="951668ec-da26-491a-9b8a-af24bfeff26b" providerId="ADAL" clId="{10F7D56E-F1D4-4432-97E0-846406B78197}" dt="2022-07-12T14:41:54.838" v="74" actId="2696"/>
        <pc:sldMkLst>
          <pc:docMk/>
          <pc:sldMk cId="3465523660" sldId="429"/>
        </pc:sldMkLst>
      </pc:sldChg>
      <pc:sldChg chg="del">
        <pc:chgData name="D Callanan" userId="951668ec-da26-491a-9b8a-af24bfeff26b" providerId="ADAL" clId="{10F7D56E-F1D4-4432-97E0-846406B78197}" dt="2022-07-12T14:41:55.519" v="116" actId="2696"/>
        <pc:sldMkLst>
          <pc:docMk/>
          <pc:sldMk cId="3331501055" sldId="430"/>
        </pc:sldMkLst>
      </pc:sldChg>
      <pc:sldChg chg="del">
        <pc:chgData name="D Callanan" userId="951668ec-da26-491a-9b8a-af24bfeff26b" providerId="ADAL" clId="{10F7D56E-F1D4-4432-97E0-846406B78197}" dt="2022-07-12T14:41:55.509" v="115" actId="2696"/>
        <pc:sldMkLst>
          <pc:docMk/>
          <pc:sldMk cId="1022113443" sldId="431"/>
        </pc:sldMkLst>
      </pc:sldChg>
      <pc:sldChg chg="del">
        <pc:chgData name="D Callanan" userId="951668ec-da26-491a-9b8a-af24bfeff26b" providerId="ADAL" clId="{10F7D56E-F1D4-4432-97E0-846406B78197}" dt="2022-07-12T14:41:55.548" v="118" actId="2696"/>
        <pc:sldMkLst>
          <pc:docMk/>
          <pc:sldMk cId="3399869405" sldId="432"/>
        </pc:sldMkLst>
      </pc:sldChg>
      <pc:sldChg chg="del">
        <pc:chgData name="D Callanan" userId="951668ec-da26-491a-9b8a-af24bfeff26b" providerId="ADAL" clId="{10F7D56E-F1D4-4432-97E0-846406B78197}" dt="2022-07-12T14:41:55.562" v="119" actId="2696"/>
        <pc:sldMkLst>
          <pc:docMk/>
          <pc:sldMk cId="1217380071" sldId="433"/>
        </pc:sldMkLst>
      </pc:sldChg>
      <pc:sldChg chg="del">
        <pc:chgData name="D Callanan" userId="951668ec-da26-491a-9b8a-af24bfeff26b" providerId="ADAL" clId="{10F7D56E-F1D4-4432-97E0-846406B78197}" dt="2022-07-12T14:41:55.578" v="120" actId="2696"/>
        <pc:sldMkLst>
          <pc:docMk/>
          <pc:sldMk cId="1236419324" sldId="435"/>
        </pc:sldMkLst>
      </pc:sldChg>
      <pc:sldChg chg="del">
        <pc:chgData name="D Callanan" userId="951668ec-da26-491a-9b8a-af24bfeff26b" providerId="ADAL" clId="{10F7D56E-F1D4-4432-97E0-846406B78197}" dt="2022-07-12T14:41:55.596" v="121" actId="2696"/>
        <pc:sldMkLst>
          <pc:docMk/>
          <pc:sldMk cId="3209478259" sldId="436"/>
        </pc:sldMkLst>
      </pc:sldChg>
      <pc:sldChg chg="del">
        <pc:chgData name="D Callanan" userId="951668ec-da26-491a-9b8a-af24bfeff26b" providerId="ADAL" clId="{10F7D56E-F1D4-4432-97E0-846406B78197}" dt="2022-07-12T14:41:55.610" v="122" actId="2696"/>
        <pc:sldMkLst>
          <pc:docMk/>
          <pc:sldMk cId="1194013584" sldId="437"/>
        </pc:sldMkLst>
      </pc:sldChg>
      <pc:sldChg chg="del">
        <pc:chgData name="D Callanan" userId="951668ec-da26-491a-9b8a-af24bfeff26b" providerId="ADAL" clId="{10F7D56E-F1D4-4432-97E0-846406B78197}" dt="2022-07-12T14:41:55.847" v="142" actId="2696"/>
        <pc:sldMkLst>
          <pc:docMk/>
          <pc:sldMk cId="433951167" sldId="438"/>
        </pc:sldMkLst>
      </pc:sldChg>
      <pc:sldChg chg="del">
        <pc:chgData name="D Callanan" userId="951668ec-da26-491a-9b8a-af24bfeff26b" providerId="ADAL" clId="{10F7D56E-F1D4-4432-97E0-846406B78197}" dt="2022-07-12T14:41:55.623" v="123" actId="2696"/>
        <pc:sldMkLst>
          <pc:docMk/>
          <pc:sldMk cId="2536413977" sldId="439"/>
        </pc:sldMkLst>
      </pc:sldChg>
      <pc:sldChg chg="del">
        <pc:chgData name="D Callanan" userId="951668ec-da26-491a-9b8a-af24bfeff26b" providerId="ADAL" clId="{10F7D56E-F1D4-4432-97E0-846406B78197}" dt="2022-07-12T14:41:55.634" v="124" actId="2696"/>
        <pc:sldMkLst>
          <pc:docMk/>
          <pc:sldMk cId="4240649449" sldId="440"/>
        </pc:sldMkLst>
      </pc:sldChg>
      <pc:sldChg chg="del">
        <pc:chgData name="D Callanan" userId="951668ec-da26-491a-9b8a-af24bfeff26b" providerId="ADAL" clId="{10F7D56E-F1D4-4432-97E0-846406B78197}" dt="2022-07-12T14:41:55.643" v="125" actId="2696"/>
        <pc:sldMkLst>
          <pc:docMk/>
          <pc:sldMk cId="1028413574" sldId="441"/>
        </pc:sldMkLst>
      </pc:sldChg>
      <pc:sldChg chg="del">
        <pc:chgData name="D Callanan" userId="951668ec-da26-491a-9b8a-af24bfeff26b" providerId="ADAL" clId="{10F7D56E-F1D4-4432-97E0-846406B78197}" dt="2022-07-12T14:41:55.668" v="127" actId="2696"/>
        <pc:sldMkLst>
          <pc:docMk/>
          <pc:sldMk cId="2028830635" sldId="442"/>
        </pc:sldMkLst>
      </pc:sldChg>
      <pc:sldChg chg="del">
        <pc:chgData name="D Callanan" userId="951668ec-da26-491a-9b8a-af24bfeff26b" providerId="ADAL" clId="{10F7D56E-F1D4-4432-97E0-846406B78197}" dt="2022-07-12T14:41:55.678" v="128" actId="2696"/>
        <pc:sldMkLst>
          <pc:docMk/>
          <pc:sldMk cId="3091911323" sldId="443"/>
        </pc:sldMkLst>
      </pc:sldChg>
      <pc:sldChg chg="del">
        <pc:chgData name="D Callanan" userId="951668ec-da26-491a-9b8a-af24bfeff26b" providerId="ADAL" clId="{10F7D56E-F1D4-4432-97E0-846406B78197}" dt="2022-07-12T14:41:55.690" v="129" actId="2696"/>
        <pc:sldMkLst>
          <pc:docMk/>
          <pc:sldMk cId="4159555508" sldId="444"/>
        </pc:sldMkLst>
      </pc:sldChg>
      <pc:sldChg chg="del">
        <pc:chgData name="D Callanan" userId="951668ec-da26-491a-9b8a-af24bfeff26b" providerId="ADAL" clId="{10F7D56E-F1D4-4432-97E0-846406B78197}" dt="2022-07-12T14:41:55.701" v="130" actId="2696"/>
        <pc:sldMkLst>
          <pc:docMk/>
          <pc:sldMk cId="587957358" sldId="445"/>
        </pc:sldMkLst>
      </pc:sldChg>
      <pc:sldChg chg="del">
        <pc:chgData name="D Callanan" userId="951668ec-da26-491a-9b8a-af24bfeff26b" providerId="ADAL" clId="{10F7D56E-F1D4-4432-97E0-846406B78197}" dt="2022-07-12T14:41:55.715" v="131" actId="2696"/>
        <pc:sldMkLst>
          <pc:docMk/>
          <pc:sldMk cId="407736603" sldId="446"/>
        </pc:sldMkLst>
      </pc:sldChg>
      <pc:sldChg chg="del">
        <pc:chgData name="D Callanan" userId="951668ec-da26-491a-9b8a-af24bfeff26b" providerId="ADAL" clId="{10F7D56E-F1D4-4432-97E0-846406B78197}" dt="2022-07-12T14:41:55.729" v="132" actId="2696"/>
        <pc:sldMkLst>
          <pc:docMk/>
          <pc:sldMk cId="501280679" sldId="447"/>
        </pc:sldMkLst>
      </pc:sldChg>
      <pc:sldChg chg="del">
        <pc:chgData name="D Callanan" userId="951668ec-da26-491a-9b8a-af24bfeff26b" providerId="ADAL" clId="{10F7D56E-F1D4-4432-97E0-846406B78197}" dt="2022-07-12T14:41:55.766" v="135" actId="2696"/>
        <pc:sldMkLst>
          <pc:docMk/>
          <pc:sldMk cId="4228569037" sldId="448"/>
        </pc:sldMkLst>
      </pc:sldChg>
      <pc:sldChg chg="del">
        <pc:chgData name="D Callanan" userId="951668ec-da26-491a-9b8a-af24bfeff26b" providerId="ADAL" clId="{10F7D56E-F1D4-4432-97E0-846406B78197}" dt="2022-07-12T14:41:55.798" v="137" actId="2696"/>
        <pc:sldMkLst>
          <pc:docMk/>
          <pc:sldMk cId="2591035938" sldId="449"/>
        </pc:sldMkLst>
      </pc:sldChg>
      <pc:sldChg chg="del">
        <pc:chgData name="D Callanan" userId="951668ec-da26-491a-9b8a-af24bfeff26b" providerId="ADAL" clId="{10F7D56E-F1D4-4432-97E0-846406B78197}" dt="2022-07-12T14:41:55.822" v="139" actId="2696"/>
        <pc:sldMkLst>
          <pc:docMk/>
          <pc:sldMk cId="565616429" sldId="451"/>
        </pc:sldMkLst>
      </pc:sldChg>
      <pc:sldChg chg="del">
        <pc:chgData name="D Callanan" userId="951668ec-da26-491a-9b8a-af24bfeff26b" providerId="ADAL" clId="{10F7D56E-F1D4-4432-97E0-846406B78197}" dt="2022-07-12T14:41:55.840" v="141" actId="2696"/>
        <pc:sldMkLst>
          <pc:docMk/>
          <pc:sldMk cId="1107074883" sldId="453"/>
        </pc:sldMkLst>
      </pc:sldChg>
      <pc:sldChg chg="del">
        <pc:chgData name="D Callanan" userId="951668ec-da26-491a-9b8a-af24bfeff26b" providerId="ADAL" clId="{10F7D56E-F1D4-4432-97E0-846406B78197}" dt="2022-07-12T14:41:55.874" v="145" actId="2696"/>
        <pc:sldMkLst>
          <pc:docMk/>
          <pc:sldMk cId="2164570933" sldId="456"/>
        </pc:sldMkLst>
      </pc:sldChg>
      <pc:sldChg chg="del">
        <pc:chgData name="D Callanan" userId="951668ec-da26-491a-9b8a-af24bfeff26b" providerId="ADAL" clId="{10F7D56E-F1D4-4432-97E0-846406B78197}" dt="2022-07-12T14:41:55.885" v="146" actId="2696"/>
        <pc:sldMkLst>
          <pc:docMk/>
          <pc:sldMk cId="63356160" sldId="457"/>
        </pc:sldMkLst>
      </pc:sldChg>
      <pc:sldChg chg="del">
        <pc:chgData name="D Callanan" userId="951668ec-da26-491a-9b8a-af24bfeff26b" providerId="ADAL" clId="{10F7D56E-F1D4-4432-97E0-846406B78197}" dt="2022-07-12T14:41:55.898" v="147" actId="2696"/>
        <pc:sldMkLst>
          <pc:docMk/>
          <pc:sldMk cId="1428317839" sldId="458"/>
        </pc:sldMkLst>
      </pc:sldChg>
      <pc:sldChg chg="del">
        <pc:chgData name="D Callanan" userId="951668ec-da26-491a-9b8a-af24bfeff26b" providerId="ADAL" clId="{10F7D56E-F1D4-4432-97E0-846406B78197}" dt="2022-07-12T14:41:55.909" v="148" actId="2696"/>
        <pc:sldMkLst>
          <pc:docMk/>
          <pc:sldMk cId="412343432" sldId="459"/>
        </pc:sldMkLst>
      </pc:sldChg>
      <pc:sldChg chg="del">
        <pc:chgData name="D Callanan" userId="951668ec-da26-491a-9b8a-af24bfeff26b" providerId="ADAL" clId="{10F7D56E-F1D4-4432-97E0-846406B78197}" dt="2022-07-12T14:41:55.921" v="149" actId="2696"/>
        <pc:sldMkLst>
          <pc:docMk/>
          <pc:sldMk cId="462851935" sldId="460"/>
        </pc:sldMkLst>
      </pc:sldChg>
      <pc:sldChg chg="del">
        <pc:chgData name="D Callanan" userId="951668ec-da26-491a-9b8a-af24bfeff26b" providerId="ADAL" clId="{10F7D56E-F1D4-4432-97E0-846406B78197}" dt="2022-07-12T14:41:55.934" v="150" actId="2696"/>
        <pc:sldMkLst>
          <pc:docMk/>
          <pc:sldMk cId="2176068822" sldId="461"/>
        </pc:sldMkLst>
      </pc:sldChg>
      <pc:sldChg chg="del">
        <pc:chgData name="D Callanan" userId="951668ec-da26-491a-9b8a-af24bfeff26b" providerId="ADAL" clId="{10F7D56E-F1D4-4432-97E0-846406B78197}" dt="2022-07-12T14:41:55.954" v="151" actId="2696"/>
        <pc:sldMkLst>
          <pc:docMk/>
          <pc:sldMk cId="870207827" sldId="462"/>
        </pc:sldMkLst>
      </pc:sldChg>
      <pc:sldChg chg="del">
        <pc:chgData name="D Callanan" userId="951668ec-da26-491a-9b8a-af24bfeff26b" providerId="ADAL" clId="{10F7D56E-F1D4-4432-97E0-846406B78197}" dt="2022-07-12T14:41:55.971" v="152" actId="2696"/>
        <pc:sldMkLst>
          <pc:docMk/>
          <pc:sldMk cId="2083418861" sldId="463"/>
        </pc:sldMkLst>
      </pc:sldChg>
      <pc:sldChg chg="del">
        <pc:chgData name="D Callanan" userId="951668ec-da26-491a-9b8a-af24bfeff26b" providerId="ADAL" clId="{10F7D56E-F1D4-4432-97E0-846406B78197}" dt="2022-07-12T14:41:55.984" v="153" actId="2696"/>
        <pc:sldMkLst>
          <pc:docMk/>
          <pc:sldMk cId="1728975396" sldId="464"/>
        </pc:sldMkLst>
      </pc:sldChg>
      <pc:sldChg chg="del">
        <pc:chgData name="D Callanan" userId="951668ec-da26-491a-9b8a-af24bfeff26b" providerId="ADAL" clId="{10F7D56E-F1D4-4432-97E0-846406B78197}" dt="2022-07-12T14:41:55.995" v="154" actId="2696"/>
        <pc:sldMkLst>
          <pc:docMk/>
          <pc:sldMk cId="243028782" sldId="465"/>
        </pc:sldMkLst>
      </pc:sldChg>
      <pc:sldChg chg="del">
        <pc:chgData name="D Callanan" userId="951668ec-da26-491a-9b8a-af24bfeff26b" providerId="ADAL" clId="{10F7D56E-F1D4-4432-97E0-846406B78197}" dt="2022-07-12T14:41:56.019" v="155" actId="2696"/>
        <pc:sldMkLst>
          <pc:docMk/>
          <pc:sldMk cId="15150572" sldId="466"/>
        </pc:sldMkLst>
      </pc:sldChg>
      <pc:sldChg chg="del">
        <pc:chgData name="D Callanan" userId="951668ec-da26-491a-9b8a-af24bfeff26b" providerId="ADAL" clId="{10F7D56E-F1D4-4432-97E0-846406B78197}" dt="2022-07-12T14:41:56.039" v="156" actId="2696"/>
        <pc:sldMkLst>
          <pc:docMk/>
          <pc:sldMk cId="640785857" sldId="467"/>
        </pc:sldMkLst>
      </pc:sldChg>
      <pc:sldChg chg="del">
        <pc:chgData name="D Callanan" userId="951668ec-da26-491a-9b8a-af24bfeff26b" providerId="ADAL" clId="{10F7D56E-F1D4-4432-97E0-846406B78197}" dt="2022-07-12T14:41:56.053" v="157" actId="2696"/>
        <pc:sldMkLst>
          <pc:docMk/>
          <pc:sldMk cId="3332195015" sldId="468"/>
        </pc:sldMkLst>
      </pc:sldChg>
      <pc:sldChg chg="del">
        <pc:chgData name="D Callanan" userId="951668ec-da26-491a-9b8a-af24bfeff26b" providerId="ADAL" clId="{10F7D56E-F1D4-4432-97E0-846406B78197}" dt="2022-07-12T14:41:56.066" v="158" actId="2696"/>
        <pc:sldMkLst>
          <pc:docMk/>
          <pc:sldMk cId="3923229187" sldId="469"/>
        </pc:sldMkLst>
      </pc:sldChg>
      <pc:sldChg chg="del">
        <pc:chgData name="D Callanan" userId="951668ec-da26-491a-9b8a-af24bfeff26b" providerId="ADAL" clId="{10F7D56E-F1D4-4432-97E0-846406B78197}" dt="2022-07-12T14:41:56.075" v="159" actId="2696"/>
        <pc:sldMkLst>
          <pc:docMk/>
          <pc:sldMk cId="1830811051" sldId="470"/>
        </pc:sldMkLst>
      </pc:sldChg>
      <pc:sldChg chg="del">
        <pc:chgData name="D Callanan" userId="951668ec-da26-491a-9b8a-af24bfeff26b" providerId="ADAL" clId="{10F7D56E-F1D4-4432-97E0-846406B78197}" dt="2022-07-12T14:41:56.113" v="160" actId="2696"/>
        <pc:sldMkLst>
          <pc:docMk/>
          <pc:sldMk cId="2082471297" sldId="471"/>
        </pc:sldMkLst>
      </pc:sldChg>
      <pc:sldChg chg="del">
        <pc:chgData name="D Callanan" userId="951668ec-da26-491a-9b8a-af24bfeff26b" providerId="ADAL" clId="{10F7D56E-F1D4-4432-97E0-846406B78197}" dt="2022-07-12T14:41:56.177" v="161" actId="2696"/>
        <pc:sldMkLst>
          <pc:docMk/>
          <pc:sldMk cId="1059987703" sldId="472"/>
        </pc:sldMkLst>
      </pc:sldChg>
      <pc:sldChg chg="del">
        <pc:chgData name="D Callanan" userId="951668ec-da26-491a-9b8a-af24bfeff26b" providerId="ADAL" clId="{10F7D56E-F1D4-4432-97E0-846406B78197}" dt="2022-07-12T14:41:56.205" v="162" actId="2696"/>
        <pc:sldMkLst>
          <pc:docMk/>
          <pc:sldMk cId="835541706" sldId="473"/>
        </pc:sldMkLst>
      </pc:sldChg>
      <pc:sldChg chg="del">
        <pc:chgData name="D Callanan" userId="951668ec-da26-491a-9b8a-af24bfeff26b" providerId="ADAL" clId="{10F7D56E-F1D4-4432-97E0-846406B78197}" dt="2022-07-12T14:41:56.213" v="163" actId="2696"/>
        <pc:sldMkLst>
          <pc:docMk/>
          <pc:sldMk cId="3872498210" sldId="474"/>
        </pc:sldMkLst>
      </pc:sldChg>
      <pc:sldChg chg="del">
        <pc:chgData name="D Callanan" userId="951668ec-da26-491a-9b8a-af24bfeff26b" providerId="ADAL" clId="{10F7D56E-F1D4-4432-97E0-846406B78197}" dt="2022-07-12T14:41:56.223" v="164" actId="2696"/>
        <pc:sldMkLst>
          <pc:docMk/>
          <pc:sldMk cId="1612247767" sldId="475"/>
        </pc:sldMkLst>
      </pc:sldChg>
      <pc:sldChg chg="del">
        <pc:chgData name="D Callanan" userId="951668ec-da26-491a-9b8a-af24bfeff26b" providerId="ADAL" clId="{10F7D56E-F1D4-4432-97E0-846406B78197}" dt="2022-07-12T14:41:56.237" v="165" actId="2696"/>
        <pc:sldMkLst>
          <pc:docMk/>
          <pc:sldMk cId="848746032" sldId="476"/>
        </pc:sldMkLst>
      </pc:sldChg>
      <pc:sldChg chg="del">
        <pc:chgData name="D Callanan" userId="951668ec-da26-491a-9b8a-af24bfeff26b" providerId="ADAL" clId="{10F7D56E-F1D4-4432-97E0-846406B78197}" dt="2022-07-12T14:41:56.243" v="166" actId="2696"/>
        <pc:sldMkLst>
          <pc:docMk/>
          <pc:sldMk cId="195647568" sldId="477"/>
        </pc:sldMkLst>
      </pc:sldChg>
      <pc:sldChg chg="del">
        <pc:chgData name="D Callanan" userId="951668ec-da26-491a-9b8a-af24bfeff26b" providerId="ADAL" clId="{10F7D56E-F1D4-4432-97E0-846406B78197}" dt="2022-07-12T14:41:55.532" v="117" actId="2696"/>
        <pc:sldMkLst>
          <pc:docMk/>
          <pc:sldMk cId="1045694453" sldId="485"/>
        </pc:sldMkLst>
      </pc:sldChg>
      <pc:sldChg chg="del">
        <pc:chgData name="D Callanan" userId="951668ec-da26-491a-9b8a-af24bfeff26b" providerId="ADAL" clId="{10F7D56E-F1D4-4432-97E0-846406B78197}" dt="2022-07-12T14:41:55.853" v="143" actId="2696"/>
        <pc:sldMkLst>
          <pc:docMk/>
          <pc:sldMk cId="483179191" sldId="486"/>
        </pc:sldMkLst>
      </pc:sldChg>
      <pc:sldChg chg="del">
        <pc:chgData name="D Callanan" userId="951668ec-da26-491a-9b8a-af24bfeff26b" providerId="ADAL" clId="{10F7D56E-F1D4-4432-97E0-846406B78197}" dt="2022-07-12T14:41:55.861" v="144" actId="2696"/>
        <pc:sldMkLst>
          <pc:docMk/>
          <pc:sldMk cId="2999140944" sldId="487"/>
        </pc:sldMkLst>
      </pc:sldChg>
      <pc:sldChg chg="del">
        <pc:chgData name="D Callanan" userId="951668ec-da26-491a-9b8a-af24bfeff26b" providerId="ADAL" clId="{10F7D56E-F1D4-4432-97E0-846406B78197}" dt="2022-07-12T14:41:55.774" v="136" actId="2696"/>
        <pc:sldMkLst>
          <pc:docMk/>
          <pc:sldMk cId="2127363301" sldId="489"/>
        </pc:sldMkLst>
      </pc:sldChg>
      <pc:sldChg chg="del">
        <pc:chgData name="D Callanan" userId="951668ec-da26-491a-9b8a-af24bfeff26b" providerId="ADAL" clId="{10F7D56E-F1D4-4432-97E0-846406B78197}" dt="2022-07-12T14:41:55.739" v="133" actId="2696"/>
        <pc:sldMkLst>
          <pc:docMk/>
          <pc:sldMk cId="3697100442" sldId="490"/>
        </pc:sldMkLst>
      </pc:sldChg>
      <pc:sldChg chg="del">
        <pc:chgData name="D Callanan" userId="951668ec-da26-491a-9b8a-af24bfeff26b" providerId="ADAL" clId="{10F7D56E-F1D4-4432-97E0-846406B78197}" dt="2022-07-12T14:41:55.831" v="140" actId="2696"/>
        <pc:sldMkLst>
          <pc:docMk/>
          <pc:sldMk cId="99562539" sldId="491"/>
        </pc:sldMkLst>
      </pc:sldChg>
      <pc:sldChg chg="del">
        <pc:chgData name="D Callanan" userId="951668ec-da26-491a-9b8a-af24bfeff26b" providerId="ADAL" clId="{10F7D56E-F1D4-4432-97E0-846406B78197}" dt="2022-07-12T14:41:55.811" v="138" actId="2696"/>
        <pc:sldMkLst>
          <pc:docMk/>
          <pc:sldMk cId="685894126" sldId="492"/>
        </pc:sldMkLst>
      </pc:sldChg>
      <pc:sldChg chg="del">
        <pc:chgData name="D Callanan" userId="951668ec-da26-491a-9b8a-af24bfeff26b" providerId="ADAL" clId="{10F7D56E-F1D4-4432-97E0-846406B78197}" dt="2022-07-12T14:41:55.656" v="126" actId="2696"/>
        <pc:sldMkLst>
          <pc:docMk/>
          <pc:sldMk cId="3712317957" sldId="493"/>
        </pc:sldMkLst>
      </pc:sldChg>
      <pc:sldChg chg="del">
        <pc:chgData name="D Callanan" userId="951668ec-da26-491a-9b8a-af24bfeff26b" providerId="ADAL" clId="{10F7D56E-F1D4-4432-97E0-846406B78197}" dt="2022-07-12T14:41:46.556" v="58" actId="2696"/>
        <pc:sldMkLst>
          <pc:docMk/>
          <pc:sldMk cId="2303061107" sldId="494"/>
        </pc:sldMkLst>
      </pc:sldChg>
      <pc:sldChg chg="del">
        <pc:chgData name="D Callanan" userId="951668ec-da26-491a-9b8a-af24bfeff26b" providerId="ADAL" clId="{10F7D56E-F1D4-4432-97E0-846406B78197}" dt="2022-07-12T14:41:46.310" v="37" actId="2696"/>
        <pc:sldMkLst>
          <pc:docMk/>
          <pc:sldMk cId="2147974389" sldId="495"/>
        </pc:sldMkLst>
      </pc:sldChg>
      <pc:sldChg chg="del">
        <pc:chgData name="D Callanan" userId="951668ec-da26-491a-9b8a-af24bfeff26b" providerId="ADAL" clId="{10F7D56E-F1D4-4432-97E0-846406B78197}" dt="2022-07-12T14:41:46.231" v="27" actId="2696"/>
        <pc:sldMkLst>
          <pc:docMk/>
          <pc:sldMk cId="838780267" sldId="496"/>
        </pc:sldMkLst>
      </pc:sldChg>
      <pc:sldChg chg="del">
        <pc:chgData name="D Callanan" userId="951668ec-da26-491a-9b8a-af24bfeff26b" providerId="ADAL" clId="{10F7D56E-F1D4-4432-97E0-846406B78197}" dt="2022-07-12T14:41:54.940" v="77" actId="2696"/>
        <pc:sldMkLst>
          <pc:docMk/>
          <pc:sldMk cId="3350996230" sldId="498"/>
        </pc:sldMkLst>
      </pc:sldChg>
      <pc:sldChg chg="del">
        <pc:chgData name="D Callanan" userId="951668ec-da26-491a-9b8a-af24bfeff26b" providerId="ADAL" clId="{10F7D56E-F1D4-4432-97E0-846406B78197}" dt="2022-07-12T14:41:54.985" v="79" actId="2696"/>
        <pc:sldMkLst>
          <pc:docMk/>
          <pc:sldMk cId="1839437181" sldId="499"/>
        </pc:sldMkLst>
      </pc:sldChg>
      <pc:sldChg chg="del">
        <pc:chgData name="D Callanan" userId="951668ec-da26-491a-9b8a-af24bfeff26b" providerId="ADAL" clId="{10F7D56E-F1D4-4432-97E0-846406B78197}" dt="2022-07-12T14:41:54.875" v="75" actId="2696"/>
        <pc:sldMkLst>
          <pc:docMk/>
          <pc:sldMk cId="649470496" sldId="500"/>
        </pc:sldMkLst>
      </pc:sldChg>
      <pc:sldChg chg="del">
        <pc:chgData name="D Callanan" userId="951668ec-da26-491a-9b8a-af24bfeff26b" providerId="ADAL" clId="{10F7D56E-F1D4-4432-97E0-846406B78197}" dt="2022-07-12T14:41:54.911" v="76" actId="2696"/>
        <pc:sldMkLst>
          <pc:docMk/>
          <pc:sldMk cId="2119030909" sldId="501"/>
        </pc:sldMkLst>
      </pc:sldChg>
      <pc:sldChg chg="del">
        <pc:chgData name="D Callanan" userId="951668ec-da26-491a-9b8a-af24bfeff26b" providerId="ADAL" clId="{10F7D56E-F1D4-4432-97E0-846406B78197}" dt="2022-07-12T14:41:55.746" v="134" actId="2696"/>
        <pc:sldMkLst>
          <pc:docMk/>
          <pc:sldMk cId="3807922429" sldId="502"/>
        </pc:sldMkLst>
      </pc:sldChg>
      <pc:sldChg chg="del">
        <pc:chgData name="D Callanan" userId="951668ec-da26-491a-9b8a-af24bfeff26b" providerId="ADAL" clId="{10F7D56E-F1D4-4432-97E0-846406B78197}" dt="2022-07-12T14:41:47.091" v="70" actId="2696"/>
        <pc:sldMkLst>
          <pc:docMk/>
          <pc:sldMk cId="588585440" sldId="5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D7B2-0DB4-48EF-A1BD-9DC64304F823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597D4-8F22-460A-B395-CDEC4943A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8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335/page/92/mode/dps?modal=/player/animation/id/350146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(</a:t>
            </a:r>
            <a:r>
              <a:rPr lang="en-GB">
                <a:hlinkClick r:id="rId3"/>
              </a:rPr>
              <a:t>presentation</a:t>
            </a:r>
            <a:r>
              <a:rPr lang="en-GB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597D4-8F22-460A-B395-CDEC4943A6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07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14144-CA66-4C61-B626-848B42C9DBA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Noble Gases</a:t>
            </a: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450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CBB1B-F356-43CD-81DE-6F5AA3AE9651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Noble Gases</a:t>
            </a: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455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F47B-D2E1-4F47-A3B9-6631EB180A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4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>
            <a:extLst>
              <a:ext uri="{FF2B5EF4-FFF2-40B4-BE49-F238E27FC236}">
                <a16:creationId xmlns:a16="http://schemas.microsoft.com/office/drawing/2014/main" id="{C7B29A15-F4CB-440B-A205-31EAE1019B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Boardworks KS3 Science 2008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Chemical Reactions (Part One)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FA326D2-1265-45CB-9DAE-6BBBE12F3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C2DA25D-C259-4670-A27F-D39EF8671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/>
              <a:t>Photo credit:</a:t>
            </a:r>
            <a:r>
              <a:rPr lang="en-GB" altLang="en-US"/>
              <a:t> </a:t>
            </a:r>
            <a:r>
              <a:rPr lang="en-US" altLang="en-US"/>
              <a:t>© 2008 Jupiterimages Corporation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110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>
            <a:extLst>
              <a:ext uri="{FF2B5EF4-FFF2-40B4-BE49-F238E27FC236}">
                <a16:creationId xmlns:a16="http://schemas.microsoft.com/office/drawing/2014/main" id="{C7B29A15-F4CB-440B-A205-31EAE1019B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Boardworks KS3 Science 2008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Chemical Reactions (Part One)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FA326D2-1265-45CB-9DAE-6BBBE12F3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C2DA25D-C259-4670-A27F-D39EF8671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/>
              <a:t>Photo credit:</a:t>
            </a:r>
            <a:r>
              <a:rPr lang="en-GB" altLang="en-US"/>
              <a:t> </a:t>
            </a:r>
            <a:r>
              <a:rPr lang="en-US" altLang="en-US"/>
              <a:t>© 2008 Jupiterimages Corporation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02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597D4-8F22-460A-B395-CDEC4943A6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2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7AC65-B90E-47D6-8D73-543B2346E44E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Alkali Metals</a:t>
            </a: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67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B442B-E8E9-41BE-BD49-4F07F80A03E9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Alkali Metals</a:t>
            </a: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Photo credit: </a:t>
            </a:r>
            <a:r>
              <a:rPr lang="en-GB" altLang="en-US"/>
              <a:t>Dr John Mileham</a:t>
            </a:r>
          </a:p>
          <a:p>
            <a:r>
              <a:rPr lang="en-GB" altLang="en-US"/>
              <a:t>Image is of sodium, freshly cut. Sodium tarnishes very quickly – within approximately 20 seconds. In this image, you can see how it is already tarnishing, starting from the right hand side. </a:t>
            </a:r>
          </a:p>
        </p:txBody>
      </p:sp>
    </p:spTree>
    <p:extLst>
      <p:ext uri="{BB962C8B-B14F-4D97-AF65-F5344CB8AC3E}">
        <p14:creationId xmlns:p14="http://schemas.microsoft.com/office/powerpoint/2010/main" val="362824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F74E6-3002-4C8E-89A7-EBA93D10B22E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Halogens</a:t>
            </a: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464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B442B-E8E9-41BE-BD49-4F07F80A03E9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Alkali Metals</a:t>
            </a: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Photo credit: </a:t>
            </a:r>
            <a:r>
              <a:rPr lang="en-GB" altLang="en-US"/>
              <a:t>Dr John </a:t>
            </a:r>
            <a:r>
              <a:rPr lang="en-GB" altLang="en-US" err="1"/>
              <a:t>Mileham</a:t>
            </a:r>
            <a:endParaRPr lang="en-GB" altLang="en-US"/>
          </a:p>
          <a:p>
            <a:r>
              <a:rPr lang="en-GB" altLang="en-US"/>
              <a:t>Image is of sodium, freshly cut. Sodium tarnishes very quickly – within approximately 20 seconds. In this image, you can see how it is already tarnishing, starting from the right hand side. </a:t>
            </a:r>
          </a:p>
        </p:txBody>
      </p:sp>
    </p:spTree>
    <p:extLst>
      <p:ext uri="{BB962C8B-B14F-4D97-AF65-F5344CB8AC3E}">
        <p14:creationId xmlns:p14="http://schemas.microsoft.com/office/powerpoint/2010/main" val="276768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T1zAPQIBAQ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introduction-to-the-periodic-table-139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ZGDUKQa_6g" TargetMode="External"/><Relationship Id="rId4" Type="http://schemas.openxmlformats.org/officeDocument/2006/relationships/hyperlink" Target="https://www.youtube.com/watch?v=uixxJtJPVX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periodic 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r="2745" b="42709"/>
          <a:stretch/>
        </p:blipFill>
        <p:spPr bwMode="auto">
          <a:xfrm>
            <a:off x="1913993" y="2311382"/>
            <a:ext cx="8928893" cy="39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6636"/>
            <a:ext cx="10363200" cy="1470025"/>
          </a:xfrm>
        </p:spPr>
        <p:txBody>
          <a:bodyPr>
            <a:noAutofit/>
          </a:bodyPr>
          <a:lstStyle/>
          <a:p>
            <a:r>
              <a:rPr lang="en-GB" sz="6400">
                <a:latin typeface="Book Antiqua" panose="02040602050305030304" pitchFamily="18" charset="0"/>
              </a:rPr>
              <a:t>8Fc: Mendeleev’s 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854" y="1998744"/>
            <a:ext cx="10033663" cy="622038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GB" dirty="0"/>
              <a:t>Do Now: </a:t>
            </a:r>
            <a:endParaRPr lang="en-US">
              <a:cs typeface="Calibri Light"/>
            </a:endParaRPr>
          </a:p>
          <a:p>
            <a:pPr>
              <a:spcBef>
                <a:spcPts val="0"/>
              </a:spcBef>
            </a:pPr>
            <a:r>
              <a:rPr lang="en-GB" dirty="0">
                <a:cs typeface="Calibri Light"/>
              </a:rPr>
              <a:t>What are the names of the sections in the periodic table? (to the left and to the right?)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12/07/2022</a:t>
            </a:fld>
            <a:endParaRPr lang="en-GB" sz="4267"/>
          </a:p>
        </p:txBody>
      </p:sp>
    </p:spTree>
    <p:extLst>
      <p:ext uri="{BB962C8B-B14F-4D97-AF65-F5344CB8AC3E}">
        <p14:creationId xmlns:p14="http://schemas.microsoft.com/office/powerpoint/2010/main" val="205576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0" name="Rectangle 388"/>
          <p:cNvSpPr>
            <a:spLocks noGrp="1" noChangeArrowheads="1"/>
          </p:cNvSpPr>
          <p:nvPr>
            <p:ph type="title"/>
          </p:nvPr>
        </p:nvSpPr>
        <p:spPr>
          <a:xfrm>
            <a:off x="502382" y="707818"/>
            <a:ext cx="5249189" cy="590931"/>
          </a:xfrm>
          <a:noFill/>
          <a:ln/>
        </p:spPr>
        <p:txBody>
          <a:bodyPr wrap="square">
            <a:spAutoFit/>
          </a:bodyPr>
          <a:lstStyle/>
          <a:p>
            <a:pPr algn="l"/>
            <a:r>
              <a:rPr lang="en-GB" altLang="en-US" sz="3600">
                <a:latin typeface="+mn-lt"/>
              </a:rPr>
              <a:t>Group 7 – the Halogens</a:t>
            </a:r>
          </a:p>
        </p:txBody>
      </p:sp>
      <p:sp>
        <p:nvSpPr>
          <p:cNvPr id="18821" name="Text Box 389"/>
          <p:cNvSpPr txBox="1">
            <a:spLocks noChangeArrowheads="1"/>
          </p:cNvSpPr>
          <p:nvPr/>
        </p:nvSpPr>
        <p:spPr bwMode="auto">
          <a:xfrm>
            <a:off x="502382" y="1451456"/>
            <a:ext cx="10666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3200"/>
              <a:t>The elements in group 7 of the periodic table, on the right, are called the </a:t>
            </a:r>
            <a:r>
              <a:rPr lang="en-GB" altLang="en-US" sz="3200" b="1">
                <a:solidFill>
                  <a:schemeClr val="accent2">
                    <a:lumMod val="75000"/>
                  </a:schemeClr>
                </a:solidFill>
              </a:rPr>
              <a:t>halogens</a:t>
            </a:r>
            <a:r>
              <a:rPr lang="en-GB" altLang="en-US" sz="320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79036" y="3111189"/>
            <a:ext cx="5981240" cy="3518663"/>
            <a:chOff x="1285875" y="1204913"/>
            <a:chExt cx="6510338" cy="2896791"/>
          </a:xfrm>
        </p:grpSpPr>
        <p:pic>
          <p:nvPicPr>
            <p:cNvPr id="19132" name="Picture 700" descr="periodic table blocks colour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75" y="1463279"/>
              <a:ext cx="4408885" cy="2312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167" name="Group 735"/>
            <p:cNvGrpSpPr>
              <a:grpSpLocks/>
            </p:cNvGrpSpPr>
            <p:nvPr/>
          </p:nvGrpSpPr>
          <p:grpSpPr bwMode="auto">
            <a:xfrm>
              <a:off x="6125769" y="1272783"/>
              <a:ext cx="1408510" cy="235745"/>
              <a:chOff x="4185" y="1069"/>
              <a:chExt cx="1183" cy="198"/>
            </a:xfrm>
          </p:grpSpPr>
          <p:sp>
            <p:nvSpPr>
              <p:cNvPr id="19150" name="Line 718"/>
              <p:cNvSpPr>
                <a:spLocks noChangeShapeType="1"/>
              </p:cNvSpPr>
              <p:nvPr/>
            </p:nvSpPr>
            <p:spPr bwMode="auto">
              <a:xfrm flipH="1">
                <a:off x="4185" y="1223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9151" name="Text Box 719"/>
              <p:cNvSpPr txBox="1">
                <a:spLocks noChangeArrowheads="1"/>
              </p:cNvSpPr>
              <p:nvPr/>
            </p:nvSpPr>
            <p:spPr bwMode="auto">
              <a:xfrm>
                <a:off x="4640" y="1069"/>
                <a:ext cx="728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b="1">
                    <a:solidFill>
                      <a:srgbClr val="010066"/>
                    </a:solidFill>
                  </a:rPr>
                  <a:t>fluorine</a:t>
                </a:r>
              </a:p>
            </p:txBody>
          </p:sp>
        </p:grpSp>
        <p:grpSp>
          <p:nvGrpSpPr>
            <p:cNvPr id="19168" name="Group 736"/>
            <p:cNvGrpSpPr>
              <a:grpSpLocks/>
            </p:cNvGrpSpPr>
            <p:nvPr/>
          </p:nvGrpSpPr>
          <p:grpSpPr bwMode="auto">
            <a:xfrm>
              <a:off x="6123385" y="1835950"/>
              <a:ext cx="1672828" cy="235745"/>
              <a:chOff x="4183" y="1542"/>
              <a:chExt cx="1405" cy="198"/>
            </a:xfrm>
          </p:grpSpPr>
          <p:sp>
            <p:nvSpPr>
              <p:cNvPr id="19152" name="Text Box 720"/>
              <p:cNvSpPr txBox="1">
                <a:spLocks noChangeArrowheads="1"/>
              </p:cNvSpPr>
              <p:nvPr/>
            </p:nvSpPr>
            <p:spPr bwMode="auto">
              <a:xfrm>
                <a:off x="4640" y="1542"/>
                <a:ext cx="948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b="1">
                    <a:solidFill>
                      <a:srgbClr val="010066"/>
                    </a:solidFill>
                  </a:rPr>
                  <a:t>chlorine</a:t>
                </a:r>
              </a:p>
            </p:txBody>
          </p:sp>
          <p:sp>
            <p:nvSpPr>
              <p:cNvPr id="19157" name="Line 725"/>
              <p:cNvSpPr>
                <a:spLocks noChangeShapeType="1"/>
              </p:cNvSpPr>
              <p:nvPr/>
            </p:nvSpPr>
            <p:spPr bwMode="auto">
              <a:xfrm flipH="1">
                <a:off x="4183" y="1713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19169" name="Group 737"/>
            <p:cNvGrpSpPr>
              <a:grpSpLocks/>
            </p:cNvGrpSpPr>
            <p:nvPr/>
          </p:nvGrpSpPr>
          <p:grpSpPr bwMode="auto">
            <a:xfrm>
              <a:off x="6123385" y="2437216"/>
              <a:ext cx="1466851" cy="235745"/>
              <a:chOff x="4183" y="2047"/>
              <a:chExt cx="1232" cy="198"/>
            </a:xfrm>
          </p:grpSpPr>
          <p:sp>
            <p:nvSpPr>
              <p:cNvPr id="19153" name="Text Box 721"/>
              <p:cNvSpPr txBox="1">
                <a:spLocks noChangeArrowheads="1"/>
              </p:cNvSpPr>
              <p:nvPr/>
            </p:nvSpPr>
            <p:spPr bwMode="auto">
              <a:xfrm>
                <a:off x="4640" y="2047"/>
                <a:ext cx="775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b="1">
                    <a:solidFill>
                      <a:srgbClr val="010066"/>
                    </a:solidFill>
                  </a:rPr>
                  <a:t>bromine</a:t>
                </a:r>
              </a:p>
            </p:txBody>
          </p:sp>
          <p:sp>
            <p:nvSpPr>
              <p:cNvPr id="19158" name="Line 726"/>
              <p:cNvSpPr>
                <a:spLocks noChangeShapeType="1"/>
              </p:cNvSpPr>
              <p:nvPr/>
            </p:nvSpPr>
            <p:spPr bwMode="auto">
              <a:xfrm flipH="1">
                <a:off x="4183" y="2211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19170" name="Group 738"/>
            <p:cNvGrpSpPr>
              <a:grpSpLocks/>
            </p:cNvGrpSpPr>
            <p:nvPr/>
          </p:nvGrpSpPr>
          <p:grpSpPr bwMode="auto">
            <a:xfrm>
              <a:off x="6123387" y="2994431"/>
              <a:ext cx="1269206" cy="235745"/>
              <a:chOff x="4183" y="2515"/>
              <a:chExt cx="1066" cy="198"/>
            </a:xfrm>
          </p:grpSpPr>
          <p:sp>
            <p:nvSpPr>
              <p:cNvPr id="19154" name="Text Box 722"/>
              <p:cNvSpPr txBox="1">
                <a:spLocks noChangeArrowheads="1"/>
              </p:cNvSpPr>
              <p:nvPr/>
            </p:nvSpPr>
            <p:spPr bwMode="auto">
              <a:xfrm>
                <a:off x="4640" y="2515"/>
                <a:ext cx="609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b="1">
                    <a:solidFill>
                      <a:srgbClr val="010066"/>
                    </a:solidFill>
                  </a:rPr>
                  <a:t>iodine</a:t>
                </a:r>
              </a:p>
            </p:txBody>
          </p:sp>
          <p:sp>
            <p:nvSpPr>
              <p:cNvPr id="19159" name="Line 727"/>
              <p:cNvSpPr>
                <a:spLocks noChangeShapeType="1"/>
              </p:cNvSpPr>
              <p:nvPr/>
            </p:nvSpPr>
            <p:spPr bwMode="auto">
              <a:xfrm flipH="1">
                <a:off x="4183" y="2679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19171" name="Group 739"/>
            <p:cNvGrpSpPr>
              <a:grpSpLocks/>
            </p:cNvGrpSpPr>
            <p:nvPr/>
          </p:nvGrpSpPr>
          <p:grpSpPr bwMode="auto">
            <a:xfrm>
              <a:off x="6123385" y="3594508"/>
              <a:ext cx="1421606" cy="235745"/>
              <a:chOff x="4183" y="3019"/>
              <a:chExt cx="1194" cy="198"/>
            </a:xfrm>
          </p:grpSpPr>
          <p:sp>
            <p:nvSpPr>
              <p:cNvPr id="19155" name="Text Box 723"/>
              <p:cNvSpPr txBox="1">
                <a:spLocks noChangeArrowheads="1"/>
              </p:cNvSpPr>
              <p:nvPr/>
            </p:nvSpPr>
            <p:spPr bwMode="auto">
              <a:xfrm>
                <a:off x="4640" y="3019"/>
                <a:ext cx="737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b="1">
                    <a:solidFill>
                      <a:srgbClr val="010066"/>
                    </a:solidFill>
                  </a:rPr>
                  <a:t>astatine</a:t>
                </a:r>
              </a:p>
            </p:txBody>
          </p:sp>
          <p:sp>
            <p:nvSpPr>
              <p:cNvPr id="19160" name="Line 728"/>
              <p:cNvSpPr>
                <a:spLocks noChangeShapeType="1"/>
              </p:cNvSpPr>
              <p:nvPr/>
            </p:nvSpPr>
            <p:spPr bwMode="auto">
              <a:xfrm flipH="1">
                <a:off x="4183" y="3183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19166" name="Group 734"/>
            <p:cNvGrpSpPr>
              <a:grpSpLocks/>
            </p:cNvGrpSpPr>
            <p:nvPr/>
          </p:nvGrpSpPr>
          <p:grpSpPr bwMode="auto">
            <a:xfrm>
              <a:off x="5129212" y="1204913"/>
              <a:ext cx="977504" cy="2896791"/>
              <a:chOff x="3348" y="1012"/>
              <a:chExt cx="821" cy="2433"/>
            </a:xfrm>
          </p:grpSpPr>
          <p:sp>
            <p:nvSpPr>
              <p:cNvPr id="19162" name="Line 730"/>
              <p:cNvSpPr>
                <a:spLocks noChangeShapeType="1"/>
              </p:cNvSpPr>
              <p:nvPr/>
            </p:nvSpPr>
            <p:spPr bwMode="auto">
              <a:xfrm flipH="1">
                <a:off x="3348" y="1026"/>
                <a:ext cx="483" cy="60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9163" name="Line 731"/>
              <p:cNvSpPr>
                <a:spLocks noChangeShapeType="1"/>
              </p:cNvSpPr>
              <p:nvPr/>
            </p:nvSpPr>
            <p:spPr bwMode="auto">
              <a:xfrm flipH="1">
                <a:off x="3521" y="1031"/>
                <a:ext cx="617" cy="597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9164" name="Line 732"/>
              <p:cNvSpPr>
                <a:spLocks noChangeShapeType="1"/>
              </p:cNvSpPr>
              <p:nvPr/>
            </p:nvSpPr>
            <p:spPr bwMode="auto">
              <a:xfrm flipH="1" flipV="1">
                <a:off x="3349" y="3102"/>
                <a:ext cx="485" cy="331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9165" name="Line 733"/>
              <p:cNvSpPr>
                <a:spLocks noChangeShapeType="1"/>
              </p:cNvSpPr>
              <p:nvPr/>
            </p:nvSpPr>
            <p:spPr bwMode="auto">
              <a:xfrm flipH="1" flipV="1">
                <a:off x="3519" y="3112"/>
                <a:ext cx="611" cy="299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19133" name="Group 701"/>
              <p:cNvGrpSpPr>
                <a:grpSpLocks/>
              </p:cNvGrpSpPr>
              <p:nvPr/>
            </p:nvGrpSpPr>
            <p:grpSpPr bwMode="auto">
              <a:xfrm>
                <a:off x="3802" y="1012"/>
                <a:ext cx="367" cy="2433"/>
                <a:chOff x="604" y="1444"/>
                <a:chExt cx="295" cy="1956"/>
              </a:xfrm>
            </p:grpSpPr>
            <p:grpSp>
              <p:nvGrpSpPr>
                <p:cNvPr id="19134" name="Group 702"/>
                <p:cNvGrpSpPr>
                  <a:grpSpLocks/>
                </p:cNvGrpSpPr>
                <p:nvPr/>
              </p:nvGrpSpPr>
              <p:grpSpPr bwMode="auto">
                <a:xfrm>
                  <a:off x="604" y="1444"/>
                  <a:ext cx="293" cy="1556"/>
                  <a:chOff x="760" y="1738"/>
                  <a:chExt cx="293" cy="1556"/>
                </a:xfrm>
              </p:grpSpPr>
              <p:grpSp>
                <p:nvGrpSpPr>
                  <p:cNvPr id="19135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760" y="2918"/>
                    <a:ext cx="293" cy="376"/>
                    <a:chOff x="4686" y="2578"/>
                    <a:chExt cx="293" cy="376"/>
                  </a:xfrm>
                </p:grpSpPr>
                <p:sp>
                  <p:nvSpPr>
                    <p:cNvPr id="19136" name="AutoShape 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7" y="2578"/>
                      <a:ext cx="290" cy="37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1B7F7"/>
                    </a:solidFill>
                    <a:ln w="9525">
                      <a:solidFill>
                        <a:srgbClr val="9900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137" name="Text Box 70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6" y="2651"/>
                      <a:ext cx="293" cy="1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E1B7F7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GB" altLang="en-US" b="1">
                          <a:solidFill>
                            <a:srgbClr val="010066"/>
                          </a:solidFill>
                        </a:rPr>
                        <a:t>I</a:t>
                      </a:r>
                    </a:p>
                  </p:txBody>
                </p:sp>
              </p:grpSp>
              <p:grpSp>
                <p:nvGrpSpPr>
                  <p:cNvPr id="19138" name="Group 706"/>
                  <p:cNvGrpSpPr>
                    <a:grpSpLocks/>
                  </p:cNvGrpSpPr>
                  <p:nvPr/>
                </p:nvGrpSpPr>
                <p:grpSpPr bwMode="auto">
                  <a:xfrm>
                    <a:off x="760" y="2524"/>
                    <a:ext cx="293" cy="376"/>
                    <a:chOff x="4686" y="2184"/>
                    <a:chExt cx="293" cy="376"/>
                  </a:xfrm>
                </p:grpSpPr>
                <p:sp>
                  <p:nvSpPr>
                    <p:cNvPr id="19139" name="AutoShape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7" y="2184"/>
                      <a:ext cx="290" cy="37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1B7F7"/>
                    </a:solidFill>
                    <a:ln w="9525">
                      <a:solidFill>
                        <a:srgbClr val="9900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140" name="Text Box 70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6" y="2257"/>
                      <a:ext cx="293" cy="1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E1B7F7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GB" altLang="en-US" b="1">
                          <a:solidFill>
                            <a:srgbClr val="010066"/>
                          </a:solidFill>
                        </a:rPr>
                        <a:t>Br</a:t>
                      </a:r>
                    </a:p>
                  </p:txBody>
                </p:sp>
              </p:grpSp>
              <p:grpSp>
                <p:nvGrpSpPr>
                  <p:cNvPr id="19141" name="Group 709"/>
                  <p:cNvGrpSpPr>
                    <a:grpSpLocks/>
                  </p:cNvGrpSpPr>
                  <p:nvPr/>
                </p:nvGrpSpPr>
                <p:grpSpPr bwMode="auto">
                  <a:xfrm>
                    <a:off x="760" y="2132"/>
                    <a:ext cx="293" cy="376"/>
                    <a:chOff x="4686" y="1792"/>
                    <a:chExt cx="293" cy="376"/>
                  </a:xfrm>
                </p:grpSpPr>
                <p:sp>
                  <p:nvSpPr>
                    <p:cNvPr id="19142" name="AutoShape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7" y="1792"/>
                      <a:ext cx="290" cy="37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1B7F7"/>
                    </a:solidFill>
                    <a:ln w="9525">
                      <a:solidFill>
                        <a:srgbClr val="9900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143" name="Text Box 7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6" y="1865"/>
                      <a:ext cx="293" cy="1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E1B7F7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GB" altLang="en-US" b="1">
                          <a:solidFill>
                            <a:srgbClr val="010066"/>
                          </a:solidFill>
                        </a:rPr>
                        <a:t>Cl</a:t>
                      </a:r>
                    </a:p>
                  </p:txBody>
                </p:sp>
              </p:grpSp>
              <p:grpSp>
                <p:nvGrpSpPr>
                  <p:cNvPr id="19144" name="Group 712"/>
                  <p:cNvGrpSpPr>
                    <a:grpSpLocks/>
                  </p:cNvGrpSpPr>
                  <p:nvPr/>
                </p:nvGrpSpPr>
                <p:grpSpPr bwMode="auto">
                  <a:xfrm>
                    <a:off x="760" y="1738"/>
                    <a:ext cx="293" cy="376"/>
                    <a:chOff x="4686" y="1398"/>
                    <a:chExt cx="293" cy="376"/>
                  </a:xfrm>
                </p:grpSpPr>
                <p:sp>
                  <p:nvSpPr>
                    <p:cNvPr id="19145" name="AutoShape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7" y="1398"/>
                      <a:ext cx="290" cy="37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1B7F7"/>
                    </a:solidFill>
                    <a:ln w="9525">
                      <a:solidFill>
                        <a:srgbClr val="9900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146" name="Text Box 7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6" y="1471"/>
                      <a:ext cx="293" cy="1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E1B7F7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GB" altLang="en-US" b="1">
                          <a:solidFill>
                            <a:srgbClr val="010066"/>
                          </a:solidFill>
                        </a:rPr>
                        <a:t>F</a:t>
                      </a:r>
                    </a:p>
                  </p:txBody>
                </p:sp>
              </p:grpSp>
            </p:grpSp>
            <p:grpSp>
              <p:nvGrpSpPr>
                <p:cNvPr id="19147" name="Group 715"/>
                <p:cNvGrpSpPr>
                  <a:grpSpLocks/>
                </p:cNvGrpSpPr>
                <p:nvPr/>
              </p:nvGrpSpPr>
              <p:grpSpPr bwMode="auto">
                <a:xfrm>
                  <a:off x="606" y="3024"/>
                  <a:ext cx="293" cy="376"/>
                  <a:chOff x="752" y="3163"/>
                  <a:chExt cx="293" cy="376"/>
                </a:xfrm>
              </p:grpSpPr>
              <p:sp>
                <p:nvSpPr>
                  <p:cNvPr id="19148" name="AutoShape 716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149" name="Text Box 7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GB" altLang="en-US" b="1">
                        <a:solidFill>
                          <a:srgbClr val="010066"/>
                        </a:solidFill>
                      </a:rPr>
                      <a:t>At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821960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49952" y="473395"/>
            <a:ext cx="101415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4000">
                <a:solidFill>
                  <a:srgbClr val="010066"/>
                </a:solidFill>
              </a:rPr>
              <a:t>Properties of Halogens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5431" y="1360777"/>
                <a:ext cx="10178098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600" dirty="0"/>
                  <a:t>Non metals – </a:t>
                </a:r>
                <a:r>
                  <a:rPr lang="en-GB" sz="3600" dirty="0">
                    <a:solidFill>
                      <a:schemeClr val="accent2">
                        <a:lumMod val="75000"/>
                      </a:schemeClr>
                    </a:solidFill>
                  </a:rPr>
                  <a:t>do not conduct</a:t>
                </a:r>
                <a:r>
                  <a:rPr lang="en-GB" sz="3600" dirty="0"/>
                  <a:t> electricity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600" dirty="0">
                    <a:solidFill>
                      <a:schemeClr val="accent2">
                        <a:lumMod val="75000"/>
                      </a:schemeClr>
                    </a:solidFill>
                  </a:rPr>
                  <a:t>Brittle and crumbly </a:t>
                </a:r>
                <a:r>
                  <a:rPr lang="en-GB" sz="3600" dirty="0"/>
                  <a:t>when solid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600" dirty="0"/>
                  <a:t>Poisonous and </a:t>
                </a:r>
                <a:r>
                  <a:rPr lang="en-GB" sz="3600" dirty="0">
                    <a:solidFill>
                      <a:schemeClr val="accent2">
                        <a:lumMod val="75000"/>
                      </a:schemeClr>
                    </a:solidFill>
                  </a:rPr>
                  <a:t>smelly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600" dirty="0"/>
                  <a:t>They become </a:t>
                </a:r>
                <a:r>
                  <a:rPr lang="en-GB" sz="3600" dirty="0">
                    <a:solidFill>
                      <a:schemeClr val="accent2">
                        <a:lumMod val="75000"/>
                      </a:schemeClr>
                    </a:solidFill>
                  </a:rPr>
                  <a:t>darker in colour </a:t>
                </a:r>
                <a:r>
                  <a:rPr lang="en-GB" sz="3600" dirty="0"/>
                  <a:t>down the group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600" dirty="0"/>
                  <a:t>They have </a:t>
                </a:r>
                <a:r>
                  <a:rPr lang="en-GB" sz="3600" dirty="0">
                    <a:solidFill>
                      <a:schemeClr val="accent2">
                        <a:lumMod val="75000"/>
                      </a:schemeClr>
                    </a:solidFill>
                  </a:rPr>
                  <a:t>low melting and boiling </a:t>
                </a:r>
                <a:r>
                  <a:rPr lang="en-GB" sz="3600" dirty="0"/>
                  <a:t>points which increase down the group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600" dirty="0"/>
                  <a:t>They all react with </a:t>
                </a:r>
                <a:r>
                  <a:rPr lang="en-GB" sz="3600" dirty="0">
                    <a:solidFill>
                      <a:schemeClr val="accent2">
                        <a:lumMod val="75000"/>
                      </a:schemeClr>
                    </a:solidFill>
                  </a:rPr>
                  <a:t>alkali metals</a:t>
                </a:r>
                <a:r>
                  <a:rPr lang="en-GB" sz="3600" dirty="0"/>
                  <a:t>. </a:t>
                </a:r>
                <a:br>
                  <a:rPr lang="en-GB" sz="3600" dirty="0"/>
                </a:br>
                <a:r>
                  <a:rPr lang="en-GB" sz="3600" dirty="0"/>
                  <a:t>alkali metal + halogen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600" dirty="0"/>
                  <a:t> alkali metal halide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600" dirty="0"/>
                  <a:t>Reactivity decreases down the group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31" y="1360777"/>
                <a:ext cx="10178098" cy="5078313"/>
              </a:xfrm>
              <a:prstGeom prst="rect">
                <a:avLst/>
              </a:prstGeom>
              <a:blipFill>
                <a:blip r:embed="rId3"/>
                <a:stretch>
                  <a:fillRect l="-1678" t="-1801" b="-36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6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1890" y="362280"/>
            <a:ext cx="10800296" cy="6184694"/>
            <a:chOff x="1565672" y="1289448"/>
            <a:chExt cx="6137289" cy="3045619"/>
          </a:xfrm>
        </p:grpSpPr>
        <p:grpSp>
          <p:nvGrpSpPr>
            <p:cNvPr id="5" name="Group 129"/>
            <p:cNvGrpSpPr>
              <a:grpSpLocks/>
            </p:cNvGrpSpPr>
            <p:nvPr/>
          </p:nvGrpSpPr>
          <p:grpSpPr bwMode="auto">
            <a:xfrm>
              <a:off x="1565672" y="1289448"/>
              <a:ext cx="6090047" cy="3045619"/>
              <a:chOff x="414" y="999"/>
              <a:chExt cx="5115" cy="2558"/>
            </a:xfrm>
          </p:grpSpPr>
          <p:sp>
            <p:nvSpPr>
              <p:cNvPr id="40" name="AutoShape 93"/>
              <p:cNvSpPr>
                <a:spLocks noChangeArrowheads="1"/>
              </p:cNvSpPr>
              <p:nvPr/>
            </p:nvSpPr>
            <p:spPr bwMode="auto">
              <a:xfrm>
                <a:off x="416" y="1143"/>
                <a:ext cx="5108" cy="262"/>
              </a:xfrm>
              <a:prstGeom prst="roundRect">
                <a:avLst>
                  <a:gd name="adj" fmla="val 8014"/>
                </a:avLst>
              </a:prstGeom>
              <a:solidFill>
                <a:srgbClr val="FFC1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1" name="AutoShape 94"/>
              <p:cNvSpPr>
                <a:spLocks noChangeArrowheads="1"/>
              </p:cNvSpPr>
              <p:nvPr/>
            </p:nvSpPr>
            <p:spPr bwMode="auto">
              <a:xfrm>
                <a:off x="419" y="1001"/>
                <a:ext cx="5102" cy="2553"/>
              </a:xfrm>
              <a:prstGeom prst="roundRect">
                <a:avLst>
                  <a:gd name="adj" fmla="val 3542"/>
                </a:avLst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Line 95"/>
              <p:cNvSpPr>
                <a:spLocks noChangeShapeType="1"/>
              </p:cNvSpPr>
              <p:nvPr/>
            </p:nvSpPr>
            <p:spPr bwMode="auto">
              <a:xfrm>
                <a:off x="1445" y="1005"/>
                <a:ext cx="2" cy="2547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" name="Line 97"/>
              <p:cNvSpPr>
                <a:spLocks noChangeShapeType="1"/>
              </p:cNvSpPr>
              <p:nvPr/>
            </p:nvSpPr>
            <p:spPr bwMode="auto">
              <a:xfrm rot="-5400000">
                <a:off x="2968" y="-993"/>
                <a:ext cx="0" cy="5083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4" name="Line 98"/>
              <p:cNvSpPr>
                <a:spLocks noChangeShapeType="1"/>
              </p:cNvSpPr>
              <p:nvPr/>
            </p:nvSpPr>
            <p:spPr bwMode="auto">
              <a:xfrm rot="-5400000">
                <a:off x="2972" y="-641"/>
                <a:ext cx="0" cy="509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5" name="Line 99"/>
              <p:cNvSpPr>
                <a:spLocks noChangeShapeType="1"/>
              </p:cNvSpPr>
              <p:nvPr/>
            </p:nvSpPr>
            <p:spPr bwMode="auto">
              <a:xfrm rot="-5400000">
                <a:off x="2976" y="-160"/>
                <a:ext cx="0" cy="5091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6" name="Line 100"/>
              <p:cNvSpPr>
                <a:spLocks noChangeShapeType="1"/>
              </p:cNvSpPr>
              <p:nvPr/>
            </p:nvSpPr>
            <p:spPr bwMode="auto">
              <a:xfrm rot="-5400000">
                <a:off x="2972" y="366"/>
                <a:ext cx="0" cy="5115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7" name="Line 104"/>
              <p:cNvSpPr>
                <a:spLocks noChangeShapeType="1"/>
              </p:cNvSpPr>
              <p:nvPr/>
            </p:nvSpPr>
            <p:spPr bwMode="auto">
              <a:xfrm>
                <a:off x="2639" y="999"/>
                <a:ext cx="2" cy="2558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8" name="Line 105"/>
              <p:cNvSpPr>
                <a:spLocks noChangeShapeType="1"/>
              </p:cNvSpPr>
              <p:nvPr/>
            </p:nvSpPr>
            <p:spPr bwMode="auto">
              <a:xfrm>
                <a:off x="3707" y="1005"/>
                <a:ext cx="2" cy="2545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9" name="Line 106"/>
              <p:cNvSpPr>
                <a:spLocks noChangeShapeType="1"/>
              </p:cNvSpPr>
              <p:nvPr/>
            </p:nvSpPr>
            <p:spPr bwMode="auto">
              <a:xfrm>
                <a:off x="4787" y="1001"/>
                <a:ext cx="2" cy="2555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85912" y="1433995"/>
              <a:ext cx="6117049" cy="2867843"/>
              <a:chOff x="1585912" y="1433995"/>
              <a:chExt cx="6117049" cy="2867843"/>
            </a:xfrm>
          </p:grpSpPr>
          <p:sp>
            <p:nvSpPr>
              <p:cNvPr id="7" name="Text Box 70"/>
              <p:cNvSpPr txBox="1">
                <a:spLocks noChangeArrowheads="1"/>
              </p:cNvSpPr>
              <p:nvPr/>
            </p:nvSpPr>
            <p:spPr bwMode="auto">
              <a:xfrm>
                <a:off x="1590080" y="1433995"/>
                <a:ext cx="1193006" cy="378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4400" b="1">
                    <a:solidFill>
                      <a:srgbClr val="010066"/>
                    </a:solidFill>
                  </a:rPr>
                  <a:t>Halogen</a:t>
                </a:r>
              </a:p>
            </p:txBody>
          </p:sp>
          <p:sp>
            <p:nvSpPr>
              <p:cNvPr id="8" name="Text Box 71"/>
              <p:cNvSpPr txBox="1">
                <a:spLocks noChangeArrowheads="1"/>
              </p:cNvSpPr>
              <p:nvPr/>
            </p:nvSpPr>
            <p:spPr bwMode="auto">
              <a:xfrm>
                <a:off x="2909121" y="1473507"/>
                <a:ext cx="1212651" cy="287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200" b="1">
                    <a:solidFill>
                      <a:srgbClr val="010066"/>
                    </a:solidFill>
                  </a:rPr>
                  <a:t>Relative size</a:t>
                </a:r>
              </a:p>
            </p:txBody>
          </p:sp>
          <p:sp>
            <p:nvSpPr>
              <p:cNvPr id="9" name="Text Box 72"/>
              <p:cNvSpPr txBox="1">
                <a:spLocks noChangeArrowheads="1"/>
              </p:cNvSpPr>
              <p:nvPr/>
            </p:nvSpPr>
            <p:spPr bwMode="auto">
              <a:xfrm>
                <a:off x="4277224" y="1502185"/>
                <a:ext cx="1193006" cy="197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010066"/>
                    </a:solidFill>
                  </a:rPr>
                  <a:t>Melting point (</a:t>
                </a:r>
                <a:r>
                  <a:rPr lang="en-US" altLang="en-US" sz="2000" b="1">
                    <a:solidFill>
                      <a:srgbClr val="010066"/>
                    </a:solidFill>
                    <a:cs typeface="Arial" panose="020B0604020202020204" pitchFamily="34" charset="0"/>
                  </a:rPr>
                  <a:t>°</a:t>
                </a:r>
                <a:r>
                  <a:rPr lang="en-GB" altLang="en-US" sz="2000" b="1">
                    <a:solidFill>
                      <a:srgbClr val="010066"/>
                    </a:solidFill>
                  </a:rPr>
                  <a:t>C)</a:t>
                </a:r>
              </a:p>
            </p:txBody>
          </p:sp>
          <p:sp>
            <p:nvSpPr>
              <p:cNvPr id="10" name="Text Box 73"/>
              <p:cNvSpPr txBox="1">
                <a:spLocks noChangeArrowheads="1"/>
              </p:cNvSpPr>
              <p:nvPr/>
            </p:nvSpPr>
            <p:spPr bwMode="auto">
              <a:xfrm>
                <a:off x="5621319" y="1512689"/>
                <a:ext cx="1193006" cy="197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010066"/>
                    </a:solidFill>
                  </a:rPr>
                  <a:t>Boiling point (</a:t>
                </a:r>
                <a:r>
                  <a:rPr lang="en-US" altLang="en-US" sz="2000" b="1">
                    <a:solidFill>
                      <a:srgbClr val="010066"/>
                    </a:solidFill>
                  </a:rPr>
                  <a:t>°</a:t>
                </a:r>
                <a:r>
                  <a:rPr lang="en-GB" altLang="en-US" sz="2000" b="1">
                    <a:solidFill>
                      <a:srgbClr val="010066"/>
                    </a:solidFill>
                  </a:rPr>
                  <a:t>C)</a:t>
                </a:r>
              </a:p>
            </p:txBody>
          </p:sp>
          <p:sp>
            <p:nvSpPr>
              <p:cNvPr id="11" name="Text Box 74"/>
              <p:cNvSpPr txBox="1">
                <a:spLocks noChangeArrowheads="1"/>
              </p:cNvSpPr>
              <p:nvPr/>
            </p:nvSpPr>
            <p:spPr bwMode="auto">
              <a:xfrm>
                <a:off x="6910005" y="1491790"/>
                <a:ext cx="792956" cy="257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800" b="1">
                    <a:solidFill>
                      <a:srgbClr val="010066"/>
                    </a:solidFill>
                  </a:rPr>
                  <a:t>State</a:t>
                </a:r>
              </a:p>
            </p:txBody>
          </p:sp>
          <p:sp>
            <p:nvSpPr>
              <p:cNvPr id="12" name="Text Box 79"/>
              <p:cNvSpPr txBox="1">
                <a:spLocks noChangeArrowheads="1"/>
              </p:cNvSpPr>
              <p:nvPr/>
            </p:nvSpPr>
            <p:spPr bwMode="auto">
              <a:xfrm>
                <a:off x="4273153" y="2001550"/>
                <a:ext cx="700088" cy="287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200">
                    <a:solidFill>
                      <a:srgbClr val="010066"/>
                    </a:solidFill>
                  </a:rPr>
                  <a:t>-220</a:t>
                </a:r>
              </a:p>
            </p:txBody>
          </p:sp>
          <p:sp>
            <p:nvSpPr>
              <p:cNvPr id="13" name="Text Box 80"/>
              <p:cNvSpPr txBox="1">
                <a:spLocks noChangeArrowheads="1"/>
              </p:cNvSpPr>
              <p:nvPr/>
            </p:nvSpPr>
            <p:spPr bwMode="auto">
              <a:xfrm>
                <a:off x="5545931" y="2001550"/>
                <a:ext cx="700088" cy="287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200">
                    <a:solidFill>
                      <a:srgbClr val="010066"/>
                    </a:solidFill>
                  </a:rPr>
                  <a:t>-118</a:t>
                </a:r>
              </a:p>
            </p:txBody>
          </p:sp>
          <p:sp>
            <p:nvSpPr>
              <p:cNvPr id="14" name="Text Box 81"/>
              <p:cNvSpPr txBox="1">
                <a:spLocks noChangeArrowheads="1"/>
              </p:cNvSpPr>
              <p:nvPr/>
            </p:nvSpPr>
            <p:spPr bwMode="auto">
              <a:xfrm>
                <a:off x="4273153" y="2495661"/>
                <a:ext cx="700088" cy="3485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4000">
                    <a:solidFill>
                      <a:srgbClr val="010066"/>
                    </a:solidFill>
                  </a:rPr>
                  <a:t>-101</a:t>
                </a:r>
              </a:p>
            </p:txBody>
          </p:sp>
          <p:sp>
            <p:nvSpPr>
              <p:cNvPr id="15" name="Text Box 82"/>
              <p:cNvSpPr txBox="1">
                <a:spLocks noChangeArrowheads="1"/>
              </p:cNvSpPr>
              <p:nvPr/>
            </p:nvSpPr>
            <p:spPr bwMode="auto">
              <a:xfrm>
                <a:off x="4273153" y="3107642"/>
                <a:ext cx="700088" cy="409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4800">
                    <a:solidFill>
                      <a:srgbClr val="010066"/>
                    </a:solidFill>
                  </a:rPr>
                  <a:t>-7</a:t>
                </a:r>
              </a:p>
            </p:txBody>
          </p:sp>
          <p:sp>
            <p:nvSpPr>
              <p:cNvPr id="16" name="Text Box 83"/>
              <p:cNvSpPr txBox="1">
                <a:spLocks noChangeArrowheads="1"/>
              </p:cNvSpPr>
              <p:nvPr/>
            </p:nvSpPr>
            <p:spPr bwMode="auto">
              <a:xfrm>
                <a:off x="4273153" y="3791060"/>
                <a:ext cx="700088" cy="409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4800">
                    <a:solidFill>
                      <a:srgbClr val="010066"/>
                    </a:solidFill>
                  </a:rPr>
                  <a:t>114</a:t>
                </a:r>
              </a:p>
            </p:txBody>
          </p:sp>
          <p:sp>
            <p:nvSpPr>
              <p:cNvPr id="17" name="Text Box 84"/>
              <p:cNvSpPr txBox="1">
                <a:spLocks noChangeArrowheads="1"/>
              </p:cNvSpPr>
              <p:nvPr/>
            </p:nvSpPr>
            <p:spPr bwMode="auto">
              <a:xfrm>
                <a:off x="5545931" y="2495661"/>
                <a:ext cx="700088" cy="318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>
                    <a:solidFill>
                      <a:srgbClr val="010066"/>
                    </a:solidFill>
                  </a:rPr>
                  <a:t>-34</a:t>
                </a:r>
              </a:p>
            </p:txBody>
          </p:sp>
          <p:sp>
            <p:nvSpPr>
              <p:cNvPr id="18" name="Text Box 85"/>
              <p:cNvSpPr txBox="1">
                <a:spLocks noChangeArrowheads="1"/>
              </p:cNvSpPr>
              <p:nvPr/>
            </p:nvSpPr>
            <p:spPr bwMode="auto">
              <a:xfrm>
                <a:off x="5545931" y="3089672"/>
                <a:ext cx="700088" cy="378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4400">
                    <a:solidFill>
                      <a:srgbClr val="010066"/>
                    </a:solidFill>
                  </a:rPr>
                  <a:t>59</a:t>
                </a:r>
              </a:p>
            </p:txBody>
          </p:sp>
          <p:sp>
            <p:nvSpPr>
              <p:cNvPr id="19" name="Text Box 86"/>
              <p:cNvSpPr txBox="1">
                <a:spLocks noChangeArrowheads="1"/>
              </p:cNvSpPr>
              <p:nvPr/>
            </p:nvSpPr>
            <p:spPr bwMode="auto">
              <a:xfrm>
                <a:off x="5545931" y="3773091"/>
                <a:ext cx="700088" cy="378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4400">
                    <a:solidFill>
                      <a:srgbClr val="010066"/>
                    </a:solidFill>
                  </a:rPr>
                  <a:t>184</a:t>
                </a:r>
              </a:p>
            </p:txBody>
          </p:sp>
          <p:sp>
            <p:nvSpPr>
              <p:cNvPr id="20" name="Text Box 87"/>
              <p:cNvSpPr txBox="1">
                <a:spLocks noChangeArrowheads="1"/>
              </p:cNvSpPr>
              <p:nvPr/>
            </p:nvSpPr>
            <p:spPr bwMode="auto">
              <a:xfrm>
                <a:off x="6827044" y="1983580"/>
                <a:ext cx="700088" cy="318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b="1">
                    <a:solidFill>
                      <a:srgbClr val="010066"/>
                    </a:solidFill>
                  </a:rPr>
                  <a:t>gas</a:t>
                </a:r>
              </a:p>
            </p:txBody>
          </p:sp>
          <p:sp>
            <p:nvSpPr>
              <p:cNvPr id="21" name="Text Box 88"/>
              <p:cNvSpPr txBox="1">
                <a:spLocks noChangeArrowheads="1"/>
              </p:cNvSpPr>
              <p:nvPr/>
            </p:nvSpPr>
            <p:spPr bwMode="auto">
              <a:xfrm>
                <a:off x="6827044" y="2477691"/>
                <a:ext cx="700088" cy="3485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4000" b="1">
                    <a:solidFill>
                      <a:srgbClr val="010066"/>
                    </a:solidFill>
                  </a:rPr>
                  <a:t>gas</a:t>
                </a:r>
              </a:p>
            </p:txBody>
          </p:sp>
          <p:sp>
            <p:nvSpPr>
              <p:cNvPr id="22" name="Text Box 89"/>
              <p:cNvSpPr txBox="1">
                <a:spLocks noChangeArrowheads="1"/>
              </p:cNvSpPr>
              <p:nvPr/>
            </p:nvSpPr>
            <p:spPr bwMode="auto">
              <a:xfrm>
                <a:off x="6827044" y="3089672"/>
                <a:ext cx="764381" cy="318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b="1">
                    <a:solidFill>
                      <a:srgbClr val="010066"/>
                    </a:solidFill>
                  </a:rPr>
                  <a:t>liquid</a:t>
                </a:r>
                <a:endParaRPr lang="en-GB" altLang="en-US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3" name="Text Box 90"/>
              <p:cNvSpPr txBox="1">
                <a:spLocks noChangeArrowheads="1"/>
              </p:cNvSpPr>
              <p:nvPr/>
            </p:nvSpPr>
            <p:spPr bwMode="auto">
              <a:xfrm>
                <a:off x="6827044" y="3810340"/>
                <a:ext cx="700088" cy="3485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4000" b="1">
                    <a:solidFill>
                      <a:srgbClr val="010066"/>
                    </a:solidFill>
                  </a:rPr>
                  <a:t>solid</a:t>
                </a:r>
                <a:endParaRPr lang="en-GB" altLang="en-US" b="1">
                  <a:solidFill>
                    <a:srgbClr val="010066"/>
                  </a:solidFill>
                </a:endParaRPr>
              </a:p>
            </p:txBody>
          </p:sp>
          <p:grpSp>
            <p:nvGrpSpPr>
              <p:cNvPr id="24" name="Group 151"/>
              <p:cNvGrpSpPr>
                <a:grpSpLocks/>
              </p:cNvGrpSpPr>
              <p:nvPr/>
            </p:nvGrpSpPr>
            <p:grpSpPr bwMode="auto">
              <a:xfrm>
                <a:off x="3200398" y="1963452"/>
                <a:ext cx="641746" cy="352425"/>
                <a:chOff x="2280" y="1592"/>
                <a:chExt cx="539" cy="296"/>
              </a:xfrm>
            </p:grpSpPr>
            <p:pic>
              <p:nvPicPr>
                <p:cNvPr id="38" name="Picture 142" descr="fluorine ato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0" y="1594"/>
                  <a:ext cx="294" cy="2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43" descr="fluorine ato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5" y="1592"/>
                  <a:ext cx="294" cy="2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Group 153"/>
              <p:cNvGrpSpPr>
                <a:grpSpLocks/>
              </p:cNvGrpSpPr>
              <p:nvPr/>
            </p:nvGrpSpPr>
            <p:grpSpPr bwMode="auto">
              <a:xfrm>
                <a:off x="2872979" y="2986199"/>
                <a:ext cx="1277541" cy="577454"/>
                <a:chOff x="1483" y="2445"/>
                <a:chExt cx="1073" cy="485"/>
              </a:xfrm>
            </p:grpSpPr>
            <p:pic>
              <p:nvPicPr>
                <p:cNvPr id="36" name="Picture 147" descr="bromine ato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3" y="2445"/>
                  <a:ext cx="524" cy="4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148" descr="bromine ato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1" y="2445"/>
                  <a:ext cx="535" cy="4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Group 154"/>
              <p:cNvGrpSpPr>
                <a:grpSpLocks/>
              </p:cNvGrpSpPr>
              <p:nvPr/>
            </p:nvGrpSpPr>
            <p:grpSpPr bwMode="auto">
              <a:xfrm>
                <a:off x="2870597" y="3623182"/>
                <a:ext cx="1329929" cy="678656"/>
                <a:chOff x="1505" y="2974"/>
                <a:chExt cx="1117" cy="570"/>
              </a:xfrm>
            </p:grpSpPr>
            <p:pic>
              <p:nvPicPr>
                <p:cNvPr id="34" name="Picture 149" descr="iodine ato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5" y="2974"/>
                  <a:ext cx="546" cy="5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150" descr="iodine ato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0" y="2982"/>
                  <a:ext cx="562" cy="5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" name="Group 162"/>
              <p:cNvGrpSpPr>
                <a:grpSpLocks/>
              </p:cNvGrpSpPr>
              <p:nvPr/>
            </p:nvGrpSpPr>
            <p:grpSpPr bwMode="auto">
              <a:xfrm>
                <a:off x="2901553" y="2389693"/>
                <a:ext cx="1183482" cy="527447"/>
                <a:chOff x="1465" y="1944"/>
                <a:chExt cx="994" cy="443"/>
              </a:xfrm>
            </p:grpSpPr>
            <p:pic>
              <p:nvPicPr>
                <p:cNvPr id="32" name="Picture 156" descr="chlorine atom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5" y="1960"/>
                  <a:ext cx="480" cy="4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157" descr="chlorine atom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9" y="1944"/>
                  <a:ext cx="480" cy="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8" name="Picture 168" descr="fluorine wor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2001551"/>
                <a:ext cx="1162050" cy="316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9" descr="chlorine wo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2503994"/>
                <a:ext cx="1193006" cy="311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70" descr="iodine wor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3797013"/>
                <a:ext cx="921544" cy="307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71" descr="bromine wor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2" y="3132645"/>
                <a:ext cx="1177529" cy="307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5396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94422" y="1144666"/>
            <a:ext cx="111599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200"/>
              <a:t>The elements in group 0, on the right of the periodic table, are called the</a:t>
            </a:r>
            <a:r>
              <a:rPr lang="en-GB" altLang="en-US" sz="3200" b="1">
                <a:solidFill>
                  <a:srgbClr val="FF6600"/>
                </a:solidFill>
              </a:rPr>
              <a:t> </a:t>
            </a:r>
            <a:r>
              <a:rPr lang="en-GB" altLang="en-US" sz="3200" b="1">
                <a:solidFill>
                  <a:schemeClr val="accent2">
                    <a:lumMod val="75000"/>
                  </a:schemeClr>
                </a:solidFill>
              </a:rPr>
              <a:t>noble</a:t>
            </a:r>
            <a:r>
              <a:rPr lang="en-GB" altLang="en-US" sz="3200" b="1">
                <a:solidFill>
                  <a:srgbClr val="FF6600"/>
                </a:solidFill>
              </a:rPr>
              <a:t> </a:t>
            </a:r>
            <a:r>
              <a:rPr lang="en-GB" altLang="en-US" sz="3200" b="1">
                <a:solidFill>
                  <a:schemeClr val="accent2">
                    <a:lumMod val="75000"/>
                  </a:schemeClr>
                </a:solidFill>
              </a:rPr>
              <a:t>gases</a:t>
            </a:r>
            <a:r>
              <a:rPr lang="en-GB" altLang="en-US" sz="320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33799" y="3985652"/>
            <a:ext cx="5085161" cy="2552565"/>
            <a:chOff x="1364457" y="1381125"/>
            <a:chExt cx="6247209" cy="2868216"/>
          </a:xfrm>
        </p:grpSpPr>
        <p:pic>
          <p:nvPicPr>
            <p:cNvPr id="145413" name="Picture 5" descr="periodic table blocks colour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457" y="1614488"/>
              <a:ext cx="4250531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5470" name="Group 62"/>
            <p:cNvGrpSpPr>
              <a:grpSpLocks/>
            </p:cNvGrpSpPr>
            <p:nvPr/>
          </p:nvGrpSpPr>
          <p:grpSpPr bwMode="auto">
            <a:xfrm>
              <a:off x="5295900" y="1381125"/>
              <a:ext cx="798910" cy="2868216"/>
              <a:chOff x="3488" y="1032"/>
              <a:chExt cx="671" cy="2409"/>
            </a:xfrm>
          </p:grpSpPr>
          <p:sp>
            <p:nvSpPr>
              <p:cNvPr id="145435" name="Line 27"/>
              <p:cNvSpPr>
                <a:spLocks noChangeShapeType="1"/>
              </p:cNvSpPr>
              <p:nvPr/>
            </p:nvSpPr>
            <p:spPr bwMode="auto">
              <a:xfrm flipH="1">
                <a:off x="3488" y="1048"/>
                <a:ext cx="403" cy="327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5436" name="Line 28"/>
              <p:cNvSpPr>
                <a:spLocks noChangeShapeType="1"/>
              </p:cNvSpPr>
              <p:nvPr/>
            </p:nvSpPr>
            <p:spPr bwMode="auto">
              <a:xfrm flipH="1">
                <a:off x="3659" y="1052"/>
                <a:ext cx="472" cy="31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5437" name="Line 29"/>
              <p:cNvSpPr>
                <a:spLocks noChangeShapeType="1"/>
              </p:cNvSpPr>
              <p:nvPr/>
            </p:nvSpPr>
            <p:spPr bwMode="auto">
              <a:xfrm flipH="1" flipV="1">
                <a:off x="3499" y="3044"/>
                <a:ext cx="384" cy="383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5438" name="Line 30"/>
              <p:cNvSpPr>
                <a:spLocks noChangeShapeType="1"/>
              </p:cNvSpPr>
              <p:nvPr/>
            </p:nvSpPr>
            <p:spPr bwMode="auto">
              <a:xfrm flipH="1" flipV="1">
                <a:off x="3659" y="3041"/>
                <a:ext cx="479" cy="37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145416" name="Group 8"/>
              <p:cNvGrpSpPr>
                <a:grpSpLocks/>
              </p:cNvGrpSpPr>
              <p:nvPr/>
            </p:nvGrpSpPr>
            <p:grpSpPr bwMode="auto">
              <a:xfrm>
                <a:off x="3859" y="1032"/>
                <a:ext cx="300" cy="2409"/>
                <a:chOff x="5378" y="1118"/>
                <a:chExt cx="293" cy="2348"/>
              </a:xfrm>
            </p:grpSpPr>
            <p:grpSp>
              <p:nvGrpSpPr>
                <p:cNvPr id="145417" name="Group 9"/>
                <p:cNvGrpSpPr>
                  <a:grpSpLocks/>
                </p:cNvGrpSpPr>
                <p:nvPr/>
              </p:nvGrpSpPr>
              <p:grpSpPr bwMode="auto">
                <a:xfrm>
                  <a:off x="5378" y="1118"/>
                  <a:ext cx="293" cy="376"/>
                  <a:chOff x="5378" y="1118"/>
                  <a:chExt cx="293" cy="376"/>
                </a:xfrm>
              </p:grpSpPr>
              <p:sp>
                <p:nvSpPr>
                  <p:cNvPr id="14541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1118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4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191"/>
                    <a:ext cx="293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b="1">
                        <a:solidFill>
                          <a:srgbClr val="000066"/>
                        </a:solidFill>
                      </a:rPr>
                      <a:t>He</a:t>
                    </a:r>
                    <a:endParaRPr lang="en-GB" altLang="en-US"/>
                  </a:p>
                </p:txBody>
              </p:sp>
            </p:grpSp>
            <p:grpSp>
              <p:nvGrpSpPr>
                <p:cNvPr id="145420" name="Group 12"/>
                <p:cNvGrpSpPr>
                  <a:grpSpLocks/>
                </p:cNvGrpSpPr>
                <p:nvPr/>
              </p:nvGrpSpPr>
              <p:grpSpPr bwMode="auto">
                <a:xfrm>
                  <a:off x="5378" y="3090"/>
                  <a:ext cx="293" cy="376"/>
                  <a:chOff x="5378" y="3090"/>
                  <a:chExt cx="293" cy="376"/>
                </a:xfrm>
              </p:grpSpPr>
              <p:sp>
                <p:nvSpPr>
                  <p:cNvPr id="145421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3090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42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3163"/>
                    <a:ext cx="293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b="1">
                        <a:solidFill>
                          <a:srgbClr val="000066"/>
                        </a:solidFill>
                      </a:rPr>
                      <a:t>Rn</a:t>
                    </a:r>
                    <a:endParaRPr lang="en-GB" altLang="en-US"/>
                  </a:p>
                </p:txBody>
              </p:sp>
            </p:grpSp>
            <p:grpSp>
              <p:nvGrpSpPr>
                <p:cNvPr id="145423" name="Group 15"/>
                <p:cNvGrpSpPr>
                  <a:grpSpLocks/>
                </p:cNvGrpSpPr>
                <p:nvPr/>
              </p:nvGrpSpPr>
              <p:grpSpPr bwMode="auto">
                <a:xfrm>
                  <a:off x="5378" y="2694"/>
                  <a:ext cx="293" cy="376"/>
                  <a:chOff x="5378" y="2694"/>
                  <a:chExt cx="293" cy="376"/>
                </a:xfrm>
              </p:grpSpPr>
              <p:sp>
                <p:nvSpPr>
                  <p:cNvPr id="145424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2694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42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2767"/>
                    <a:ext cx="293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b="1">
                        <a:solidFill>
                          <a:srgbClr val="000066"/>
                        </a:solidFill>
                      </a:rPr>
                      <a:t>Xe</a:t>
                    </a:r>
                    <a:endParaRPr lang="en-GB" altLang="en-US"/>
                  </a:p>
                </p:txBody>
              </p:sp>
            </p:grpSp>
            <p:grpSp>
              <p:nvGrpSpPr>
                <p:cNvPr id="145426" name="Group 18"/>
                <p:cNvGrpSpPr>
                  <a:grpSpLocks/>
                </p:cNvGrpSpPr>
                <p:nvPr/>
              </p:nvGrpSpPr>
              <p:grpSpPr bwMode="auto">
                <a:xfrm>
                  <a:off x="5378" y="2298"/>
                  <a:ext cx="293" cy="376"/>
                  <a:chOff x="5378" y="2298"/>
                  <a:chExt cx="293" cy="376"/>
                </a:xfrm>
              </p:grpSpPr>
              <p:sp>
                <p:nvSpPr>
                  <p:cNvPr id="14542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2298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42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2371"/>
                    <a:ext cx="293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b="1">
                        <a:solidFill>
                          <a:srgbClr val="000066"/>
                        </a:solidFill>
                      </a:rPr>
                      <a:t>Kr</a:t>
                    </a:r>
                    <a:endParaRPr lang="en-GB" altLang="en-US"/>
                  </a:p>
                </p:txBody>
              </p:sp>
            </p:grpSp>
            <p:grpSp>
              <p:nvGrpSpPr>
                <p:cNvPr id="145429" name="Group 21"/>
                <p:cNvGrpSpPr>
                  <a:grpSpLocks/>
                </p:cNvGrpSpPr>
                <p:nvPr/>
              </p:nvGrpSpPr>
              <p:grpSpPr bwMode="auto">
                <a:xfrm>
                  <a:off x="5378" y="1904"/>
                  <a:ext cx="293" cy="376"/>
                  <a:chOff x="5378" y="1904"/>
                  <a:chExt cx="293" cy="376"/>
                </a:xfrm>
              </p:grpSpPr>
              <p:sp>
                <p:nvSpPr>
                  <p:cNvPr id="145430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1904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43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977"/>
                    <a:ext cx="293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b="1">
                        <a:solidFill>
                          <a:srgbClr val="000066"/>
                        </a:solidFill>
                      </a:rPr>
                      <a:t>Ar</a:t>
                    </a:r>
                    <a:endParaRPr lang="en-GB" altLang="en-US"/>
                  </a:p>
                </p:txBody>
              </p:sp>
            </p:grpSp>
            <p:grpSp>
              <p:nvGrpSpPr>
                <p:cNvPr id="145432" name="Group 24"/>
                <p:cNvGrpSpPr>
                  <a:grpSpLocks/>
                </p:cNvGrpSpPr>
                <p:nvPr/>
              </p:nvGrpSpPr>
              <p:grpSpPr bwMode="auto">
                <a:xfrm>
                  <a:off x="5378" y="1512"/>
                  <a:ext cx="293" cy="376"/>
                  <a:chOff x="5378" y="1512"/>
                  <a:chExt cx="293" cy="376"/>
                </a:xfrm>
              </p:grpSpPr>
              <p:sp>
                <p:nvSpPr>
                  <p:cNvPr id="145433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1512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43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85"/>
                    <a:ext cx="293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b="1">
                        <a:solidFill>
                          <a:srgbClr val="000066"/>
                        </a:solidFill>
                      </a:rPr>
                      <a:t>Ne</a:t>
                    </a:r>
                    <a:endParaRPr lang="en-GB" altLang="en-US"/>
                  </a:p>
                </p:txBody>
              </p:sp>
            </p:grpSp>
          </p:grpSp>
        </p:grpSp>
        <p:grpSp>
          <p:nvGrpSpPr>
            <p:cNvPr id="145464" name="Group 56"/>
            <p:cNvGrpSpPr>
              <a:grpSpLocks/>
            </p:cNvGrpSpPr>
            <p:nvPr/>
          </p:nvGrpSpPr>
          <p:grpSpPr bwMode="auto">
            <a:xfrm>
              <a:off x="6104337" y="1453755"/>
              <a:ext cx="1423988" cy="350045"/>
              <a:chOff x="4167" y="1093"/>
              <a:chExt cx="1196" cy="294"/>
            </a:xfrm>
          </p:grpSpPr>
          <p:sp>
            <p:nvSpPr>
              <p:cNvPr id="145447" name="Line 39"/>
              <p:cNvSpPr>
                <a:spLocks noChangeShapeType="1"/>
              </p:cNvSpPr>
              <p:nvPr/>
            </p:nvSpPr>
            <p:spPr bwMode="auto">
              <a:xfrm flipH="1">
                <a:off x="4167" y="1247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5453" name="Text Box 45"/>
              <p:cNvSpPr txBox="1">
                <a:spLocks noChangeArrowheads="1"/>
              </p:cNvSpPr>
              <p:nvPr/>
            </p:nvSpPr>
            <p:spPr bwMode="auto">
              <a:xfrm>
                <a:off x="4622" y="1093"/>
                <a:ext cx="741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b="1"/>
                  <a:t>helium</a:t>
                </a:r>
              </a:p>
            </p:txBody>
          </p:sp>
        </p:grpSp>
        <p:grpSp>
          <p:nvGrpSpPr>
            <p:cNvPr id="145465" name="Group 57"/>
            <p:cNvGrpSpPr>
              <a:grpSpLocks/>
            </p:cNvGrpSpPr>
            <p:nvPr/>
          </p:nvGrpSpPr>
          <p:grpSpPr bwMode="auto">
            <a:xfrm>
              <a:off x="6101954" y="1909770"/>
              <a:ext cx="1434703" cy="350046"/>
              <a:chOff x="4165" y="1476"/>
              <a:chExt cx="1205" cy="294"/>
            </a:xfrm>
          </p:grpSpPr>
          <p:sp>
            <p:nvSpPr>
              <p:cNvPr id="145454" name="Text Box 46"/>
              <p:cNvSpPr txBox="1">
                <a:spLocks noChangeArrowheads="1"/>
              </p:cNvSpPr>
              <p:nvPr/>
            </p:nvSpPr>
            <p:spPr bwMode="auto">
              <a:xfrm>
                <a:off x="4622" y="1476"/>
                <a:ext cx="748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altLang="en-US" b="1"/>
                  <a:t>neon</a:t>
                </a:r>
              </a:p>
            </p:txBody>
          </p:sp>
          <p:sp>
            <p:nvSpPr>
              <p:cNvPr id="145459" name="Line 51"/>
              <p:cNvSpPr>
                <a:spLocks noChangeShapeType="1"/>
              </p:cNvSpPr>
              <p:nvPr/>
            </p:nvSpPr>
            <p:spPr bwMode="auto">
              <a:xfrm flipH="1">
                <a:off x="4165" y="1647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145466" name="Group 58"/>
            <p:cNvGrpSpPr>
              <a:grpSpLocks/>
            </p:cNvGrpSpPr>
            <p:nvPr/>
          </p:nvGrpSpPr>
          <p:grpSpPr bwMode="auto">
            <a:xfrm>
              <a:off x="6101958" y="2396730"/>
              <a:ext cx="1314451" cy="350045"/>
              <a:chOff x="4165" y="1885"/>
              <a:chExt cx="1104" cy="294"/>
            </a:xfrm>
          </p:grpSpPr>
          <p:sp>
            <p:nvSpPr>
              <p:cNvPr id="145455" name="Text Box 47"/>
              <p:cNvSpPr txBox="1">
                <a:spLocks noChangeArrowheads="1"/>
              </p:cNvSpPr>
              <p:nvPr/>
            </p:nvSpPr>
            <p:spPr bwMode="auto">
              <a:xfrm>
                <a:off x="4622" y="1885"/>
                <a:ext cx="647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b="1"/>
                  <a:t>argon</a:t>
                </a:r>
              </a:p>
            </p:txBody>
          </p:sp>
          <p:sp>
            <p:nvSpPr>
              <p:cNvPr id="145460" name="Line 52"/>
              <p:cNvSpPr>
                <a:spLocks noChangeShapeType="1"/>
              </p:cNvSpPr>
              <p:nvPr/>
            </p:nvSpPr>
            <p:spPr bwMode="auto">
              <a:xfrm flipH="1">
                <a:off x="4165" y="2049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145467" name="Group 59"/>
            <p:cNvGrpSpPr>
              <a:grpSpLocks/>
            </p:cNvGrpSpPr>
            <p:nvPr/>
          </p:nvGrpSpPr>
          <p:grpSpPr bwMode="auto">
            <a:xfrm>
              <a:off x="6101954" y="2882507"/>
              <a:ext cx="1509712" cy="350045"/>
              <a:chOff x="4165" y="2293"/>
              <a:chExt cx="1268" cy="294"/>
            </a:xfrm>
          </p:grpSpPr>
          <p:sp>
            <p:nvSpPr>
              <p:cNvPr id="145456" name="Text Box 48"/>
              <p:cNvSpPr txBox="1">
                <a:spLocks noChangeArrowheads="1"/>
              </p:cNvSpPr>
              <p:nvPr/>
            </p:nvSpPr>
            <p:spPr bwMode="auto">
              <a:xfrm>
                <a:off x="4622" y="2293"/>
                <a:ext cx="811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b="1"/>
                  <a:t>krypton</a:t>
                </a:r>
              </a:p>
            </p:txBody>
          </p:sp>
          <p:sp>
            <p:nvSpPr>
              <p:cNvPr id="145461" name="Line 53"/>
              <p:cNvSpPr>
                <a:spLocks noChangeShapeType="1"/>
              </p:cNvSpPr>
              <p:nvPr/>
            </p:nvSpPr>
            <p:spPr bwMode="auto">
              <a:xfrm flipH="1">
                <a:off x="4165" y="2457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145468" name="Group 60"/>
            <p:cNvGrpSpPr>
              <a:grpSpLocks/>
            </p:cNvGrpSpPr>
            <p:nvPr/>
          </p:nvGrpSpPr>
          <p:grpSpPr bwMode="auto">
            <a:xfrm>
              <a:off x="6101957" y="3361140"/>
              <a:ext cx="1347788" cy="350045"/>
              <a:chOff x="4165" y="2695"/>
              <a:chExt cx="1132" cy="294"/>
            </a:xfrm>
          </p:grpSpPr>
          <p:sp>
            <p:nvSpPr>
              <p:cNvPr id="145457" name="Text Box 49"/>
              <p:cNvSpPr txBox="1">
                <a:spLocks noChangeArrowheads="1"/>
              </p:cNvSpPr>
              <p:nvPr/>
            </p:nvSpPr>
            <p:spPr bwMode="auto">
              <a:xfrm>
                <a:off x="4622" y="2695"/>
                <a:ext cx="675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b="1"/>
                  <a:t>xenon</a:t>
                </a:r>
              </a:p>
            </p:txBody>
          </p:sp>
          <p:sp>
            <p:nvSpPr>
              <p:cNvPr id="145462" name="Line 54"/>
              <p:cNvSpPr>
                <a:spLocks noChangeShapeType="1"/>
              </p:cNvSpPr>
              <p:nvPr/>
            </p:nvSpPr>
            <p:spPr bwMode="auto">
              <a:xfrm flipH="1">
                <a:off x="4165" y="2859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145469" name="Group 61"/>
            <p:cNvGrpSpPr>
              <a:grpSpLocks/>
            </p:cNvGrpSpPr>
            <p:nvPr/>
          </p:nvGrpSpPr>
          <p:grpSpPr bwMode="auto">
            <a:xfrm>
              <a:off x="6101953" y="3861201"/>
              <a:ext cx="1327547" cy="350045"/>
              <a:chOff x="4165" y="3115"/>
              <a:chExt cx="1115" cy="294"/>
            </a:xfrm>
          </p:grpSpPr>
          <p:sp>
            <p:nvSpPr>
              <p:cNvPr id="145458" name="Text Box 50"/>
              <p:cNvSpPr txBox="1">
                <a:spLocks noChangeArrowheads="1"/>
              </p:cNvSpPr>
              <p:nvPr/>
            </p:nvSpPr>
            <p:spPr bwMode="auto">
              <a:xfrm>
                <a:off x="4622" y="3115"/>
                <a:ext cx="658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b="1"/>
                  <a:t>radon</a:t>
                </a:r>
              </a:p>
            </p:txBody>
          </p:sp>
          <p:sp>
            <p:nvSpPr>
              <p:cNvPr id="145463" name="Line 55"/>
              <p:cNvSpPr>
                <a:spLocks noChangeShapeType="1"/>
              </p:cNvSpPr>
              <p:nvPr/>
            </p:nvSpPr>
            <p:spPr bwMode="auto">
              <a:xfrm flipH="1">
                <a:off x="4165" y="3273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48" name="Rectangle 388"/>
          <p:cNvSpPr txBox="1">
            <a:spLocks noChangeArrowheads="1"/>
          </p:cNvSpPr>
          <p:nvPr/>
        </p:nvSpPr>
        <p:spPr>
          <a:xfrm>
            <a:off x="394422" y="323672"/>
            <a:ext cx="7658100" cy="738664"/>
          </a:xfrm>
          <a:prstGeom prst="rect">
            <a:avLst/>
          </a:prstGeom>
          <a:noFill/>
          <a:ln/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4000">
                <a:latin typeface="+mn-lt"/>
              </a:rPr>
              <a:t>Group 0 or 8 – the Noble gases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394422" y="2514143"/>
            <a:ext cx="10275142" cy="995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667"/>
              <a:t>Watch (</a:t>
            </a:r>
            <a:r>
              <a:rPr lang="en-GB" sz="2667">
                <a:hlinkClick r:id="rId4"/>
              </a:rPr>
              <a:t>video</a:t>
            </a:r>
            <a:r>
              <a:rPr lang="en-GB" sz="2667"/>
              <a:t>)</a:t>
            </a:r>
          </a:p>
          <a:p>
            <a:r>
              <a:rPr lang="en-GB" sz="3200"/>
              <a:t>Make list of the noble gases properties</a:t>
            </a:r>
          </a:p>
        </p:txBody>
      </p:sp>
    </p:spTree>
    <p:extLst>
      <p:ext uri="{BB962C8B-B14F-4D97-AF65-F5344CB8AC3E}">
        <p14:creationId xmlns:p14="http://schemas.microsoft.com/office/powerpoint/2010/main" val="22030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24701" y="1146176"/>
            <a:ext cx="1196762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3733"/>
              <a:t>All noble gases are colourless, odourless and unreactive. 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25279" y="4943079"/>
            <a:ext cx="11914371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3733"/>
              <a:t>Because noble gases are so unreactive, there are few patterns, or </a:t>
            </a:r>
            <a:r>
              <a:rPr lang="en-GB" altLang="en-US" sz="3733" b="1">
                <a:solidFill>
                  <a:srgbClr val="FF6600"/>
                </a:solidFill>
              </a:rPr>
              <a:t>trends</a:t>
            </a:r>
            <a:r>
              <a:rPr lang="en-GB" altLang="en-US" sz="3733"/>
              <a:t>, among the group.</a:t>
            </a:r>
          </a:p>
        </p:txBody>
      </p:sp>
      <p:pic>
        <p:nvPicPr>
          <p:cNvPr id="83975" name="Picture 7" descr="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805115"/>
            <a:ext cx="1082675" cy="14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6" name="Picture 8" descr="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9" y="2805115"/>
            <a:ext cx="1082675" cy="14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7" name="Picture 9" descr="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1" y="2805115"/>
            <a:ext cx="1082675" cy="14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8" name="Picture 10" descr="K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4" y="2805115"/>
            <a:ext cx="1082675" cy="14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9" name="Picture 11" descr="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1" y="2805115"/>
            <a:ext cx="1082675" cy="14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0" name="Picture 12" descr="R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1" y="2805115"/>
            <a:ext cx="1082675" cy="14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440639" y="1956413"/>
            <a:ext cx="933428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733"/>
              <a:t>This makes them difficult to isolate and identify.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4701" y="409017"/>
            <a:ext cx="101415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10066"/>
                </a:solidFill>
              </a:rPr>
              <a:t>Properties of the Noble Gases</a:t>
            </a:r>
          </a:p>
        </p:txBody>
      </p:sp>
    </p:spTree>
    <p:extLst>
      <p:ext uri="{BB962C8B-B14F-4D97-AF65-F5344CB8AC3E}">
        <p14:creationId xmlns:p14="http://schemas.microsoft.com/office/powerpoint/2010/main" val="23066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/>
      <p:bldP spid="839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Bee: What are Noble Gases? | by Bayer US | The Beaker Life">
            <a:extLst>
              <a:ext uri="{FF2B5EF4-FFF2-40B4-BE49-F238E27FC236}">
                <a16:creationId xmlns:a16="http://schemas.microsoft.com/office/drawing/2014/main" id="{3FF70D50-1958-4BF3-B016-651EB979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0"/>
            <a:ext cx="9458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28733"/>
            <a:ext cx="12191999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2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Mendeleev’s Table (</a:t>
            </a:r>
            <a:r>
              <a:rPr lang="en-GB">
                <a:hlinkClick r:id="rId3"/>
              </a:rPr>
              <a:t>video</a:t>
            </a:r>
            <a:r>
              <a:rPr lang="en-GB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800" dirty="0">
                <a:cs typeface="Calibri Light"/>
              </a:rPr>
              <a:t>Watch the video and take notes</a:t>
            </a:r>
          </a:p>
          <a:p>
            <a:pPr marL="0" indent="0">
              <a:buNone/>
            </a:pPr>
            <a:endParaRPr lang="en-GB" sz="4800">
              <a:cs typeface="Calibri Light"/>
            </a:endParaRPr>
          </a:p>
          <a:p>
            <a:pPr marL="0" indent="0">
              <a:buNone/>
            </a:pPr>
            <a:endParaRPr lang="en-GB" sz="4800" dirty="0">
              <a:cs typeface="Calibri Light"/>
            </a:endParaRPr>
          </a:p>
        </p:txBody>
      </p:sp>
      <p:pic>
        <p:nvPicPr>
          <p:cNvPr id="4" name="Picture 4" descr="A picture containing crossword, clock&#10;&#10;Description generated with very high confidence">
            <a:extLst>
              <a:ext uri="{FF2B5EF4-FFF2-40B4-BE49-F238E27FC236}">
                <a16:creationId xmlns:a16="http://schemas.microsoft.com/office/drawing/2014/main" id="{49DB2D0B-11BE-4B69-8052-F70A566F0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95" b="6294"/>
          <a:stretch/>
        </p:blipFill>
        <p:spPr>
          <a:xfrm>
            <a:off x="3126743" y="2691221"/>
            <a:ext cx="5934973" cy="39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64194"/>
            <a:ext cx="10515600" cy="1325563"/>
          </a:xfrm>
        </p:spPr>
        <p:txBody>
          <a:bodyPr/>
          <a:lstStyle/>
          <a:p>
            <a:r>
              <a:rPr lang="en-GB"/>
              <a:t>The Modern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6" y="1250272"/>
            <a:ext cx="11114583" cy="1270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/>
              <a:t>Can you spot any patterns in how the elements are arranged in the periodic table?</a:t>
            </a:r>
          </a:p>
        </p:txBody>
      </p:sp>
      <p:pic>
        <p:nvPicPr>
          <p:cNvPr id="7" name="Picture 26" descr="periodic table - simple (half ke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2346642"/>
            <a:ext cx="8371114" cy="436909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182897" y="3260757"/>
            <a:ext cx="2595446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/>
              <a:t>Outline these blocks in different colours and write a key</a:t>
            </a:r>
          </a:p>
        </p:txBody>
      </p:sp>
    </p:spTree>
    <p:extLst>
      <p:ext uri="{BB962C8B-B14F-4D97-AF65-F5344CB8AC3E}">
        <p14:creationId xmlns:p14="http://schemas.microsoft.com/office/powerpoint/2010/main" val="17505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eriodic table mass number whole">
            <a:extLst>
              <a:ext uri="{FF2B5EF4-FFF2-40B4-BE49-F238E27FC236}">
                <a16:creationId xmlns:a16="http://schemas.microsoft.com/office/drawing/2014/main" id="{47DE041D-958E-4BBB-ADA4-1367A7F8B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4475" r="93" b="8949"/>
          <a:stretch/>
        </p:blipFill>
        <p:spPr bwMode="auto">
          <a:xfrm>
            <a:off x="861426" y="1441830"/>
            <a:ext cx="10325857" cy="42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15AAC4-68AD-431C-B9C7-EE1ABEFD4C41}"/>
              </a:ext>
            </a:extLst>
          </p:cNvPr>
          <p:cNvSpPr txBox="1"/>
          <p:nvPr/>
        </p:nvSpPr>
        <p:spPr>
          <a:xfrm>
            <a:off x="4263913" y="3219409"/>
            <a:ext cx="156314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/>
              <a:t>1</a:t>
            </a:r>
            <a:endParaRPr lang="en-GB" sz="3200" dirty="0">
              <a:cs typeface="Calibri Light"/>
            </a:endParaRPr>
          </a:p>
          <a:p>
            <a:pPr algn="ctr"/>
            <a:r>
              <a:rPr lang="en-GB" sz="3200" b="1" dirty="0"/>
              <a:t>H</a:t>
            </a:r>
            <a:endParaRPr lang="en-GB" sz="3200" b="1" dirty="0">
              <a:cs typeface="Calibri Light"/>
            </a:endParaRPr>
          </a:p>
          <a:p>
            <a:pPr algn="ctr"/>
            <a:r>
              <a:rPr lang="en-GB" sz="2400" dirty="0"/>
              <a:t>Hydrogen</a:t>
            </a:r>
            <a:endParaRPr lang="en-GB" sz="2400">
              <a:cs typeface="Calibri Light"/>
            </a:endParaRPr>
          </a:p>
          <a:p>
            <a:pPr algn="ctr"/>
            <a:r>
              <a:rPr lang="en-GB" sz="3200" dirty="0"/>
              <a:t>1</a:t>
            </a:r>
            <a:endParaRPr lang="en-GB" sz="3200" dirty="0"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16810-B340-44E7-98CE-9373860C8612}"/>
              </a:ext>
            </a:extLst>
          </p:cNvPr>
          <p:cNvSpPr txBox="1"/>
          <p:nvPr/>
        </p:nvSpPr>
        <p:spPr>
          <a:xfrm>
            <a:off x="7965821" y="3324570"/>
            <a:ext cx="121576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/>
              <a:t>16</a:t>
            </a:r>
            <a:endParaRPr lang="en-GB" sz="3200" dirty="0">
              <a:cs typeface="Calibri Light"/>
            </a:endParaRPr>
          </a:p>
          <a:p>
            <a:pPr algn="ctr"/>
            <a:r>
              <a:rPr lang="en-GB" sz="3200" b="1" dirty="0"/>
              <a:t>O</a:t>
            </a:r>
            <a:endParaRPr lang="en-GB" sz="3200" b="1" dirty="0">
              <a:cs typeface="Calibri Light"/>
            </a:endParaRPr>
          </a:p>
          <a:p>
            <a:pPr algn="ctr"/>
            <a:r>
              <a:rPr lang="en-GB" sz="2400" dirty="0"/>
              <a:t>Oxygen</a:t>
            </a:r>
            <a:endParaRPr lang="en-GB" sz="2400">
              <a:cs typeface="Calibri Light"/>
            </a:endParaRPr>
          </a:p>
          <a:p>
            <a:pPr algn="ctr"/>
            <a:r>
              <a:rPr lang="en-GB" sz="3200" dirty="0"/>
              <a:t>8</a:t>
            </a:r>
            <a:endParaRPr lang="en-GB" sz="3200" dirty="0">
              <a:cs typeface="Calibri Ligh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E6999D-E554-4D8F-8624-5A702A96FF38}"/>
              </a:ext>
            </a:extLst>
          </p:cNvPr>
          <p:cNvCxnSpPr>
            <a:cxnSpLocks/>
          </p:cNvCxnSpPr>
          <p:nvPr/>
        </p:nvCxnSpPr>
        <p:spPr>
          <a:xfrm>
            <a:off x="5039883" y="2060917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1A5372-7D8B-42A7-8B3C-73822A0394B9}"/>
              </a:ext>
            </a:extLst>
          </p:cNvPr>
          <p:cNvCxnSpPr>
            <a:cxnSpLocks/>
          </p:cNvCxnSpPr>
          <p:nvPr/>
        </p:nvCxnSpPr>
        <p:spPr>
          <a:xfrm flipH="1">
            <a:off x="8746997" y="2116007"/>
            <a:ext cx="1477463" cy="1188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6A581C-D48C-475D-8124-B02F362C6513}"/>
              </a:ext>
            </a:extLst>
          </p:cNvPr>
          <p:cNvSpPr txBox="1"/>
          <p:nvPr/>
        </p:nvSpPr>
        <p:spPr>
          <a:xfrm>
            <a:off x="-2889" y="0"/>
            <a:ext cx="11881125" cy="13003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dirty="0"/>
              <a:t>The modern periodic table tells us the relative  mass of 1 atom of each element</a:t>
            </a:r>
            <a:r>
              <a:rPr lang="en-GB" sz="4250" dirty="0"/>
              <a:t> </a:t>
            </a:r>
            <a:endParaRPr lang="en-GB" sz="4267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61B2AD-9084-47F7-991F-B7AE04F4055C}"/>
              </a:ext>
            </a:extLst>
          </p:cNvPr>
          <p:cNvSpPr/>
          <p:nvPr/>
        </p:nvSpPr>
        <p:spPr>
          <a:xfrm>
            <a:off x="4704523" y="3236979"/>
            <a:ext cx="623392" cy="5876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72D467-B81B-4245-9022-3FA81A500E9E}"/>
              </a:ext>
            </a:extLst>
          </p:cNvPr>
          <p:cNvSpPr/>
          <p:nvPr/>
        </p:nvSpPr>
        <p:spPr>
          <a:xfrm>
            <a:off x="8217843" y="3304383"/>
            <a:ext cx="623392" cy="5876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9C2A4F-EB2A-4E24-B27D-D1F069DC6B27}"/>
              </a:ext>
            </a:extLst>
          </p:cNvPr>
          <p:cNvSpPr txBox="1"/>
          <p:nvPr/>
        </p:nvSpPr>
        <p:spPr>
          <a:xfrm>
            <a:off x="10433919" y="3322852"/>
            <a:ext cx="1260588" cy="19501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/>
              <a:t>32</a:t>
            </a:r>
            <a:endParaRPr lang="en-GB" sz="3200" dirty="0">
              <a:cs typeface="Calibri Light"/>
            </a:endParaRPr>
          </a:p>
          <a:p>
            <a:pPr algn="ctr"/>
            <a:r>
              <a:rPr lang="en-GB" sz="3200" b="1" dirty="0"/>
              <a:t>S</a:t>
            </a:r>
            <a:endParaRPr lang="en-GB" sz="3200" b="1" dirty="0">
              <a:cs typeface="Calibri Light"/>
            </a:endParaRPr>
          </a:p>
          <a:p>
            <a:pPr algn="ctr"/>
            <a:r>
              <a:rPr lang="en-GB" sz="2400" dirty="0"/>
              <a:t>Sulphur</a:t>
            </a:r>
            <a:endParaRPr lang="en-GB" sz="2400">
              <a:cs typeface="Calibri Light"/>
            </a:endParaRPr>
          </a:p>
          <a:p>
            <a:pPr algn="ctr"/>
            <a:r>
              <a:rPr lang="en-GB" sz="3200" dirty="0"/>
              <a:t>16</a:t>
            </a:r>
            <a:endParaRPr lang="en-GB" sz="3200" dirty="0">
              <a:cs typeface="Calibri Ligh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305B47-BCAD-48CD-B7C3-840E61794F47}"/>
              </a:ext>
            </a:extLst>
          </p:cNvPr>
          <p:cNvSpPr/>
          <p:nvPr/>
        </p:nvSpPr>
        <p:spPr>
          <a:xfrm>
            <a:off x="10753612" y="3290190"/>
            <a:ext cx="623392" cy="5876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F8FE2A-EFEA-46F6-8298-C4ED375A545F}"/>
              </a:ext>
            </a:extLst>
          </p:cNvPr>
          <p:cNvCxnSpPr>
            <a:cxnSpLocks/>
          </p:cNvCxnSpPr>
          <p:nvPr/>
        </p:nvCxnSpPr>
        <p:spPr>
          <a:xfrm>
            <a:off x="10501205" y="2826940"/>
            <a:ext cx="504815" cy="452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1506F9-8EBE-47FC-B4ED-A048C6A57160}"/>
              </a:ext>
            </a:extLst>
          </p:cNvPr>
          <p:cNvCxnSpPr>
            <a:cxnSpLocks/>
          </p:cNvCxnSpPr>
          <p:nvPr/>
        </p:nvCxnSpPr>
        <p:spPr>
          <a:xfrm>
            <a:off x="1855761" y="3095882"/>
            <a:ext cx="149583" cy="314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42A8C82-6481-4037-B876-D57B525A477F}"/>
              </a:ext>
            </a:extLst>
          </p:cNvPr>
          <p:cNvSpPr txBox="1"/>
          <p:nvPr/>
        </p:nvSpPr>
        <p:spPr>
          <a:xfrm>
            <a:off x="1466542" y="3581207"/>
            <a:ext cx="1368953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/>
              <a:t>24</a:t>
            </a:r>
            <a:endParaRPr lang="en-GB" sz="2800">
              <a:cs typeface="Calibri Light"/>
            </a:endParaRPr>
          </a:p>
          <a:p>
            <a:pPr algn="ctr"/>
            <a:r>
              <a:rPr lang="en-GB" sz="2800" b="1" dirty="0"/>
              <a:t>Mg</a:t>
            </a:r>
            <a:endParaRPr lang="en-GB" sz="2800" b="1">
              <a:cs typeface="Calibri Light"/>
            </a:endParaRPr>
          </a:p>
          <a:p>
            <a:pPr algn="ctr"/>
            <a:r>
              <a:rPr lang="en-GB" dirty="0"/>
              <a:t>Magnesium</a:t>
            </a:r>
            <a:endParaRPr lang="en-GB">
              <a:cs typeface="Calibri Light"/>
            </a:endParaRPr>
          </a:p>
          <a:p>
            <a:pPr algn="ctr"/>
            <a:r>
              <a:rPr lang="en-GB" sz="2800" dirty="0"/>
              <a:t>12</a:t>
            </a:r>
            <a:endParaRPr lang="en-GB" sz="3600" dirty="0">
              <a:cs typeface="Calibri Ligh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B1F74DF-9210-4FEC-9422-1C9E4CE11239}"/>
              </a:ext>
            </a:extLst>
          </p:cNvPr>
          <p:cNvSpPr/>
          <p:nvPr/>
        </p:nvSpPr>
        <p:spPr>
          <a:xfrm>
            <a:off x="1805705" y="3523284"/>
            <a:ext cx="623392" cy="5876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70491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48" y="2275037"/>
            <a:ext cx="9215387" cy="432048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0349" y="348363"/>
            <a:ext cx="109011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chemeClr val="tx1"/>
                </a:solidFill>
                <a:latin typeface="Calibri Light"/>
                <a:cs typeface="Calibri Light"/>
              </a:rPr>
              <a:t>The elements in the periodic table are arranged in families called </a:t>
            </a:r>
            <a:r>
              <a:rPr lang="en-GB" altLang="en-US" sz="3600" b="1">
                <a:solidFill>
                  <a:schemeClr val="accent2">
                    <a:lumMod val="75000"/>
                  </a:schemeClr>
                </a:solidFill>
                <a:latin typeface="Calibri Light"/>
                <a:cs typeface="Calibri Light"/>
              </a:rPr>
              <a:t>groups</a:t>
            </a:r>
            <a:r>
              <a:rPr lang="en-GB" altLang="en-US" sz="3600">
                <a:solidFill>
                  <a:schemeClr val="tx1"/>
                </a:solidFill>
                <a:latin typeface="Calibri Light"/>
                <a:cs typeface="Calibri Light"/>
              </a:rPr>
              <a:t> and</a:t>
            </a:r>
            <a:r>
              <a:rPr lang="en-GB" altLang="en-US" sz="3600">
                <a:solidFill>
                  <a:schemeClr val="accent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en-GB" altLang="en-US" sz="3600" b="1">
                <a:solidFill>
                  <a:schemeClr val="accent2">
                    <a:lumMod val="75000"/>
                  </a:schemeClr>
                </a:solidFill>
                <a:latin typeface="Calibri Light"/>
                <a:cs typeface="Calibri Light"/>
              </a:rPr>
              <a:t>periods</a:t>
            </a:r>
            <a:r>
              <a:rPr lang="en-GB" altLang="en-US" sz="3600">
                <a:solidFill>
                  <a:schemeClr val="tx1"/>
                </a:solidFill>
                <a:latin typeface="Calibri Light"/>
                <a:cs typeface="Calibri Light"/>
              </a:rPr>
              <a:t>. A period is a horizontal row, increasing in atomic number from left to right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9522" y="2486722"/>
            <a:ext cx="322062" cy="403488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/>
              <a:t>1</a:t>
            </a:r>
          </a:p>
          <a:p>
            <a:endParaRPr lang="en-GB" sz="2400"/>
          </a:p>
          <a:p>
            <a:r>
              <a:rPr lang="en-GB" sz="2400"/>
              <a:t>2</a:t>
            </a:r>
          </a:p>
          <a:p>
            <a:endParaRPr lang="en-GB" sz="1200"/>
          </a:p>
          <a:p>
            <a:r>
              <a:rPr lang="en-GB" sz="2400"/>
              <a:t>3</a:t>
            </a:r>
          </a:p>
          <a:p>
            <a:endParaRPr lang="en-GB" sz="1067"/>
          </a:p>
          <a:p>
            <a:r>
              <a:rPr lang="en-GB" sz="2400"/>
              <a:t>4</a:t>
            </a:r>
          </a:p>
          <a:p>
            <a:endParaRPr lang="en-GB" sz="1067"/>
          </a:p>
          <a:p>
            <a:r>
              <a:rPr lang="en-GB" sz="2400"/>
              <a:t>5</a:t>
            </a:r>
          </a:p>
          <a:p>
            <a:endParaRPr lang="en-GB" sz="1067"/>
          </a:p>
          <a:p>
            <a:r>
              <a:rPr lang="en-GB" sz="2400"/>
              <a:t>6</a:t>
            </a:r>
          </a:p>
          <a:p>
            <a:endParaRPr lang="en-GB" sz="1067"/>
          </a:p>
          <a:p>
            <a:r>
              <a:rPr lang="en-GB" sz="2400"/>
              <a:t>7</a:t>
            </a:r>
          </a:p>
          <a:p>
            <a:endParaRPr lang="en-GB" sz="1067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51585" y="2723748"/>
            <a:ext cx="28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333" y="3429000"/>
            <a:ext cx="28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333" y="3941207"/>
            <a:ext cx="28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47265" y="4485117"/>
            <a:ext cx="28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47265" y="5061181"/>
            <a:ext cx="28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06482" y="5541235"/>
            <a:ext cx="28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47265" y="6117299"/>
            <a:ext cx="288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9265" y="4204444"/>
            <a:ext cx="167950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Periods 1-7 </a:t>
            </a:r>
          </a:p>
        </p:txBody>
      </p:sp>
    </p:spTree>
    <p:extLst>
      <p:ext uri="{BB962C8B-B14F-4D97-AF65-F5344CB8AC3E}">
        <p14:creationId xmlns:p14="http://schemas.microsoft.com/office/powerpoint/2010/main" val="34348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48" y="2275037"/>
            <a:ext cx="9215387" cy="43204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39616" y="1940566"/>
            <a:ext cx="8987745" cy="783183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0417" y="433684"/>
            <a:ext cx="11905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chemeClr val="tx1"/>
                </a:solidFill>
                <a:latin typeface="Calibri Light"/>
                <a:cs typeface="Calibri Light"/>
              </a:rPr>
              <a:t> A group is a vertical column in the periodic table</a:t>
            </a:r>
            <a:r>
              <a:rPr lang="en-GB" altLang="en-US">
                <a:solidFill>
                  <a:schemeClr val="tx1"/>
                </a:solidFill>
                <a:latin typeface="Calibri Light"/>
                <a:cs typeface="Calibri Ligh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3979" y="2089630"/>
            <a:ext cx="220824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Groups 1-7 &amp;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27648" y="2468893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11691" y="2468893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80309" y="2485375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360363" y="2468893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840416" y="2435716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320469" y="2468893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0800523" y="2468893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97022" y="3086257"/>
            <a:ext cx="2699244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Elements in the same group have similar properties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335360" y="3332989"/>
            <a:ext cx="1882957" cy="9131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667"/>
              <a:t>Annotate your table</a:t>
            </a:r>
          </a:p>
        </p:txBody>
      </p:sp>
    </p:spTree>
    <p:extLst>
      <p:ext uri="{BB962C8B-B14F-4D97-AF65-F5344CB8AC3E}">
        <p14:creationId xmlns:p14="http://schemas.microsoft.com/office/powerpoint/2010/main" val="1378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creen, crossword, white, water&#10;&#10;Description generated with very high confidence">
            <a:extLst>
              <a:ext uri="{FF2B5EF4-FFF2-40B4-BE49-F238E27FC236}">
                <a16:creationId xmlns:a16="http://schemas.microsoft.com/office/drawing/2014/main" id="{14150792-AD0A-4A01-9A43-F057E83C4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723" y="-1544"/>
            <a:ext cx="6844552" cy="2356321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D12F52A-E600-4042-A34B-4DC0D40D1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30" y="2348745"/>
            <a:ext cx="9476454" cy="44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5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550155" y="1613868"/>
            <a:ext cx="55153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200"/>
              <a:t>The elements in group 1, on the left of the periodic table, are called the </a:t>
            </a:r>
            <a:r>
              <a:rPr lang="en-GB" altLang="en-US" sz="3200">
                <a:solidFill>
                  <a:schemeClr val="accent2">
                    <a:lumMod val="75000"/>
                  </a:schemeClr>
                </a:solidFill>
              </a:rPr>
              <a:t>alkali metals</a:t>
            </a:r>
            <a:r>
              <a:rPr lang="en-GB" altLang="en-US" sz="3200"/>
              <a:t>.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550155" y="3942542"/>
            <a:ext cx="110442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200"/>
              <a:t>These metals are all very reactive and are rarely found in nature in their elemental form.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8400" y="1472990"/>
            <a:ext cx="4686407" cy="2090045"/>
            <a:chOff x="1800236" y="1250157"/>
            <a:chExt cx="6086465" cy="2669381"/>
          </a:xfrm>
        </p:grpSpPr>
        <p:sp>
          <p:nvSpPr>
            <p:cNvPr id="242695" name="Text Box 7"/>
            <p:cNvSpPr txBox="1">
              <a:spLocks noChangeArrowheads="1"/>
            </p:cNvSpPr>
            <p:nvPr/>
          </p:nvSpPr>
          <p:spPr bwMode="auto">
            <a:xfrm>
              <a:off x="2119319" y="1294210"/>
              <a:ext cx="671499" cy="24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>
                  <a:solidFill>
                    <a:srgbClr val="010066"/>
                  </a:solidFill>
                </a:rPr>
                <a:t>lithium</a:t>
              </a:r>
            </a:p>
          </p:txBody>
        </p:sp>
        <p:sp>
          <p:nvSpPr>
            <p:cNvPr id="242696" name="Text Box 8"/>
            <p:cNvSpPr txBox="1">
              <a:spLocks noChangeArrowheads="1"/>
            </p:cNvSpPr>
            <p:nvPr/>
          </p:nvSpPr>
          <p:spPr bwMode="auto">
            <a:xfrm>
              <a:off x="2074315" y="1746647"/>
              <a:ext cx="697216" cy="24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>
                  <a:solidFill>
                    <a:srgbClr val="010066"/>
                  </a:solidFill>
                </a:rPr>
                <a:t>sodium</a:t>
              </a:r>
            </a:p>
          </p:txBody>
        </p:sp>
        <p:sp>
          <p:nvSpPr>
            <p:cNvPr id="242697" name="Text Box 9"/>
            <p:cNvSpPr txBox="1">
              <a:spLocks noChangeArrowheads="1"/>
            </p:cNvSpPr>
            <p:nvPr/>
          </p:nvSpPr>
          <p:spPr bwMode="auto">
            <a:xfrm>
              <a:off x="1800236" y="2200275"/>
              <a:ext cx="914380" cy="24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>
                  <a:solidFill>
                    <a:srgbClr val="010066"/>
                  </a:solidFill>
                </a:rPr>
                <a:t>potassium</a:t>
              </a:r>
            </a:p>
          </p:txBody>
        </p:sp>
        <p:sp>
          <p:nvSpPr>
            <p:cNvPr id="242698" name="Text Box 10"/>
            <p:cNvSpPr txBox="1">
              <a:spLocks noChangeArrowheads="1"/>
            </p:cNvSpPr>
            <p:nvPr/>
          </p:nvSpPr>
          <p:spPr bwMode="auto">
            <a:xfrm>
              <a:off x="1920080" y="2646760"/>
              <a:ext cx="827092" cy="24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>
                  <a:solidFill>
                    <a:srgbClr val="010066"/>
                  </a:solidFill>
                </a:rPr>
                <a:t>rubidium</a:t>
              </a:r>
            </a:p>
          </p:txBody>
        </p:sp>
        <p:sp>
          <p:nvSpPr>
            <p:cNvPr id="242699" name="Text Box 11"/>
            <p:cNvSpPr txBox="1">
              <a:spLocks noChangeArrowheads="1"/>
            </p:cNvSpPr>
            <p:nvPr/>
          </p:nvSpPr>
          <p:spPr bwMode="auto">
            <a:xfrm>
              <a:off x="1991274" y="3086100"/>
              <a:ext cx="759711" cy="24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>
                  <a:solidFill>
                    <a:srgbClr val="010066"/>
                  </a:solidFill>
                </a:rPr>
                <a:t>caesium</a:t>
              </a:r>
            </a:p>
          </p:txBody>
        </p: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1940811" y="3532585"/>
              <a:ext cx="810633" cy="24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>
                  <a:solidFill>
                    <a:srgbClr val="010066"/>
                  </a:solidFill>
                </a:rPr>
                <a:t>francium</a:t>
              </a:r>
            </a:p>
          </p:txBody>
        </p:sp>
        <p:sp>
          <p:nvSpPr>
            <p:cNvPr id="242701" name="Line 13"/>
            <p:cNvSpPr>
              <a:spLocks noChangeShapeType="1"/>
            </p:cNvSpPr>
            <p:nvPr/>
          </p:nvSpPr>
          <p:spPr bwMode="auto">
            <a:xfrm>
              <a:off x="3089359" y="1470422"/>
              <a:ext cx="4146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242702" name="Line 14"/>
            <p:cNvSpPr>
              <a:spLocks noChangeShapeType="1"/>
            </p:cNvSpPr>
            <p:nvPr/>
          </p:nvSpPr>
          <p:spPr bwMode="auto">
            <a:xfrm flipV="1">
              <a:off x="3070217" y="1922860"/>
              <a:ext cx="433791" cy="7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242703" name="Line 15"/>
            <p:cNvSpPr>
              <a:spLocks noChangeShapeType="1"/>
            </p:cNvSpPr>
            <p:nvPr/>
          </p:nvSpPr>
          <p:spPr bwMode="auto">
            <a:xfrm>
              <a:off x="3089359" y="2362199"/>
              <a:ext cx="414651" cy="14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242704" name="Line 16"/>
            <p:cNvSpPr>
              <a:spLocks noChangeShapeType="1"/>
            </p:cNvSpPr>
            <p:nvPr/>
          </p:nvSpPr>
          <p:spPr bwMode="auto">
            <a:xfrm flipV="1">
              <a:off x="3043438" y="2821781"/>
              <a:ext cx="453428" cy="11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242705" name="Line 17"/>
            <p:cNvSpPr>
              <a:spLocks noChangeShapeType="1"/>
            </p:cNvSpPr>
            <p:nvPr/>
          </p:nvSpPr>
          <p:spPr bwMode="auto">
            <a:xfrm flipV="1">
              <a:off x="3089359" y="3261121"/>
              <a:ext cx="41465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242706" name="Line 18"/>
            <p:cNvSpPr>
              <a:spLocks noChangeShapeType="1"/>
            </p:cNvSpPr>
            <p:nvPr/>
          </p:nvSpPr>
          <p:spPr bwMode="auto">
            <a:xfrm>
              <a:off x="3089359" y="3707604"/>
              <a:ext cx="414649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pic>
          <p:nvPicPr>
            <p:cNvPr id="242708" name="Picture 20" descr="periodic table blocks colour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382" y="1470422"/>
              <a:ext cx="3693319" cy="193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2732" name="Group 44"/>
            <p:cNvGrpSpPr>
              <a:grpSpLocks/>
            </p:cNvGrpSpPr>
            <p:nvPr/>
          </p:nvGrpSpPr>
          <p:grpSpPr bwMode="auto">
            <a:xfrm>
              <a:off x="3557587" y="1250157"/>
              <a:ext cx="853679" cy="2669381"/>
              <a:chOff x="2028" y="1050"/>
              <a:chExt cx="717" cy="2242"/>
            </a:xfrm>
          </p:grpSpPr>
          <p:sp>
            <p:nvSpPr>
              <p:cNvPr id="242731" name="Line 43"/>
              <p:cNvSpPr>
                <a:spLocks noChangeShapeType="1"/>
              </p:cNvSpPr>
              <p:nvPr/>
            </p:nvSpPr>
            <p:spPr bwMode="auto">
              <a:xfrm flipV="1">
                <a:off x="2288" y="2804"/>
                <a:ext cx="456" cy="474"/>
              </a:xfrm>
              <a:prstGeom prst="line">
                <a:avLst/>
              </a:prstGeom>
              <a:noFill/>
              <a:ln w="158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42730" name="Line 42"/>
              <p:cNvSpPr>
                <a:spLocks noChangeShapeType="1"/>
              </p:cNvSpPr>
              <p:nvPr/>
            </p:nvSpPr>
            <p:spPr bwMode="auto">
              <a:xfrm flipH="1">
                <a:off x="2039" y="2813"/>
                <a:ext cx="558" cy="468"/>
              </a:xfrm>
              <a:prstGeom prst="line">
                <a:avLst/>
              </a:prstGeom>
              <a:noFill/>
              <a:ln w="158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42728" name="Line 40"/>
              <p:cNvSpPr>
                <a:spLocks noChangeShapeType="1"/>
              </p:cNvSpPr>
              <p:nvPr/>
            </p:nvSpPr>
            <p:spPr bwMode="auto">
              <a:xfrm flipH="1" flipV="1">
                <a:off x="2052" y="1062"/>
                <a:ext cx="549" cy="504"/>
              </a:xfrm>
              <a:prstGeom prst="line">
                <a:avLst/>
              </a:prstGeom>
              <a:noFill/>
              <a:ln w="158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42729" name="Line 41"/>
              <p:cNvSpPr>
                <a:spLocks noChangeShapeType="1"/>
              </p:cNvSpPr>
              <p:nvPr/>
            </p:nvSpPr>
            <p:spPr bwMode="auto">
              <a:xfrm>
                <a:off x="2292" y="1062"/>
                <a:ext cx="453" cy="510"/>
              </a:xfrm>
              <a:prstGeom prst="line">
                <a:avLst/>
              </a:prstGeom>
              <a:noFill/>
              <a:ln w="158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242709" name="Group 21"/>
              <p:cNvGrpSpPr>
                <a:grpSpLocks/>
              </p:cNvGrpSpPr>
              <p:nvPr/>
            </p:nvGrpSpPr>
            <p:grpSpPr bwMode="auto">
              <a:xfrm>
                <a:off x="2028" y="1050"/>
                <a:ext cx="286" cy="2242"/>
                <a:chOff x="152" y="1512"/>
                <a:chExt cx="299" cy="2346"/>
              </a:xfrm>
            </p:grpSpPr>
            <p:grpSp>
              <p:nvGrpSpPr>
                <p:cNvPr id="242710" name="Group 22"/>
                <p:cNvGrpSpPr>
                  <a:grpSpLocks/>
                </p:cNvGrpSpPr>
                <p:nvPr/>
              </p:nvGrpSpPr>
              <p:grpSpPr bwMode="auto">
                <a:xfrm>
                  <a:off x="152" y="3482"/>
                  <a:ext cx="293" cy="376"/>
                  <a:chOff x="752" y="3163"/>
                  <a:chExt cx="293" cy="376"/>
                </a:xfrm>
              </p:grpSpPr>
              <p:sp>
                <p:nvSpPr>
                  <p:cNvPr id="242711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271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>
                        <a:solidFill>
                          <a:srgbClr val="010066"/>
                        </a:solidFill>
                      </a:rPr>
                      <a:t>Fr</a:t>
                    </a:r>
                  </a:p>
                </p:txBody>
              </p:sp>
            </p:grpSp>
            <p:grpSp>
              <p:nvGrpSpPr>
                <p:cNvPr id="242713" name="Group 25"/>
                <p:cNvGrpSpPr>
                  <a:grpSpLocks/>
                </p:cNvGrpSpPr>
                <p:nvPr/>
              </p:nvGrpSpPr>
              <p:grpSpPr bwMode="auto">
                <a:xfrm>
                  <a:off x="158" y="3090"/>
                  <a:ext cx="293" cy="376"/>
                  <a:chOff x="752" y="3163"/>
                  <a:chExt cx="293" cy="376"/>
                </a:xfrm>
              </p:grpSpPr>
              <p:sp>
                <p:nvSpPr>
                  <p:cNvPr id="242714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271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>
                        <a:solidFill>
                          <a:srgbClr val="010066"/>
                        </a:solidFill>
                      </a:rPr>
                      <a:t>Cs</a:t>
                    </a:r>
                  </a:p>
                </p:txBody>
              </p:sp>
            </p:grpSp>
            <p:grpSp>
              <p:nvGrpSpPr>
                <p:cNvPr id="242716" name="Group 28"/>
                <p:cNvGrpSpPr>
                  <a:grpSpLocks/>
                </p:cNvGrpSpPr>
                <p:nvPr/>
              </p:nvGrpSpPr>
              <p:grpSpPr bwMode="auto">
                <a:xfrm>
                  <a:off x="158" y="2694"/>
                  <a:ext cx="293" cy="376"/>
                  <a:chOff x="752" y="3163"/>
                  <a:chExt cx="293" cy="376"/>
                </a:xfrm>
              </p:grpSpPr>
              <p:sp>
                <p:nvSpPr>
                  <p:cNvPr id="242717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271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>
                        <a:solidFill>
                          <a:srgbClr val="010066"/>
                        </a:solidFill>
                      </a:rPr>
                      <a:t>Rb</a:t>
                    </a:r>
                  </a:p>
                </p:txBody>
              </p:sp>
            </p:grpSp>
            <p:grpSp>
              <p:nvGrpSpPr>
                <p:cNvPr id="242719" name="Group 31"/>
                <p:cNvGrpSpPr>
                  <a:grpSpLocks/>
                </p:cNvGrpSpPr>
                <p:nvPr/>
              </p:nvGrpSpPr>
              <p:grpSpPr bwMode="auto">
                <a:xfrm>
                  <a:off x="158" y="2298"/>
                  <a:ext cx="293" cy="376"/>
                  <a:chOff x="752" y="3163"/>
                  <a:chExt cx="293" cy="376"/>
                </a:xfrm>
              </p:grpSpPr>
              <p:sp>
                <p:nvSpPr>
                  <p:cNvPr id="24272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272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>
                        <a:solidFill>
                          <a:srgbClr val="010066"/>
                        </a:solidFill>
                      </a:rPr>
                      <a:t>K</a:t>
                    </a:r>
                  </a:p>
                </p:txBody>
              </p:sp>
            </p:grpSp>
            <p:grpSp>
              <p:nvGrpSpPr>
                <p:cNvPr id="242722" name="Group 34"/>
                <p:cNvGrpSpPr>
                  <a:grpSpLocks/>
                </p:cNvGrpSpPr>
                <p:nvPr/>
              </p:nvGrpSpPr>
              <p:grpSpPr bwMode="auto">
                <a:xfrm>
                  <a:off x="158" y="1904"/>
                  <a:ext cx="293" cy="376"/>
                  <a:chOff x="752" y="3163"/>
                  <a:chExt cx="293" cy="376"/>
                </a:xfrm>
              </p:grpSpPr>
              <p:sp>
                <p:nvSpPr>
                  <p:cNvPr id="242723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272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>
                        <a:solidFill>
                          <a:srgbClr val="010066"/>
                        </a:solidFill>
                      </a:rPr>
                      <a:t>Na</a:t>
                    </a:r>
                  </a:p>
                </p:txBody>
              </p:sp>
            </p:grpSp>
            <p:grpSp>
              <p:nvGrpSpPr>
                <p:cNvPr id="242725" name="Group 37"/>
                <p:cNvGrpSpPr>
                  <a:grpSpLocks/>
                </p:cNvGrpSpPr>
                <p:nvPr/>
              </p:nvGrpSpPr>
              <p:grpSpPr bwMode="auto">
                <a:xfrm>
                  <a:off x="158" y="1512"/>
                  <a:ext cx="293" cy="376"/>
                  <a:chOff x="752" y="3163"/>
                  <a:chExt cx="293" cy="376"/>
                </a:xfrm>
              </p:grpSpPr>
              <p:sp>
                <p:nvSpPr>
                  <p:cNvPr id="242726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272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>
                        <a:solidFill>
                          <a:srgbClr val="010066"/>
                        </a:solidFill>
                      </a:rPr>
                      <a:t>Li</a:t>
                    </a:r>
                  </a:p>
                </p:txBody>
              </p:sp>
            </p:grpSp>
          </p:grp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550155" y="5377430"/>
            <a:ext cx="7248128" cy="1215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GB" sz="2650"/>
              <a:t>Watch Video (</a:t>
            </a:r>
            <a:r>
              <a:rPr lang="en-GB" sz="1450">
                <a:hlinkClick r:id="rId4"/>
              </a:rPr>
              <a:t>https://www.youtube.com/watch?v=uixxJtJPVXk</a:t>
            </a:r>
            <a:r>
              <a:rPr lang="en-GB" sz="1450"/>
              <a:t> )</a:t>
            </a:r>
            <a:r>
              <a:rPr lang="en-GB" sz="1450">
                <a:ea typeface="+mn-lt"/>
                <a:cs typeface="+mn-lt"/>
                <a:hlinkClick r:id="rId5"/>
              </a:rPr>
              <a:t>https://www.youtube.com/watch?v=dZGDUKQa_6g</a:t>
            </a:r>
            <a:endParaRPr lang="en-GB" sz="1467"/>
          </a:p>
          <a:p>
            <a:r>
              <a:rPr lang="en-GB" sz="3200"/>
              <a:t>Make list of the alkali metals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165" y="611266"/>
            <a:ext cx="78416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/>
              <a:t>Group 1 – the alkali metals</a:t>
            </a:r>
          </a:p>
        </p:txBody>
      </p:sp>
    </p:spTree>
    <p:extLst>
      <p:ext uri="{BB962C8B-B14F-4D97-AF65-F5344CB8AC3E}">
        <p14:creationId xmlns:p14="http://schemas.microsoft.com/office/powerpoint/2010/main" val="18686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64157" y="273063"/>
            <a:ext cx="11340166" cy="638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600">
                <a:latin typeface="+mj-lt"/>
              </a:rPr>
              <a:t>Properties of the Alkali Metals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>
                <a:latin typeface="+mj-lt"/>
              </a:rPr>
              <a:t>They are </a:t>
            </a:r>
            <a:r>
              <a:rPr lang="en-GB" altLang="en-US" sz="2800">
                <a:solidFill>
                  <a:schemeClr val="accent2">
                    <a:lumMod val="75000"/>
                  </a:schemeClr>
                </a:solidFill>
                <a:latin typeface="+mj-lt"/>
              </a:rPr>
              <a:t>soft</a:t>
            </a:r>
            <a:r>
              <a:rPr lang="en-GB" altLang="en-US" sz="2800">
                <a:latin typeface="+mj-lt"/>
              </a:rPr>
              <a:t> and can be cut by a knife. </a:t>
            </a:r>
            <a:br>
              <a:rPr lang="en-GB" altLang="en-US" sz="2800">
                <a:latin typeface="+mj-lt"/>
              </a:rPr>
            </a:br>
            <a:r>
              <a:rPr lang="en-GB" altLang="en-US" sz="2800">
                <a:latin typeface="+mj-lt"/>
              </a:rPr>
              <a:t>Softness increases going down the group.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>
                <a:latin typeface="+mj-lt"/>
              </a:rPr>
              <a:t>They have a </a:t>
            </a:r>
            <a:r>
              <a:rPr lang="en-GB" altLang="en-US" sz="2800">
                <a:solidFill>
                  <a:schemeClr val="accent2">
                    <a:lumMod val="75000"/>
                  </a:schemeClr>
                </a:solidFill>
                <a:latin typeface="+mj-lt"/>
              </a:rPr>
              <a:t>low density</a:t>
            </a:r>
            <a:r>
              <a:rPr lang="en-GB" altLang="en-US" sz="2800">
                <a:latin typeface="+mj-lt"/>
              </a:rPr>
              <a:t>.</a:t>
            </a:r>
            <a:br>
              <a:rPr lang="en-GB" altLang="en-US" sz="2800">
                <a:latin typeface="+mj-lt"/>
              </a:rPr>
            </a:br>
            <a:r>
              <a:rPr lang="en-GB" altLang="en-US" sz="2800">
                <a:latin typeface="+mj-lt"/>
              </a:rPr>
              <a:t>Lithium, sodium and potassium float on water.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>
                <a:latin typeface="+mj-lt"/>
              </a:rPr>
              <a:t>They have </a:t>
            </a:r>
            <a:r>
              <a:rPr lang="en-GB" altLang="en-US" sz="2800">
                <a:solidFill>
                  <a:schemeClr val="accent2">
                    <a:lumMod val="75000"/>
                  </a:schemeClr>
                </a:solidFill>
                <a:latin typeface="+mj-lt"/>
              </a:rPr>
              <a:t>low melting and boiling points</a:t>
            </a:r>
            <a:r>
              <a:rPr lang="en-GB" altLang="en-US" sz="2800">
                <a:latin typeface="+mj-lt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>
                <a:latin typeface="+mj-lt"/>
              </a:rPr>
              <a:t>They are </a:t>
            </a:r>
            <a:r>
              <a:rPr lang="en-GB" altLang="en-US" sz="2800">
                <a:solidFill>
                  <a:schemeClr val="accent2">
                    <a:lumMod val="75000"/>
                  </a:schemeClr>
                </a:solidFill>
                <a:latin typeface="+mj-lt"/>
              </a:rPr>
              <a:t>good conductors </a:t>
            </a:r>
            <a:r>
              <a:rPr lang="en-GB" altLang="en-US" sz="2800">
                <a:latin typeface="+mj-lt"/>
              </a:rPr>
              <a:t>of heat and electricity.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>
                <a:latin typeface="+mj-lt"/>
              </a:rPr>
              <a:t>They all </a:t>
            </a:r>
            <a:r>
              <a:rPr lang="en-GB" altLang="en-US" sz="2800">
                <a:solidFill>
                  <a:schemeClr val="accent2">
                    <a:lumMod val="75000"/>
                  </a:schemeClr>
                </a:solidFill>
                <a:latin typeface="+mj-lt"/>
              </a:rPr>
              <a:t>react with oxygen</a:t>
            </a:r>
            <a:r>
              <a:rPr lang="en-GB" altLang="en-US" sz="2800">
                <a:latin typeface="+mj-lt"/>
              </a:rPr>
              <a:t>.</a:t>
            </a:r>
            <a:br>
              <a:rPr lang="en-GB" altLang="en-US" sz="2800">
                <a:latin typeface="+mj-lt"/>
              </a:rPr>
            </a:br>
            <a:r>
              <a:rPr lang="en-GB" altLang="en-US" sz="2800">
                <a:latin typeface="+mj-lt"/>
              </a:rPr>
              <a:t>alkali metal   +   oxygen   </a:t>
            </a:r>
            <a:r>
              <a:rPr lang="en-GB" altLang="en-US" sz="2800">
                <a:latin typeface="+mj-lt"/>
                <a:cs typeface="Times New Roman" panose="02020603050405020304" pitchFamily="18" charset="0"/>
                <a:sym typeface="Monotype Sorts" pitchFamily="2" charset="2"/>
              </a:rPr>
              <a:t>→</a:t>
            </a:r>
            <a:r>
              <a:rPr lang="en-GB" altLang="en-US" sz="2800">
                <a:latin typeface="+mj-lt"/>
                <a:sym typeface="Monotype Sorts" pitchFamily="2" charset="2"/>
              </a:rPr>
              <a:t>   </a:t>
            </a:r>
            <a:r>
              <a:rPr lang="en-GB" altLang="en-US" sz="2800">
                <a:latin typeface="+mj-lt"/>
              </a:rPr>
              <a:t>alkali metal oxide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>
                <a:latin typeface="+mj-lt"/>
              </a:rPr>
              <a:t>They all react with </a:t>
            </a:r>
            <a:r>
              <a:rPr lang="en-GB" altLang="en-US" sz="2800">
                <a:solidFill>
                  <a:schemeClr val="accent2">
                    <a:lumMod val="75000"/>
                  </a:schemeClr>
                </a:solidFill>
                <a:latin typeface="+mj-lt"/>
              </a:rPr>
              <a:t>water</a:t>
            </a:r>
            <a:r>
              <a:rPr lang="en-GB" altLang="en-US" sz="2800">
                <a:latin typeface="+mj-lt"/>
              </a:rPr>
              <a:t>.</a:t>
            </a:r>
            <a:br>
              <a:rPr lang="en-GB" altLang="en-US" sz="2800">
                <a:latin typeface="+mj-lt"/>
              </a:rPr>
            </a:br>
            <a:r>
              <a:rPr lang="en-GB" altLang="en-US" sz="2800">
                <a:latin typeface="+mj-lt"/>
              </a:rPr>
              <a:t>alkali metal   +   water    </a:t>
            </a:r>
            <a:r>
              <a:rPr lang="en-GB" altLang="en-US" sz="2800">
                <a:latin typeface="+mj-lt"/>
                <a:cs typeface="Times New Roman" panose="02020603050405020304" pitchFamily="18" charset="0"/>
                <a:sym typeface="Monotype Sorts" pitchFamily="2" charset="2"/>
              </a:rPr>
              <a:t>→</a:t>
            </a:r>
            <a:r>
              <a:rPr lang="en-GB" altLang="en-US" sz="2800">
                <a:latin typeface="+mj-lt"/>
                <a:sym typeface="Monotype Sorts" pitchFamily="2" charset="2"/>
              </a:rPr>
              <a:t>   alkali metal </a:t>
            </a:r>
            <a:r>
              <a:rPr lang="en-GB" altLang="en-US" sz="2800">
                <a:latin typeface="+mj-lt"/>
              </a:rPr>
              <a:t>hydroxide +  hydrogen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/>
              <a:t>Reactivity increases going down the group</a:t>
            </a:r>
            <a:endParaRPr lang="en-GB" altLang="en-US" sz="2800">
              <a:latin typeface="+mj-lt"/>
            </a:endParaRPr>
          </a:p>
        </p:txBody>
      </p:sp>
      <p:pic>
        <p:nvPicPr>
          <p:cNvPr id="120850" name="Picture 18" descr="cut so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28" y="356839"/>
            <a:ext cx="3374362" cy="26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7AB89F-7DB2-470F-957B-4B9872C0A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FE58C7-8A58-4C30-B8B6-106C5A84F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2B234-3360-4028-9D5A-0BFBD4D74A46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aa02d93-d17b-4249-a0c5-afeca33be5b7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b496163d-89a1-4d48-9d31-68cb6b4034b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767</Words>
  <Application>Microsoft Office PowerPoint</Application>
  <PresentationFormat>Widescreen</PresentationFormat>
  <Paragraphs>159</Paragraphs>
  <Slides>16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Cambria Math</vt:lpstr>
      <vt:lpstr>Monotype Sorts</vt:lpstr>
      <vt:lpstr>Times New Roman</vt:lpstr>
      <vt:lpstr>office theme</vt:lpstr>
      <vt:lpstr>8Fc: Mendeleev’s Table</vt:lpstr>
      <vt:lpstr>Mendeleev’s Table (video)</vt:lpstr>
      <vt:lpstr>The Modern Periodic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7 – the Halogens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234</cp:revision>
  <dcterms:created xsi:type="dcterms:W3CDTF">2019-11-12T11:25:13Z</dcterms:created>
  <dcterms:modified xsi:type="dcterms:W3CDTF">2022-07-12T14:42:12Z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