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7680" units="cm"/>
          <inkml:channel name="Y" type="integer" max="4320" units="cm"/>
          <inkml:channel name="T" type="integer" max="2.14748E9" units="dev"/>
        </inkml:traceFormat>
        <inkml:channelProperties>
          <inkml:channelProperty channel="X" name="resolution" value="150.82483" units="1/cm"/>
          <inkml:channelProperty channel="Y" name="resolution" value="150.838" units="1/cm"/>
          <inkml:channelProperty channel="T" name="resolution" value="1" units="1/dev"/>
        </inkml:channelProperties>
      </inkml:inkSource>
      <inkml:timestamp xml:id="ts0" timeString="2018-09-17T11:02:25.1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2205 17914 0,'4'4'0,"5"18"0,-9-22 0,0 0 0,0 0 0,0 0 0,0 0 0,0 0 0,0 0 0,0 0 0,9 27 0,-9-27 0,0 0 0,0 0 0,0 0 0,0 0 0,0 0 0,0 0 0,0 26 0,0-26 0,0 0 0,0 0 0,0 0 0,0 0 0,0 0 0,4 18 0,-4-18 0,0 0 0,0 0 0,0 0 0,0 0 0,9 22 0,-9-22 0,0 0 0,0 0 0,0 0 0,0 0 0,0 0 0,0 0 0,0 0 0,0 0 0,0 0 0,0 0 0,0 0 0,0 0 0,0 22 0,0-22 0,0 0 0,0 0 0,0 0 0,0 0 0,0 0 0,0 0 0,0 0 0,0 0 0,0 0 0,0 0 0,0 0 0,0 0 0,0 0 0,0 0 0,0 0 0,0 0 0,0 0 0,0 0 0,0 0 0,0 0 0,0 0 0,-4 23 0,4-23 0,0 0 0,-5 13 0,5-13 0,-4 4 0,0-4 0,-5-9 16,-9-22-16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7680" units="cm"/>
          <inkml:channel name="Y" type="integer" max="4320" units="cm"/>
          <inkml:channel name="T" type="integer" max="2.14748E9" units="dev"/>
        </inkml:traceFormat>
        <inkml:channelProperties>
          <inkml:channelProperty channel="X" name="resolution" value="150.82483" units="1/cm"/>
          <inkml:channelProperty channel="Y" name="resolution" value="150.838" units="1/cm"/>
          <inkml:channelProperty channel="T" name="resolution" value="1" units="1/dev"/>
        </inkml:channelProperties>
      </inkml:inkSource>
      <inkml:timestamp xml:id="ts0" timeString="2018-09-17T10:47:21.6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18552 3212 0,'0'0'0,"0"0"0,0 0 0,0 0 0,0 0 0,0 0 0,0 0 0,0 0 0,0 0 0,0 0 0,0 0 0,0 0 0,0 0 0,0 0 0,0 0 0,0 0 0,0 0 0,0 4 0,0-4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5 0,0-5 0,0 0 0,0 0 0,0 0 0,0 0 0,0 0 0,0 0 0,0 0 0,0 0 0,0 0 0,0 0 0,0 0 0,0 0 0,0 0 0,0 0 0,0 0 0,0 0 0,0 0 0,-5 13 0,5-13 0,0 0 0,0 0 0,0 0 0,0 0 0,0 0 0,0 0 0,-13 18 0,13-18 0,0 0 0,0 0 0,0 0 0,0 0 0,0 0 0,-9 17 0,9-17 0,0 0 0,0 0 0,0 0 0,0 0 0,-4 18 0,4-18 0,0 0 0,0 0 0,0 0 0,-13 22 0,13-22 0,0 0 0,0 0 0,-9 22 0,9-22 0,0 0 0,-9 31 0,9-31 0,-9 22 0,0 5 16,1-5-16,-1 0 15,0 0-15,9-4 0,-5 0 16,5-18-16,0 0 16,5 13-16,4 0 15,4 1-15,5-10 16,-1 0-16,14-4 15,-4 0-15,8 0 16,0 0-16,0 0 0,9 0 16,-4 0-16,0 5 15,0-1-15,-1 5 16,-8 4-16,0 5 15,-9-9-15,-4 18 16,-1-10-16,-12 14 16,-5-9-16,0 5 0,0 4 15,-9 4-15,-4-8 16,-5-1-16,0 1 15,1-5-15,-5 9 16,0-9-16,-5 5 16,5-9-16,-13-5 0,8 0 15,1 0-15,-1-4 16,-3-4-16,-1-10 15,4-4-15,5-8 16,0 3-16</inkml:trace>
  <inkml:trace contextRef="#ctx0" brushRef="#br0" timeOffset="324">18543 3256 0,'0'4'0,"0"-4"0,0 0 0,0 0 0,0 0 0,0 0 0,0 0 0,0 0 0,0 0 0,0 0 0,0 0 0,4 0 0,-4 0 0,0 0 0,0 0 0,0 0 0,0 0 0,0 0 0,0 0 0,0 0 0,9-4 0,-9 4 0,0 0 0,0 0 0,0 0 0,0 0 0,0 0 0,0 0 0,13-9 0,-13 9 0,0 0 0,0 0 0,0 0 0,0 0 0,0 0 0,22-9 0,-22 9 0,0 0 0,0 0 0,0 0 0,0 0 0,22-9 0,-22 9 0,0 0 0,0 0 0,0 0 0,31-8 0,-31 8 0,0 0 0,0 0 0,31-5 0,-31 5 0,0 0 0,35-13 0,-35 13 0,36-9 0,-5 0 0,13 5 15,-13-1-15,-1 5 16,1-4-16,-4 4 15,-1 4-15,-4-4 0,-13 0 16,0 0-16,0 0 16</inkml:trace>
  <inkml:trace contextRef="#ctx0" brushRef="#br0" timeOffset="567">19270 3623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 0 0,-5 0 0,0 0 0,0 0 0,0 0 0,0 0 0,0 0 0,0 0 0,0 0 0,13 0 0,-13 0 0,0 0 0,18 0 0,-18 0 0</inkml:trace>
  <inkml:trace contextRef="#ctx0" brushRef="#br0" timeOffset="968">19742 3225 0,'0'0'0,"0"9"0,0-9 0,0 0 0,0 0 0,0 0 0,0 0 0,0 0 0,0 0 0,0 0 0,0 0 0,0 0 0,5 0 0,-5 0 0,0 0 0,0 0 0,0 0 0,0 0 0,0 0 0,4 4 0,-4-4 0,0 0 0,0 0 0,0 0 0,0 0 0,0 0 0,0 0 0,0 0 0,0 0 0,0 0 0,0 0 0,9 14 0,-9-14 0,0 0 0,0 0 0,0 0 0,0 0 0,0 0 0,0 0 0,0 0 0,0 0 0,0 0 0,0 0 0,0 0 0,0 0 0,0 0 0,4 13 0,-4-13 0,0 0 0,0 0 0,0 0 0,0 0 0,5 22 0,-5-22 0,0 0 0,0 0 0,0 0 0,4 26 0,-4-26 0,0 0 0,0 0 0,0 31 0,0-31 0,0 0 0,0 31 0,0-31 0,0 40 0,0-4 0,0 4 15,5-5-15,-1 9 16,0 1-16,-4-10 16,0 5-16,0-5 15,5 9-15,-1-8 16,-4-1-16,9-4 15,-5 0-15,-4 0 0,0 0 16,0 0-16,5-9 16,-5 1-16,0-10 15,0 5-15</inkml:trace>
  <inkml:trace contextRef="#ctx0" brushRef="#br0" timeOffset="2658">18486 4611 0,'0'0'0,"0"13"0,0-13 0,0 0 0,0 0 0,0 0 0,0 0 0,0 0 0,0 0 0,0 0 0,0 0 0,0 0 0,0 0 0,0 0 0,0 0 0,0 0 0,0 0 0,0 0 0,0 0 0,0 0 0,0 0 0,0 0 0,0 0 0,0 0 0,0 13 0,0-13 0,0 0 0,0 0 0,0 0 0,0 0 0,0 0 0,0 0 0,0 0 0,0 0 0,0 0 0,0 0 0,0 0 0,0 0 0,0 0 0,0 0 0,0 0 0,0 0 0,0 0 0,0 0 0,0 0 0,0 0 0,0 0 0,0 0 0,0 0 0,0 0 0,0 0 0,0 18 0,0-18 0,0 0 0,0 0 0,0 0 0,0 0 0,0 0 0,0 0 0,0 0 0,0 0 0,0 0 0,0 0 0,0 0 0,0 18 0,0-18 0,0 0 0,0 31 0,0-31 0,0 0 0,0 0 0,0 26 0,0-26 0,0 0 0,0 31 0,0-31 0,0 36 0,0-1 0,0 0 16,0 5-16,0-4 15,0-1-15,0-4 16,0 9-16,0-9 16,0-5-16,0 1 0,0-27 15,0 27-15,0-27 16,0 26-16,0-26 15,0 0-15,0 18 16,0-14-16,0 1 16</inkml:trace>
  <inkml:trace contextRef="#ctx0" brushRef="#br0" timeOffset="3017">18816 4571 0,'0'4'0,"0"5"0,0-9 0,0 0 0,0 0 0,0 0 0,0 0 0,0 0 0,0 0 0,0 0 0,0 0 0,0 0 0,0 0 0,0 13 0,0-13 0,0 18 0,5 4 0,-5-22 0,0 0 0,0 0 0,0 0 0,4 22 0,-4-22 0,0 0 0,0 0 0,5 27 0,-5-27 0,0 0 0,4 31 0,-4-31 0,9 35 0,-9 1 0,0 8 16,0-4-16,9 4 15,-5 0-15,-4-4 16,0 4-16,4 1 15,1-10-15,-5 1 0,0-5 16,0 0-16,4 0 16,5-9-16,-5 0 15,-4-9-15,9-4 16,-4-9-16,12-9 15</inkml:trace>
  <inkml:trace contextRef="#ctx0" brushRef="#br0" timeOffset="3242">19429 4819 0,'0'4'0,"0"-4"0,0 0 0,0 0 0,0 0 0,0 0 0,0 0 0,0 0 0,0 0 0,0 0 0,0 0 0,0 0 0,0 0 0,0 0 0,0 0 0,0 0 0,0 0 0,0 0 0,0 0 0,0 0 0,0 5 0,0-5 0,0 0 0,0 0 0,0 0 0,0 0 0,0 0 0,0 0 0,0 0 0,0 0 0,0 0 0,0 0 0,0 0 0,0 0 0,0 0 0,0 8 0,0-8 0,0 0 0,0 0 0,0 0 0,0 0 0,9 5 0,-9-5 0,0 0 0,0 0 0,0 0 0,9 4 0,-9-4 0,0 0 0,0 0 0,9 5 0,-9-5 0,0 0 0,22 0 0,-22 0 0</inkml:trace>
  <inkml:trace contextRef="#ctx0" brushRef="#br0" timeOffset="3792">19831 4677 0,'0'4'0,"0"5"0,0-9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9 0,0-9 0,0 0 0,0 0 0,0 0 0,0 0 0,0 0 0,0 0 0,0 0 0,0 0 0,0 0 0,0 0 0,0 18 0,0-18 0,0 0 0,0 0 0,0 0 0,0 0 0,0 26 0,0-26 0,0 0 0,0 0 0,0 0 0,-5 23 0,5-23 0,0 0 0,0 0 0,-4 31 0,4-31 0,0 0 0,-5 39 0,5-39 0,-9 31 0,-4 9 0,4-4 16,1-1-16,-1 0 16,4 5-16,1-13 15,0-1-15,4 5 16,-5-8-16,5-6 0,5 1 15,3-5-15,-8-13 16,9 9-16,9 0 16,4 4-16,4-8 15,1-5-15,8 0 16,9-5-16,0 5 15,0-4-15,0-5 0,1 0 16,-6 0-16,10 9 16,-10-9-16,-3 1 15,8 8-15,-18-5 16,1 5-16,-5-4 15,-5 4-15,-3 0 16,-14 0-16,0 0 0,0 0 16,4 0-16,-4 0 15,-9-5-15,5-4 16,-14-4-16</inkml:trace>
  <inkml:trace contextRef="#ctx0" brushRef="#br0" timeOffset="4107">20033 4991 0,'0'5'0,"0"-5"0,0 0 0,0 0 0,0 0 0,0 0 0,0 0 0,0 0 0,0 0 0,0 0 0,0 0 0,0 0 0,0 0 0,0 0 0,0 0 0,0 0 0,0 0 0,0 0 0,0 0 0,0 0 0,0 0 0,0 0 0,0 0 0,0 0 0,0 0 0,0 0 0,0 9 0,0-9 0,0 0 0,0 0 0,0 0 0,0 0 0,0 0 0,0 0 0,0 0 0,0 0 0,0 0 0,0 0 0,0 0 0,0 0 0,0 0 0,0 0 0,0 0 0,0 0 0,0 0 0,0 0 0,0 0 0,-4 8 0,4-8 0,0 0 0,0 0 0,0 0 0,0 0 0,0 0 0,0 0 0,0 0 0,0 0 0,0 0 0,0 0 0,0 0 0,0 0 0,0 0 0,0 0 0,0 0 0,-4 27 0,4-27 0,0 0 0,0 0 0,0 18 0,0-18 0,0 0 0,0 0 0,0 0 0,0 0 0,0 26 0,0-26 0,0 0 0,0 0 0,0 0 0,0 22 0,0-22 0,0 0 0,0 0 0,0 31 0,0-31 0,0 0 0,4 27 0,-4-27 0,4 31 0,1-4 0,-1 4 15,5-9-15,-9 9 16,9-14-16,-5 10 16,1-9-16,-1 8 15,-4-26-15,0 13 16,0-13-16,0 36 0</inkml:trace>
  <inkml:trace contextRef="#ctx0" brushRef="#br0" timeOffset="5548">18600 6094 0,'0'4'0,"0"-4"0,0 0 0,0 0 0,0 0 0,0 0 0,0 0 0,0 0 0,0 0 0,0 0 0,0 0 0,0 0 0,0 0 0,0 0 0,0 0 0,0 0 0,0 0 0,0 0 0,0 0 0,0 0 0,0 0 0,0 0 0,0 0 0,0 0 0,0 0 0,0 0 0,0 0 0,0 0 0,0 9 0,0-9 0,0 0 0,0 0 0,0 0 0,0 0 0,0 0 0,0 0 0,0 0 0,0 0 0,0 0 0,0 0 0,0 0 0,0 0 0,0 0 0,0 0 0,0 0 0,0 0 0,0 0 0,0 0 0,0 0 0,0 0 0,0 0 0,0 13 0,0-13 0,0 0 0,0 0 0,0 0 0,0 0 0,0 0 0,0 0 0,0 0 0,0 0 0,0 14 0,0-14 0,0 0 0,0 0 0,0 0 0,0 0 0,0 0 0,0 0 0,0 17 0,0-17 0,0 0 0,0 0 0,0 0 0,0 0 0,0 0 0,0 0 0,0 18 0,0-18 0,0 0 0,0 0 0,0 0 0,0 0 0,0 0 0,0 22 0,0-22 0,0 0 0,0 0 0,0 0 0,0 0 0,0 18 0,0-18 0,0 0 0,0 0 0,0 0 0,0 0 0,0 0 0,0 0 0,0 0 0,0 26 0,0-26 0,0 0 0,0 27 0,0-27 0,0 35 0,0-13 0,0 14 15,0-10-15,0 1 16,0 4-16,0-9 15,0 14-15,0-14 16,0-22-16,0 31 0,0-31 16,0 13-16,0-13 15,0 9-15,5 0 16</inkml:trace>
  <inkml:trace contextRef="#ctx0" brushRef="#br0" timeOffset="6050">19134 5881 0,'0'9'0,"0"-9"0,0 0 0,0 0 0,0 0 0,0 0 0,0 0 0,0 0 0,0 0 0,0 0 0,0 0 0,0 13 0,0-13 0,0 0 0,0 0 0,0 0 0,0 0 0,0 0 0,0 27 0,0-27 0,0 0 0,0 0 0,0 0 0,0 0 0,0 22 0,0-22 0,0 0 0,0 0 0,0 0 0,-5 27 0,5-27 0,0 0 0,0 0 0,-8 26 0,8-26 0,0 0 0,-14 44 0,14-44 0,-4 31 0,-5 5 16,-4 4-16,4-5 16,-4-4-16,4 0 15,0 0-15,5-4 16,8-5-16,1 0 0,-1-9 15,5 0-15,4-4 16,9 5-16,0-10 16,9-4-16,0 4 15,4-4-15,0 0 16,1 0-16,3 0 0,-8 0 15,5 0-15,-1 0 16,-13 0-16,4 0 16,-8 0-16,-18 0 15,0 0-15,0 0 16,4-4-16,1 4 15,-10-4-15,1-5 0,-18-5 16</inkml:trace>
  <inkml:trace contextRef="#ctx0" brushRef="#br0" timeOffset="6336">19297 6240 0,'0'4'0,"0"-4"0,0 0 0,0 0 0,0 0 0,0 0 0,0 0 0,0 0 0,0 0 0,0 0 0,0 0 0,0 0 0,0 0 0,0 0 0,0 0 0,0 0 0,0 0 0,0 0 0,0 0 0,0 0 0,0 0 0,0 0 0,0 0 0,0 0 0,0 0 0,0 0 0,0 0 0,0 0 0,0 0 0,0 0 0,0 0 0,0 0 0,0 0 0,0 0 0,0 9 0,0-9 0,0 0 0,0 0 0,0 0 0,0 0 0,0 0 0,0 0 0,0 0 0,0 0 0,0 0 0,0 0 0,0 0 0,0 0 0,0 0 0,0 0 0,0 0 0,0 13 0,0-13 0,0 0 0,0 0 0,0 0 0,0 0 0,0 0 0,0 27 0,0-27 0,0 0 0,0 0 0,0 0 0,0 0 0,0 18 0,0-18 0,0 0 0,0 31 0,0-31 0,0 0 0,0 0 0,0 26 0,0-26 0,0 0 0,0 31 0,0-31 0,0 31 0,0 5 0,0-1 16,0 0-16,0-4 15,0 0-15,0 0 16,0-9-16,0 9 16,0-31-16,0 0 15,0 18-15,0-9 0,0-9 16,0 0-16</inkml:trace>
  <inkml:trace contextRef="#ctx0" brushRef="#br0" timeOffset="6560">19760 6187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 0 0,-4 0 0,0 0 0,0 0 0,0 0 0,0 0 0,0 0 0,0 0 0,0 0 0,9 0 0,-9 0 0,0 0 0,18 0 0,-18 0 0</inkml:trace>
  <inkml:trace contextRef="#ctx0" brushRef="#br0" timeOffset="7340">20607 5956 0,'0'0'0,"0"0"0,0 0 0,0 0 0,0 0 0,0 0 0,0 0 0,0 0 0,0 0 0,0 0 0,0 0 0,0 0 0,0 0 0,0 0 0,0 0 0,0 0 0,0 0 0,0 0 0,0 0 0,0 0 0,0 0 0,0 0 0,0 0 0,0 0 0,0 0 0,0 0 0,0 0 0,0 0 0,0 0 0,0 0 0,-5 0 0,5 0 0,0 0 0,0 0 0,0 0 0,0 0 0,0 0 0,0 0 0,0 0 0,0 0 0,0 0 0,0 0 0,0 0 0,-4 0 0,4 0 0,0 0 0,0 0 0,0 0 0,0 0 0,0 0 0,0 0 0,0 0 0,0 0 0,0 0 0,0 0 0,0 0 0,0 0 0,0 0 0,0 0 0,0 0 0,0 0 0,0 0 0,0 0 0,0 0 0,0 0 0,0 0 0,-9-4 0,9 4 0,0 0 0,-9-9 0,9 9 0,0 0 0,0 0 0,0 0 0,0 0 0,0 0 0,0 0 0,0 0 0,-13-13 0,13 13 0,0 0 0,0 0 0,0 0 0,0 0 0,0 0 0,0 0 0,-13-9 0,13 9 0,0 0 0,0 0 0,0 0 0,0 0 0,0 0 0,-18-9 0,18 9 0,0 0 0,0 0 0,0 0 0,0 0 0,-18-9 0,18 9 0,0 0 0,0 0 0,0 0 0,-22 0 0,22 0 0,0 0 0,0 0 0,-26 0 0,26 0 0,0 0 0,-31-4 0,31 4 0,-26 0 0,-1 0 16,-8 0-16,8 4 15,-12 1-15,8 8 16,4 0-16,1 5 15,-1-5-15,10 5 16,-5 4-16,4 0 16,9 0-16,5 9 0,0-8 15,-1-1-15,5 9 16,13-9-16,-8 0 15,12-9-15,1 14 16,0-14-16,8 5 16,-4-1-16,5-8 15,3-4-15,-3-5 0,4 0 16,0-5-16,0-4 15,-5-8-15,0 3 16,1 1-16,-1-5 16,-4-4-16,-4 5 15,0-1-15,-5 5 0,0-5 16,0 0-16,-8 5 15,-1 9-15,-4 4 16,5-5-16,-5 5 16,0 0-16,0 0 15,0 0-15,0 5 16,0 8-16,0 5 0,0 4 15,0 0-15,0 4 16,0 1-16,0-1 16,-9 10-16,4-10 15,5 10-15,-4-14 16,0 5-16,-5-1 0,9-4 15,0-4-15,-9 9 16,9-14-16,0-13 16,0 0-16,-4 9 15,-1 0-15,5-5 16</inkml:trace>
  <inkml:trace contextRef="#ctx0" brushRef="#br0" timeOffset="11755">19010 7143 0,'0'-13'0,"0"13"0,0 0 0,0 0 0,0 0 0,0 0 0,-4-14 0,4 14 0,0 0 0,0 0 0,0-9 0,0 9 0,0 0 0,0 0 0,0 0 0,0-13 0,0 13 0,0 0 0,0 0 0,0 0 0,0 0 0,0 0 0,0 0 0,0 0 0,0 0 0,0 0 0,0 0 0,0 0 0,0 0 0,0 0 0,0 0 0,0 0 0,0 0 0,0 0 0,0 0 0,0 0 0,0 0 0,0 0 0,0 0 0,-9-13 0,9 13 0,0 0 0,0 0 0,0 0 0,0 0 0,0 0 0,0 0 0,0 0 0,0 0 0,0 0 0,0 0 0,0 0 0,0 0 0,0 0 0,0 0 0,0 0 0,0 0 0,0 0 0,0 0 0,0 0 0,0 0 0,0 0 0,0 0 0,0 0 0,0 0 0,0 0 0,0 0 0,0 0 0,0 0 0,0 0 0,0 0 0,0 0 0,0 0 0,0 0 0,0 0 0,0 0 0,0 0 0,0 0 0,0 0 0,0 0 0,0 0 0,0 0 0,-4-18 0,4 18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0,-5-13 0,5 13 0,0-5 0,0 5 0,0 0 0,0 0 0,0 0 0,0 0 0,0 0 0,0 0 0,0 0 0,0 0 0,0 0 0,0 0 0,0 0 0,0 0 0,0 0 0,0 0 0,0 0 0,0 0 0,0 0 0,0 0 0,0 0 0,0 0 0,0 0 0,0 0 0,0 0 0,0 0 0,0 0 0,0-4 0,0 4 0,0 0 0,0 0 0,0 0 0,0 0 0,0 0 0,0 0 0,0 0 0,0 0 0,0 0 0,0 0 0,-4 0 0,4 0 0,0 0 0,0 0 0,0 0 0,0 0 0,0 0 0,0 0 0,0 0 0,0 0 0,0 0 0,0 9 0,0-9 0,0 0 0,0 0 0,0 0 0,0 0 0,0 0 0,0 0 0,0 0 0,0 0 0,0 13 0,0-13 0,0 0 0,0 0 0,0 0 0,0 0 0,0 0 0,0 0 0,0 0 0,0 27 0,0-27 0,0 0 0,0 0 0,0 0 0,0 0 0,0 0 0,0 0 0,-5 22 0,5-22 0,0 0 0,0 0 0,0 0 0,0 0 0,0 0 0,0 40 0,0-40 0,0 0 0,0 0 0,0 0 0,0 0 0,0 35 0,0-35 0,0 0 0,0 0 0,0 0 0,0 36 0,0-36 0,0 0 0,0 0 0,0 35 0,0-35 0,0 0 0,0 40 0,0-40 0,0 44 0,-4-4 0,0-9 16,-1 4-16,5-8 15,0 4-15,0-5 0,-4 1 16,4 0-16,0-10 15,0-17-15,-5 18 16,5-5-16,-4-4 16,4-9-16,0 0 15,0 0-15,0 9 0,-4-9 16,4 0-16,0 0 15,0 0-15,0-4 16,0-14-16,0-9 16</inkml:trace>
  <inkml:trace contextRef="#ctx0" brushRef="#br0" timeOffset="12429">19213 7010 0,'0'0'0,"0"4"0,0-4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0,22 0 0,-22 0 0,0 0 0,0 0 0,0 0 0,0 0 0,0 0 0,18 5 0,-18-5 0,0 0 0,0 0 0,0 0 0,0 0 0,22 9 0,-22-9 0,0 0 0,0 0 0,0 0 0,26 4 0,-26-4 0,0 0 0,0 0 0,27 9 0,-27-9 0,0 0 0,40 4 0,-40-4 0,35 5 0,0 4 15,5-5-15,-5 5 16,9-9-16,0 0 15,-13 4-15,-4-4 16,3 0-16,-3 0 16,-14 0-16,-13 0 0,0 0 15,18 5-15,-14 4 16,-4-9-16,5 9 15,-1 4-15,-4 9 16,-4-4-16,-5 4 16,-4 9-16,-5 9 0,9-9 15,-26 53-15,22-49 16,-5 5-16,0 0 15,1-9-15,3 13 16,-3-8-16,8-5 16,-9 0-16,9 0 15,1-9-15,-1 4 0,4-4 16,5-4-16,-4 0 15,4-9-15,0-9 16,0 0-16,0 4 16,0-4-16,4 0 15,1-9-15,4-8 0,-5-1 16,-4-4-16,0 22 15</inkml:trace>
  <inkml:trace contextRef="#ctx0" brushRef="#br0" timeOffset="12622">19989 7391 0,'0'4'0,"0"-4"0,0 0 0,0 0 0,0 0 0,0 0 0,0 0 0,0 0 0,0 0 0,0 0 0,0 0 0,0 0 0,0 0 0,0 0 0,0 0 0,0 0 0,0 0 0,0 0 0,0 0 0,0 0 0,0 0 0,0 0 0,0 0 0,9 0 0,-9 0 0,0 0 0,0 0 0,0 0 0,18 0 0,-1-4 0,-17 4 0,0 0 0,0 0 0,22-9 0,-22 9 0,0 0 0,62-22 0,-62 22 0</inkml:trace>
  <inkml:trace contextRef="#ctx0" brushRef="#br0" timeOffset="13444">20933 7019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0,-9-5 0,9 5 0,0 0 0,0 0 0,0 0 0,0 0 0,0 0 0,0 0 0,0 0 0,0 0 0,0 0 0,0 0 0,-9-4 0,9 4 0,0 0 0,0 0 0,0 0 0,0 0 0,0 0 0,0 0 0,0 0 0,0 0 0,0 0 0,-9-9 0,9 9 0,0 0 0,0 0 0,0 0 0,0 0 0,0 0 0,0 0 0,0 0 0,0 0 0,0 0 0,0 0 0,0 0 0,0 0 0,0 0 0,0 0 0,0 0 0,0 0 0,0 0 0,-17 0 0,17 0 0,0 0 0,0 0 0,0 0 0,0 0 0,0 0 0,0 0 0,-13-4 0,13 4 0,0 0 0,0 0 0,0 0 0,0 0 0,0 0 0,-27 0 0,27 0 0,0 0 0,0 0 0,0 0 0,0 0 0,0 0 0,0 0 0,0 0 0,0 0 0,0 0 0,-26 0 0,26 0 0,0 0 0,0 0 0,-31-5 0,31 5 0,0 0 0,-35 5 0,35-5 0,-36 4 0,1-4 16,0 13-16,4-4 15,0 5-15,0-1 0,5 0 16,-1 5-16,10-5 15,3 5-15,1 4 16,4-4-16,5 4 16,-1 0-16,10-4 15,-1 4-15,5-4 0,4-1 16,5 1-16,0-5 15,4 5-15,0 0 16,4-9-16,1-5 16,4-4-16,-1 0 15,6 0-15,-10 0 0,9-13 16,-8-1-16,4 1 15,-9 0-15,4-5 16,-8 0-16,-1 5 16,1 0-16,-5-5 15,-8 5-15,-5 13 0,0 0 16,0 0-1,0 0-15,9-5 0,-5 5 16,-4 0-16,0 5 16,4 4-16,-12 4 15,3 9-15,1 0 16,-5 5-16,-4 4 15,4 4-15,0 1 0,0-1 16,0 0-16,1 1 16,-10 4-16,5-9 15,4 0-15,0 0 16,0-9-16,0 0 15,9-4-15,-4-1 16,0-3-16,4-14 0,0 0 16,0 0-16,0 0 15,0 0-15,0 0 16,0 4-16,0-4 15,0 0-15</inkml:trace>
  <inkml:trace contextRef="#ctx0" brushRef="#br0" timeOffset="17926">19010 8338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0,0-13 0,0 13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0,0-5 0,0 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0,-4 0 0,4 0 0,0 0 0,0 0 0,0 0 0,0 0 0,0 0 0,0 0 0,0 0 0,0 0 0,0 0 0,0 0 0,0 0 0,0 0 0,0 0 0,0 0 0,0 0 0,0 0 0,0 0 0,0 0 0,0 0 0,0 0 0,0 0 0,0 0 0,0 0 0,0 0 0,0 0 0,0 0 0,0 0 0,-5 5 0,5-5 0,0 0 0,0 0 0,0 0 0,0 0 0,0 0 0,0 0 0,0 0 0,0 0 0,0 0 0,0 0 0,0 0 0,-4 9 0,4-9 0,0 0 0,0 0 0,0 0 0,0 0 0,0 0 0,0 0 0,0 0 0,0 0 0,0 0 0,0 0 0,0 0 0,0 0 0,0 0 0,0 0 0,0 0 0,0 0 0,0 0 0,0 0 0,0 0 0,0 0 0,0 0 0,-4 13 0,4-13 0,0 0 0,0 0 0,0 0 0,0 0 0,0 0 0,0 0 0,0 0 0,0 0 0,-5 18 0,5-18 0,0 0 0,0 0 0,0 0 0,0 0 0,0 0 0,0 0 0,0 0 0,-9 22 0,9-22 0,0 0 0,0 0 0,0 0 0,0 0 0,0 0 0,0 0 0,-8 13 0,8-13 0,0 0 0,0 0 0,0 0 0,0 0 0,0 0 0,-9 18 0,9-18 0,0 0 0,0 0 0,0 0 0,0 0 0,-9 22 0,9-22 0,0 0 0,0 0 0,0 0 0,-9 18 0,9-18 0,0 0 0,0 0 0,-9 22 0,9-22 0,0 0 0,-4 18 0,4-18 0,-4 17 0,-5 5 0,9-22 16,-9 14-16,9-14 16,0 0-16,0 0 0,0 0 15,0 13-15,0-13 16,0 0-16,0 0 15,0 0-15,4 9 16,5 0-16,4-5 16,1 1-16,8-5 0,0 0 15,4 0-15,5 0 16,0 0-16,0 0 15,8 4-15,-8 5 16,5 0-16,3 4 16,-12 5-16,4-1 15,-5 5-15,1 1 0,-10 3 16,5 1-16,-9-1 15,1 5-15,-10-4 16,-8 4-16,-1-9 16,-4 5-16,-8-1 15,-1-4-15,1 0 16,-14 5-16,9-9 0,-9-1 15,4 1-15,-4-5 16,5-4-16,-9 0 16,8-5-16,1 1 15,4-5-15,-5 4 16,10-8-16,-10-1 0,5-3 15,9-1-15,-9 4 16,4-17-16,9 4 16,9 18-16</inkml:trace>
  <inkml:trace contextRef="#ctx0" brushRef="#br0" timeOffset="18340">18935 8471 0,'0'-4'0,"5"-1"0,-5 5 0,0 0 0,0 0 0,0 0 0,0 0 0,0 0 0,0 0 0,0 0 0,0 0 0,0 0 0,0 0 0,0 0 0,0 0 0,0 0 0,0 0 0,0 0 0,0 0 0,0 0 0,0 0 0,0 0 0,0 0 0,0 0 0,0 0 0,0 0 0,0 0 0,0 0 0,0 0 0,0 0 0,0 0 0,0 0 0,0 0 0,0 0 0,9-4 0,-9 4 0,0 0 0,0 0 0,0 0 0,0 0 0,0 0 0,0 0 0,0 0 0,13-9 0,-13 9 0,0 0 0,0 0 0,0 0 0,0 0 0,0 0 0,0 0 0,17-5 0,-17 5 0,0 0 0,0 0 0,0 0 0,0 0 0,0 0 0,14-8 0,-14 8 0,0 0 0,0 0 0,0 0 0,0 0 0,17-9 0,-17 9 0,0 0 0,27-14 0,-27 14 0,0 0 0,0 0 0,26-13 0,-26 13 0,0 0 0,31-4 0,-31 4 0,31-9 0,4 0 15,9 5-15,-13 4 16,4-5-16,5 5 16,-9 0-16,4 0 0,-8-4 15,-1 4-15,-4 0 16,0 0-16,-22 0 15,0 0-15,0 0 16,18 4-16,-9 1 16,-5-1-16,1-4 0,-5 0 15,0 0-15,4 0 16</inkml:trace>
  <inkml:trace contextRef="#ctx0" brushRef="#br0" timeOffset="19059">19941 8533 0,'0'0'0,"0"0"0,0 0 0,0 0 0,0 0 0,0 0 0,0 0 0,0 0 0,0 0 0,0 0 0,0 0 0,0 0 0,0-4 0,0 4 0,0 0 0,0 0 0,-5-5 0,5 5 0,0 0 0,-8 0 0,8 0 0</inkml:trace>
  <inkml:trace contextRef="#ctx0" brushRef="#br0" timeOffset="20017">19742 8524 0,'5'0'0,"4"0"0,-9 0 0,0 0 0,0 0 0,0 0 0,0 0 0,0 0 0,0 0 0,0 0 0,4 0 0,-4 0 0,0 0 0,0 0 0,0 0 0,0 0 0,0 0 0,0 0 0,0 0 0,0 0 0,0 0 0,0 0 0,0 0 0,0 0 0,0 0 0,0 0 0,0 0 0,0 0 0,0 0 0,0 0 0,0 0 0,0 0 0,0 0 0,0 0 0,0 0 0,0 0 0,0 0 0,0 0 0,0 0 0,0 0 0,0 0 0,9 0 0,-9 0 0,0 0 0,0 0 0,0 0 0,0 0 0,0 0 0,0 0 0,0 0 0,0 0 0,0 0 0,0 0 0,0 0 0,0 0 0,0 0 0,0 0 0,0 0 0,0 0 0,0 0 0,0 0 0,0 0 0,0 0 0,0 0 0,0 0 0,0 0 0,0 0 0,0 0 0,0 0 0,0 0 0,0 0 0,9 0 0,-9 0 0,0 0 0,0 0 0,0 0 0,0 0 0,0 0 0,0 0 0,17-4 0,-17 4 0,0 0 0,0 0 0,0 0 0,0 0 0,22-5 0,-22 5 0,0 0 0,0 0 0,0 0 0,0 0 0,18-9 0,-18 9 0,0 0 0,0 0 0,0 0 0,26-8 0,-26 8 0,0 0 0,0 0 0,22-5 0,-22 5 0,0 0 0,31-4 0,-31 4 0,27-14 0,4 10 16,-9 0-16,9 4 16,-5-5-16,-8 5 0,8-4 15,-8 13-15,-1-1 16,-8 6-16,4 3 15,-8 6-15,-1-6 16,-13 14-16,5 0 16,-31 36-16,22-41 15,-36 36-15,23-31 16,-1-4-16,5-5 0,-4 4 15,-1-3-15,5-6 16,4 1-16,-4 0 16,9-9-16,0 4 15,9-4-15,-1-9 16,5 0-16,0 0 0,0 0 15,0 4-15,9-4 16,4 0-16,5 5 16,4-5-16,4 0 15,1-5-15,8 5 16,-8 0-16,8 0 15,-9 5-15,10 3 0,-10 1 16,5 4-16,-5-8 16,10 4-16,-14 0 15,8-5-15,-7-4 16,7 4-16,-16-4 15,-14 0-15,26-4 16,-8 4-16,-9 0 0</inkml:trace>
  <inkml:trace contextRef="#ctx0" brushRef="#br0" timeOffset="22269">19341 9591 0,'0'0'0,"0"0"0,0 0 0,0 0 0,0 0 0,0 0 0,0 0 0,0 0 0,0 0 0,-4 0 0,4 0 0,0 0 0,0 0 0,0 0 0,0 0 0,0 0 0,-9 9 0,9-9 0,0 0 0,0 0 0,0 0 0,0 0 0,0 0 0,0 0 0,0 0 0,0 0 0,0 0 0,0 0 0,0 0 0,0 0 0,0 0 0,0 0 0,0 0 0,0 0 0,0 9 0,0-9 0,-5 13 0,5-13 0,0 0 0,0 0 0,0 0 0,0 0 0,0 0 0,0 0 0,-8 18 0,8-18 0,0 0 0,0 0 0,0 0 0,0 0 0,0 22 0,0-22 0,0 0 0,0 0 0,0 0 0,0 26 0,0-26 0,0 0 0,0 0 0,-5 31 0,5-31 0,0 0 0,0 27 0,0-27 0,0 40 0,-4-5 15,4 14-15,-5-9 16,5 4-16,0 5 15,0-5-15,-4 5 16,4-1-16,-22 45 16,17-62-16,1 5 0,-5-1 15,9-13-15,-4 0 16,4-13-16,-5 0 15,14-13-15,4-10 16</inkml:trace>
  <inkml:trace contextRef="#ctx0" brushRef="#br0" timeOffset="22898">20025 9675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0,-9 0 0,9 0 0,0 0 0,0 0 0,0 0 0,0 0 0,0 0 0,0 0 0,0 0 0,0 0 0,0 0 0,-9 0 0,9 0 0,0 0 0,-13 0 0,13 0 0,0 0 0,0 0 0,0 0 0,0 0 0,0 0 0,0 0 0,0 0 0,0 0 0,0 0 0,0 0 0,0 0 0,0 0 0,0 0 0,0 0 0,0 0 0,-14 0 0,14 0 0,0 0 0,0 0 0,0 0 0,0 0 0,0 0 0,-22 5 0,22-5 0,0 0 0,0 0 0,0 0 0,0 0 0,-26 8 0,26-8 0,0 0 0,0 0 0,0 0 0,-27 14 0,27-14 0,0 0 0,0 0 0,-22 13 0,22-13 0,0 0 0,-22 18 0,22-18 0,-30 17 0,7 10 15,1-5-15,9 9 0,-4 4 16,-1-4-16,14 5 16,-1-5-16,1 0 15,-1 0-15,14-5 16,4 10-16,1-14 15,3 0-15,1-4 16,8 0-16,-4-5 0,9-9 16,-4 1-16,8-5 15,-4-5-15,0-4 16,0 1-16,-5-10 15,0 5-15,1-10 16,-9-3-16,-1-1 0,1 5 16,-9-9-16,-5 5 15,0-1-15,-8 0 16,0-4-16,-1 5 15,-8-5-15,-5 4 16,1 5-16,8 5 16,-13-1-16,4 5 0,1 4 15,-1 0-15,0 4 16,18 5-16,0 0 15,-8-4-15,-1 0 16,9 4-16</inkml:trace>
  <inkml:trace contextRef="#ctx0" brushRef="#br0" timeOffset="23623">20646 9640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0,0-5 0,0 5 0,0 0 0,0 0 0,0 0 0,0 0 0,0 0 0,0 0 0,0 0 0,0 0 0,0 0 0,0 0 0,0 0 0,0 0 0,0 0 0,0 0 0,0 0 0,0 0 0,0 0 0,0 0 0,0 0 0,0 0 0,0 0 0,0 0 0,0 0 0,0 0 0,0 0 0,0 0 0,0 0 0,0 0 0,0 0 0,0 0 0,0 0 0,0 0 0,0-9 0,0 9 0,0 0 0,0 0 0,0 0 0,0 0 0,0 0 0,0 0 0,0 0 0,0 0 0,0 0 0,0 0 0,0 0 0,0 0 0,0 0 0,0 0 0,0 0 0,0 0 0,0 0 0,0 0 0,0 0 0,5-8 0,-5 8 0,0 0 0,0 0 0,0 0 0,0 0 0,0 0 0,0 0 0,0 0 0,13-14 0,-13 14 0,0 0 0,0 0 0,0 0 0,0 0 0,0 0 0,0 0 0,13-13 0,-13 13 0,0 0 0,0 0 0,0 0 0,0 0 0,0 0 0,22-4 0,-22 4 0,0 0 0,0 0 0,0 0 0,0 0 0,18-5 0,-18 5 0,0 0 0,0 0 0,0 0 0,31-9 0,-31 9 0,0 0 0,0 0 0,26-4 0,-26 4 0,0 0 0,35 0 0,-35 0 0,40 0 0,-5 4 16,5 5-16,-9 0 16,0 0-16,-9 9 15,0-1-15,-9 1 16,-4 4-16,-9-4 15,-9 4-15,-4 0 0,-9 0 16,0 5-16,-5-9 16,1 8-16,-1 1 15,5-5-15,-4-5 16,8 6-16,10-6 15,8-3-15,0 8 16,8-5-16,10-3 0,4 3 16,4-3-16,1-1 15,-1 9-15,5-9 16,-9 1-16,0-1 15,-8 0-15,-10 5 16,0-9-16,-8 9 0,-14-1 16,-8-3-16,-40 16 15,26-21-15,-4 5 16,4-1-16,-4 0 15,0-4-15,9-5 16,-5 1-16,9-1 16,9-4-16,0 0 0,13-4 15,5-5-15,4 0 16,9-9-16,8 1 15,1-1-15,4-4 16,53-27-16,-40 32 16,-4-6-16,-4 6 0</inkml:trace>
  <inkml:trace contextRef="#ctx0" brushRef="#br0" timeOffset="23818">21365 9914 0,'0'-9'0,"5"9"0,-5 0 0,0 0 0,0 0 0,0 0 0,0 0 0,0 0 0,0 0 0,0 0 0,0 0 0,0 0 0,0 0 0,0 0 0,0 0 0,0 0 0,0 0 0,0 0 0,0 0 0,0 0 0,0 0 0,0 0 0,0 0 0,0 0 0,0 0 0,0 0 0,0 0 0,0 0 0,0 0 0,0 0 0,0 0 0,0 0 0,0 0 0,0 0 0,0 0 0,0 0 0,4 0 0,-4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0,9 0 0,-9 0 0,0 0 0,0 0 0,0 0 0,0 0 0,4-4 0,-4 4 0,0 0 0,0 0 0,0 0 0,5-9 0,-5 9 0,0 0 0,0 0 0,8 0 0,-8 0 0,0 0 0,14-4 0,-14 4 0</inkml:trace>
  <inkml:trace contextRef="#ctx0" brushRef="#br0" timeOffset="24619">22410 9662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0,0-5 0,0 5 0,0 0 0,-9-8 0,9 8 0,0 0 0,0 0 0,0 0 0,0 0 0,0 0 0,0 0 0,0 0 0,-8-9 0,8 9 0,0 0 0,0 0 0,0 0 0,0 0 0,0 0 0,0 0 0,-9-9 0,9 9 0,0 0 0,0 0 0,0 0 0,0 0 0,0 0 0,-18-5 0,18 5 0,0 0 0,0 0 0,0 0 0,0 0 0,-22-8 0,22 8 0,0 0 0,0 0 0,0 0 0,-26-5 0,26 5 0,0 0 0,0 0 0,-31-9 0,31 9 0,0 0 0,-27 0 0,27 0 0,-35-9 0,-5 9 0,5-4 15,-5 4-15,14 4 16,-5 5-16,-4-4 15,13 4-15,-5-1 16,5 6-16,9-5 16,0 4-16,0 0 0,8 0 15,5 1-15,5 3 16,3-3-16,6-1 15,-1 5-15,9-5 16,4 0-16,1-8 16,8 8-16,-4-9 15,0-4-15,4 5 0,5-5 16,-1-5-16,-3-8 15,-10 4-15,5 0 16,-9-4-16,5 0 16,-10 0-16,-8-1 15,4 1-15,-8 4 0,-5 9 16,4-4-16,-4 4 15,0 0-15,0 0 16,4 0-16,-8 9 16,-5 4-16,5 5 15,-9-1-15,4 10 16,0-1-16,-4 1 0,-1 17 15,6-8-15,3-1 16,-8 0-16,0 10 16,4-5-16,0-5 15,0-4-15,5 0 16,-5-4-16,0 3 0,5-12 15,-1 4-15,1-4 16,4-18-16,0 0 16,0 0-16,0 0 15,0 0-15,0 0 16,0 0-16,0 0 15,0 4-15,0-4 0,0 0 16,0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7680" units="cm"/>
          <inkml:channel name="Y" type="integer" max="4320" units="cm"/>
          <inkml:channel name="T" type="integer" max="2.14748E9" units="dev"/>
        </inkml:traceFormat>
        <inkml:channelProperties>
          <inkml:channelProperty channel="X" name="resolution" value="150.82483" units="1/cm"/>
          <inkml:channelProperty channel="Y" name="resolution" value="150.838" units="1/cm"/>
          <inkml:channelProperty channel="T" name="resolution" value="1" units="1/dev"/>
        </inkml:channelProperties>
      </inkml:inkSource>
      <inkml:timestamp xml:id="ts0" timeString="2018-09-17T10:59:23.97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7131 1454 0,'0'5'0,"0"8"0,0-13 0,0 0 0,0 0 0,0 0 0,0 0 0,0 0 0,0 9 0,0-9 0,0 0 0,0 0 0,0 0 0,0 0 0,0 22 0,0-22 0,0 0 0,0 0 0,0 0 0,0 0 0,0 0 0,0 0 0,0 0 0,0 22 0,0-22 0,0 0 0,-5 40 0,5-40 0,0 31 0,0 18 0,0 57 0,0-53 0,0 0 16,-18 129-16,5-67 16,9-58-16,-9 129 15,4-66-15,4-63 16,5 80-16,-4-13 15,22 58-15,-5-76 16,0 18-16,9 58 16,-22-54-16,27 53 0,-19-61 15,14 62-15,-4-5 16,13-14-16,-13 14 15,-1-4-15,5 4 16,-13-48-16,13 70 16,5-4-16,-10 4 0,5-4 15,-17-58-15,30 142 16,-26-142-16,8 142 15,-12-142-15,-5 76 16,0 12-16,-5-8 16,14-4-16,-9 4 15,-4-9-15,-1 9 0,5 0 16,-4 0-16,4-5 15,0 9-15,0 1 16,-26-14-16,12 4 16,-12 1-16,-1-5 15,14-4-15,-9-5 16,18-4-16,-18-1 0,4-3 15,14-58-15,-1 70 16,-8-17-16,13-49 16,-13 63-16,8-72 15,5 5-15,-4 62 16,4-63-16,0-8 0,0 67 15,0-67-15,0 0 16,0 0-16,13 48 16,-13-119-16,0 71 15,13-13-15,-13-49 16,18 111-16,-14-116 15,-4 1-15,0 61 0,5-61 16,-5-1-16,0 1 16,0 4-16,0-5 15,0-3-15,0-1 16,-5 4-16,-8 54 15,9-67-15,-1 0 0,-8 5 16,4-13-16,-4 8 16,4-9-16,-4 5 15,4-5-15,0 1 16,5-5-16,0-5 15,4 1-15,-5 4 16,5-4-16,-4-10 0,4 1 16,4 0-16,1-1 15,-5-17-15,8 18 16,-3-5-16,4 1 15,-1-1-15,10 0 16,-5 0-16,-4-4 16,-9-9-16,18 5 0,4 8 15,-4-9-15,8 5 16,-4-9-16,9 0 15,-5 5-15,10-5 16,3 0-16,5 0 16,5 0-16,57-14 0,-5 1 15,-52 9-15,61-14 16,-57 18-16,4-4 15,115-14-15,-115 9 16,54 9-16,3-9 16,-56 9-16,70-13 15,-9 13-15,0-13 0,9 13 16,-5-5-16,-4 5 15,0 0-15,9 0 16,0 0-16,0 0 16,4 0-16,0 0 15,1 0-15,3 0 16,-3 0-16,3 0 0,58 0 15,-66 0-15,-4 0 16,4 0-16,4 0 16,58 14-16,-63-6 15,59 6-15,-125-14 16,138 0-16,-76 0 0,10 0 15,61 13-15,-75-13 16,9 0-16,8 0 16,-3 0-16,8 0 15,-9 0-15,49 9 16,-115-9-16,132 0 15,-79 0-15,14 0 16,-5 0-16,8 0 0,1 0 16,-5 0-16,14 0 15,-14 0-15,58 9 16,-71-9-16,0 0 15,0 0-15,0 0 16,-4 0-16,4 0 0,-58 0 16,63-9-16,-9 4 15,4-8-15,0 9 16,-9-1-16,5 1 15,-58 4-15,71 0 16,-9-5-16,9 5 16,0 9-16,-18-9 0,-53 5 15,62-5-15,0 4 16,-66-4-16,62 9 15,-5 4-15,-61-13 16,8 0-16,53 0 16,-61 5-16,4-5 0,4 4 15,-9-4-15,5 0 16,-9 4-16,1-4 15,-1 0-15,0 0 16,-5 0-16,1 0 16,-5 0-16,5 0 15,-13 0-15,3 0 0,-8 0 16,0 0-16,1 0 15,-23 0-15,0 0 16,0 0-16,0 0 16,0 0-16,0 0 15,0 0-15,0 0 16,0 0-16,0 0 0,0 0 15,0 0-15,0 0 16,8 5-16,-8-5 16,9 9-16,-9-9 15,5 4-15,-5-4 16,0 0-16,4 18 0,-4 0 15,-4-10-15,-1 10 16,-4 0-16,1-5 16,3 0-16,-4 5 15,5 0-15,-1 0 16,1-1-16,4 1 15,0-18-15,0 22 0,0-22 16,-4 18-16,4-18 16,0 0-16,0 0 15,0 0-15,0 0 16,0 0-16,0 0 15,0 0-15,0 0 16,0 9-16,0-5 0,0-4 16,0-4-16,0-1 15,4-8-15,0-14 16,5 10-16,-4-14 16,-5 4-16,0-4 15,0-4-15,0-1 0,0-4 16,0 1-16,0 8 15,0 0-15,0-5 16,0 10-16,0-5 16,0 4-16,4 5 15,1 4-15,-5 18 16,0 0-16,13-17 0,0 8 15,9 4-15,-4 1 16,8 4-16,1 9 16,48 13-16,-40-4 15,35 21-15,-34-21 16,3 9-16,32 13 0,-40-14 15,39 23-15,-43-31 16,4-1-16,-9 1 16,4-5-16,-8 9 15,-1-4-15,-3-9 16,-1 0-16,-9 0 15,-4-9-15,0 8 0,-8-8 16,-6 5-16,-3-5 16,-1 0-16,-13 0 15,5 4-15,-14 1 16,0-5-16,1 0 15,-14 0-15,13 4 16,-57 9-16,53 1 0,9-5 16,-62 17-16,61-13 15,10 5-15,-14 0 16,0 4-16,10-4 15,-6 4-15,5 0 16,-4-4-16,9-5 0,-1-4 16</inkml:trace>
  <inkml:trace contextRef="#ctx0" brushRef="#br0" timeOffset="26138">7104 15616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0,9 5 0,-9-5 0,0 0 0,0 0 0,0 0 0,0 0 0,0 0 0,0 0 0,0 0 0,4 8 0,-4-8 0,0 0 0,0 0 0,0 0 0,0 0 0,0 0 0,0 0 0,0 0 0,0 0 0,0 0 0,0 0 0,0 0 0,0 0 0,0 0 0,0 0 0,0 0 0,0 0 0,0 0 0,0 0 0,0 0 0,0 0 0,0 0 0,0 0 0,0 0 0,0 0 0,0 0 0,0 0 0,0 0 0,9 5 0,-9-5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0,9 13 0,-9-13 0,0 0 0,0 0 0,0 0 0,0 0 0,0 0 0,0 0 0,0 0 0,0 0 0,0 0 0,0 0 0,0 0 0,0 0 0,0 0 0,0 0 0,0 0 0,0 0 0,0 0 0,0 0 0,0 0 0,0 0 0,0 0 0,0 0 0,0 0 0,4 13 0,-4-13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0,9 9 0,-9-9 0,0 0 0,0 0 0,0 0 0,0 0 0,0 0 0,0 0 0,0 0 0,0 0 0,0 0 0,0 0 0,0 0 0,0 0 0,0 0 0,0 0 0,-9 5 0,9-5 0,0 0 0,0 0 0,0 0 0,0 0 0,0 0 0,0 0 0,0 0 0,0 0 0,0 0 0,0 0 0,0 0 0,0 0 0,0 0 0,0 0 0,0 0 0,0 0 0,0 0 0,0 0 0,0 0 0,0 0 0,0 0 0,0 0 0,0 0 0,-8 9 0,8-9 0,0 0 0,0 0 0,0 0 0,0 0 0,0 0 0,0 0 0,0 0 0,0 0 0,0 0 0,-9 0 0,9 0 0,0 0 0,0 0 0,0 0 0,0 0 0,0 0 0,0 0 0,0 0 0,0 0 0,-9 4 0,9-4 0,0 0 0,0 0 0,0 0 0,0 0 0,0 0 0,0 0 0,0 0 0,-18 0 0,18 0 0,0 0 0,0 0 0,0 0 0,0 0 0,0 0 0,0 0 0,-17 0 0,17 0 0,0 0 0,0 0 0,0 0 0,0 0 0,0 0 0,-18 9 0,18-9 0,0 0 0,0 0 0,0 0 0,0 0 0,-26 4 0,26-4 0,0 0 0,0 0 0,0 0 0,-23 9 0,23-9 0,0 0 0,0 0 0,-22 5 0,22-5 0,0 0 0,-26 8 0,26-8 0,-22 18 0,-5-5 15,10 1-15,-5 3 16,4 6-16,5-1 15,-5 4-15,5-4 0,0 9 16,8-4-16,1 4 16,0 4-16,8-4 15,0 0-15,5 9 16,9 0-16,-1-5 15,1-4-15,4 0 0,40 23 16,-44-32-16,17 4 16,-13-8-16,13 0 15,-8-5-15,8-4 16,-9 0-16,10-5 15,-10-8-15,5-1 16,-5-4-16,1-4 0,-5 0 16,0-9-16,0-1 15,-9 6-15,5-10 16,-9 1-16,4-5 15,-9-5-15,-4 5 16,0-4-16,5 4 0,-10 0 16,1-5-16,0 5 15,-5 0-15,0-8 16,-4 12-16,-1-4 15,1 9-15,-4 0 16,-1 4-16,5-4 16,-9 9-16,0-5 15,0 0-15,-1 9 0,-3 5 16,-5 0-16,0 4 15,0 4-15,1-4 16,-1 9-16,9-5 16,0 10-16,4-6 0</inkml:trace>
  <inkml:trace contextRef="#ctx0" brushRef="#br0" timeOffset="32760">17643 15408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0,9 5 0,-9-5 0,0 0 0,0 0 0,0 0 0,0 0 0,0 0 0,0 0 0,0 0 0,0 0 0,0 4 0,0-4 0,0 0 0,0 0 0,0 0 0,0 0 0,0 0 0,0 0 0,0 0 0,0 13 0,0-13 0,0 0 0,0 0 0,0 0 0,0 0 0,0 0 0,0 0 0,0 18 0,0-18 0,0 0 0,0 0 0,0 0 0,0 0 0,0 0 0,0 18 0,0-18 0,0 0 0,0 0 0,0 0 0,0 0 0,0 26 0,0-26 0,0 0 0,0 0 0,0 0 0,0 22 0,0-22 0,0 0 0,0 0 0,0 31 0,0-31 0,0 0 0,0 31 0,0-31 0,0 27 0,0 4 15,0 0-15,0-5 16,0 1-16,0 4 15,0-31-15,-4 27 0,-1-1 16,1-4-16,4-22 16,0 0-16,0 14 15,0-6-15,9-3 16,0-1-16</inkml:trace>
  <inkml:trace contextRef="#ctx0" brushRef="#br0" timeOffset="33542">16916 16112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 0 0,-4 0 0,0 0 0,0 0 0,0 0 0,0 0 0,0 0 0,0 0 0,0 0 0,0 0 0,13 0 0,-13 0 0,0 0 0,0 0 0,0 0 0,0 0 0,0 0 0,0 0 0,0 0 0,9 0 0,-9 0 0,0 0 0,0 0 0,0 0 0,0 0 0,0 0 0,0 0 0,18-9 0,-18 9 0,0 0 0,0 0 0,0 0 0,0 0 0,22-9 0,-22 9 0,0 0 0,0 0 0,0 0 0,0 0 0,17-9 0,-17 9 0,0 0 0,0 0 0,0 0 0,27-13 0,-27 13 0,0 0 0,0 0 0,26-9 0,-26 9 0,0 0 0,31-13 0,-31 13 0,22-9 0,9 0 0,-9 0 16,5 5-16,-5 0 15,-5 4-15,-3 0 16,-1 0-16,-13 0 0,9 13 15,-5 0-15,-4 0 16,-13 1-16,0 3 16,-5 6-16,5-6 15,-14 5-15,1-4 16,4 4-16,-9 0 0,9-4 15,-5 4-15,10-4 16,-5 0-16,0-1 16,8-3-16,-3-6 15,8 6-15,5 3 16,-1 1-16,5-18 15,0 9-15,0-9 0,13 13 16,1 1-16,3-10 16,5 9-16,9-4 15,-4-4-15,3-1 16,6 0-16,-1-4 15,0 0-15,5 0 16,-5 0-16,9 0 0,-8 0 16,-1-4-16,5-9 15,-5 4-15,-9 4 16</inkml:trace>
  <inkml:trace contextRef="#ctx0" brushRef="#br0" timeOffset="34115">17908 16015 0,'-9'0'0,"9"0"0,0 0 0,0 0 0,0 0 0,0 0 0,0 0 0,0 0 0,0 0 0,0 0 0,0 0 0,0 0 0,0 0 0,0 0 0,0 0 0,0 0 0,-9 0 0,9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0,-13 0 0,13 0 0,0 0 0,-13 0 0,13 0 0,0 0 0,0 0 0,0 0 0,0 0 0,0 0 0,0 0 0,0 0 0,0 0 0,0 0 0,0 0 0,0 0 0,0 0 0,0 0 0,0 0 0,0 0 0,-22 0 0,22 0 0,0 0 0,0 0 0,0 0 0,0 0 0,0 0 0,-18 8 0,18-8 0,0 0 0,0 0 0,0 0 0,0 0 0,-22 5 0,22-5 0,0 0 0,0 0 0,0 0 0,-22 9 0,22-9 0,0 0 0,0 0 0,-18 17 0,18-17 0,0 0 0,-22 9 0,22-9 0,-22 18 0,9 0 15,-5-1-15,-4-3 0,18 8 16,0 0-16,4-4 15,0 4-15,0-9 16,8 5-16,1-5 16,9-8-16,-18-5 15,17 8-15,5-3 16,-22-5-16,18 0 0,0 0 15,4-9-15,-5 5 16,1-10-16,-5-3 16,1-1-16,-1 5 15,0-5-15,-9 0 16,1-13-16,-5 13 15,0-4-15,-9 5 0,5-1 16,-10 0-16,1 0 16,0 5-16,13 13 15,-9-18-15,9 18 16,-4-13-16,-1 4 15,10 5-15,12 4 0,41-5 16</inkml:trace>
  <inkml:trace contextRef="#ctx0" brushRef="#br0" timeOffset="34703">18459 16090 0,'0'4'0,"-9"5"0,9-9 0,0 0 0,0 0 0,0 0 0,0 0 0,0 0 0,0 0 0,0 0 0,0 0 0,-13 5 0,13-5 0,0 0 0,0 0 0,0 0 0,0 0 0,0 0 0,0 0 0,0 0 0,-18 8 0,18-8 0,0 0 0,0 0 0,0 0 0,0 0 0,0 0 0,0 0 0,-13 0 0,13 0 0,0 0 0,0 0 0,0 0 0,0 0 0,0 0 0,-17 0 0,17 0 0,0 0 0,0 0 0,0 0 0,0 0 0,-18 0 0,18 0 0,0 0 0,0 0 0,0 0 0,-18 0 0,18 0 0,0 0 0,0 0 0,-26 0 0,26 0 0,0 0 0,-22 0 0,22 0 0,-27-4 0,5 4 0,-9 0 16,9 0-16,-9 0 15,9 4-15,-4 5 0,4 0 16,4 4-16,-4 5 15,5-9-15,17 4 16,-9 1-16,13-1 16,1 5-16,12-1 15,5-3-15,-4-6 0,8 6 16,1-5-16,4-5 15,0-4-15,-1 4 16,-3-4-16,-1-4 16,-4-5-16,-4-4 15,0 0-15,-5-5 16,-9 0-16,1 0 0,-5-4 15,-5 0-15,1-4 16,-9 3-16,-1 1 16,-3 0-16,4 9 15,-1 0-15,-3-1 16,3 1-16,1 9 0,13 4 15,-4 0-15,-1 0 16,5-5-16,9 5 16,4 5-16,1-5 15,8 0-15,-22 0 16</inkml:trace>
  <inkml:trace contextRef="#ctx0" brushRef="#br0" timeOffset="35183">18957 16165 0,'0'0'0,"0"-9"0,0 9 0,0 0 0,0 0 0,0 0 0,0 0 0,0 0 0,0 0 0,0 0 0,0-13 0,0 13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0,-4-9 0,4 9 0,0 0 0,0 0 0,0 0 0,0 0 0,0 0 0,0 0 0,0 0 0,0 0 0,0 0 0,-9-9 0,9 9 0,0 0 0,0 0 0,0 0 0,-9-4 0,9 4 0,0 0 0,0 0 0,0 0 0,0 0 0,0 0 0,0 0 0,0 0 0,-13-5 0,13 5 0,0 0 0,0 0 0,0 0 0,0 0 0,0 0 0,0 0 0,0 0 0,0 0 0,0 0 0,0 0 0,0 0 0,0 0 0,0 0 0,-22-4 0,22 4 0,0 0 0,0 0 0,0 0 0,0 0 0,-18-9 0,18 9 0,0 0 0,0 0 0,0 0 0,-26 0 0,26 0 0,0 0 0,0 0 0,-26-4 0,26 4 0,0 0 0,-27 4 0,27-4 0,-26 5 0,8 3 0,-4 1 15,4 5-15,9-1 16,1 5-16,3-1 16,10-3-16,-1-1 0,9 5 15,1 4-15,12-9 16,-8 0-16,12 1 15,1-6-15,5 1 16,-10-4-16,5-5 16,-9 0-16,4-14 15,-8 1-15,0 4 0,-5 0 16,0-4-16,-8-5 15,-1-8-15,-8 4 16,-5 4-16,-4-4 16,-5-9-16,5 4 15,-5 1-15,-4 4 0,4-5 16,-26-26-16</inkml:trace>
  <inkml:trace contextRef="#ctx0" brushRef="#br1" timeOffset="215929">7113 15368 0,'0'0'0,"0"0"0,0 0 0,0 0 0,0 0 0,0 0 0,0 0 0,0 0 0,0 0 0,0 0 0,0 0 0,0 0 0,0 0 0,0 0 0,0 0 0,0 5 0,0-5 0,0 0 0,0 0 0,0 0 0,0 0 0,0 0 0,0 0 0,0 0 0,0 0 0,0 0 0,0 0 0,0 0 0,0 0 0,0 0 0,0 0 0,0 0 0,0 0 0,0 0 0,0 0 0,0 0 0,0 0 0,0 0 0,0 0 0,0 0 0,9 4 0,-9-4 0,0 0 0,0 0 0,0 0 0,0 0 0,0 0 0,0 0 0,0 0 0,0 0 0,0 0 0,4 9 0,-4-9 0,0 0 0,0 0 0,0 0 0,0 0 0,0 0 0,0 0 0,0 0 0,0 0 0,0 0 0,0 0 0,0 0 0,0 0 0,0 0 0,0 0 0,0 0 0,0 0 0,13 9 0,-13-9 0,0 0 0,0 0 0,0 0 0,0 0 0,0 0 0,0 0 0,14 13 0,-14-13 0,0 0 0,0 0 0,0 0 0,0 0 0,0 0 0,13 9 0,-13-9 0,0 0 0,0 0 0,0 0 0,0 0 0,13 13 0,-13-13 0,0 0 0,0 0 0,0 0 0,9 9 0,-9-9 0,0 0 0,0 0 0,0 0 0,0 0 0,0 0 0,17 13 0,-17-13 0</inkml:trace>
  <inkml:trace contextRef="#ctx0" brushRef="#br0" timeOffset="219570">8484 15320 0,'0'0'0,"0"0"0,0 0 0,0 0 0,0 0 0,0 0 0,0 0 0,0 0 0,0 0 0,0 0 0,0 0 0,0 0 0,0 0 0,0 0 0,0 0 0,0 0 0,0 0 0,0 8 0,0-8 0,0 0 0,0 0 0,0 0 0,0 0 0,0 0 0,0 0 0,0 0 0,0 0 0,0 0 0,0 0 0,0 0 0,0 0 0,0 0 0,0 14 0,0-14 0,0 0 0,0 0 0,0 0 0,0 0 0,0 0 0,0 0 0,0 0 0,0 0 0,0 0 0,0 0 0,0 0 0,0 0 0,0 13 0,0-13 0,0 0 0,0 0 0,0 0 0,0 0 0,0 0 0,0 0 0,0 0 0,0 0 0,0 0 0,0 0 0,0 0 0,0 0 0,0 0 0,0 0 0,0 0 0,0 0 0,0 0 0,0 0 0,0 0 0,0 0 0,0 0 0,0 0 0,0 0 0,0 0 0,0 0 0,0 0 0,0 0 0,0 0 0,0 0 0,0 0 0,0 0 0,0 0 0,0 0 0,0 0 0,0 13 0,0-13 0,0 0 0,0 0 0,0 0 0,0 0 0,0 0 0,0 0 0,0 0 0,0 0 0,0 0 0,0 0 0,0 0 0,0 0 0,0 0 0,0 0 0,0 0 0,0 0 0,0 0 0,0 0 0,0 0 0,0 0 0,0 0 0,0 0 0,0 0 0,0 0 0,0 0 0,0 18 0,0-18 0,0 0 0,0 0 0,0 0 0,0 0 0,0 0 0,0 18 0,0-18 0,0 0 0,0 0 0,0 0 0,0 0 0,5 13 0,-5-13 0,0 0 0,0 0 0,0 0 0,4 22 0,-4-22 0,0 0 0,0 0 0,0 22 0,0-22 0,0 0 0,0 14 0,0-14 0,5 26 0,-1-8 0,0 13 16,1-9-16,-5 0 16,9 0-16,-9 5 15,0-5-15,0 4 0,0 1 16,8-5-16,-3-4 15,8-9-15,-4-5 16,-9 1-16,4-1 16</inkml:trace>
  <inkml:trace contextRef="#ctx0" brushRef="#br0" timeOffset="220609">8418 16019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9 0,0-9 0,0 0 0,0 0 0,0 0 0,0 0 0,0 0 0,0 0 0,0 0 0,0 0 0,0 0 0,0 0 0,0 0 0,0 0 0,0 0 0,0 0 0,0 0 0,0 0 0,0 0 0,0 0 0,0 0 0,0 0 0,0 0 0,0 0 0,0 0 0,0 0 0,0 0 0,0 0 0,-4 9 0,4-9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0,-5 4 0,5-4 0,0 0 0,0 0 0,0 0 0,0 0 0,0 0 0,0 0 0,0 0 0,0 0 0,0 0 0,0 0 0,0 0 0,0 0 0,0 0 0,0 0 0,0 0 0,0 0 0,0 0 0,0 0 0,0 0 0,0 0 0,0 0 0,0 0 0,0 0 0,0 0 0,0 0 0,0 0 0,0 0 0,0 0 0,0 0 0,0 0 0,0 0 0,0 0 0,-4 0 0,4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0,0-4 0,0 4 0,0 0 0,0 0 0,0 0 0,0 0 0,0 0 0,0 0 0,0 0 0,0 0 0,0 0 0,0 0 0,0 0 0,0 0 0,0 0 0,0 0 0,0 0 0,0 0 0,0 0 0,0 0 0,0 0 0,0 0 0,0 0 0,0 0 0,0 0 0,0 0 0,0 0 0,0 0 0,0 0 0,0 0 0,0 0 0,0 0 0,0 0 0,0 0 0,0 0 0,4-9 0,-4 9 0,0 0 0,0 0 0,0 0 0,0 0 0,0 0 0,0 0 0,0 0 0,0 0 0,0 0 0,0 0 0,0 0 0,0 0 0,0 0 0,0 0 0,0 0 0,0 0 0,0 0 0,0 0 0,0 0 0,0 0 0,0 0 0,0 0 0,0 0 0,0 0 0,0 0 0,0 0 0,0 0 0,0 0 0,0 0 0,0 0 0,0 0 0,5-5 0,-5 5 0,0 0 0,0 0 0,0 0 0,0 0 0,0 0 0,9-8 0,-9 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0,17-5 0,-17 5 0,0 0 0,0 0 0,0 0 0,0 0 0,0 0 0,0 0 0,0 0 0,0 0 0,0 0 0,0 0 0,0 0 0,18-9 0,-18 9 0,0 0 0,0 0 0,0 0 0,0 0 0,0 0 0,0 0 0,0 0 0,0 0 0,0 0 0,0 0 0,0 0 0,0 0 0,0 0 0,0 0 0,0 0 0,0 0 0,0 0 0,0 0 0,0 0 0,0 0 0,0 0 0,0 0 0,0 0 0,0 0 0,0 0 0,0 0 0,17 0 0,-17 0 0,0 0 0,0 0 0,0 0 0,0 0 0,0 0 0,0 0 0,0 0 0,0 0 0,0 0 0,0 0 0,0 0 0,0 0 0,0 0 0,0 0 0,0 0 0,0 0 0,0 0 0,0 0 0,0 0 0,0 0 0,0 0 0,0 0 0,0 0 0,0 0 0,0 0 0,18-4 0,-18 4 0,0 0 0,0 0 0,0 0 0,0 0 0,0 0 0,0 0 0,0 0 0,0 0 0,0 0 0,0 0 0,0 0 0,0 0 0,0 0 0,0 0 0,0 0 0,0 0 0,0 0 0,22 0 0,-22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0,13 9 0,-13-9 0,0 0 0,0 0 0,0 0 0,0 0 0,0 0 0,0 0 0,0 0 0,0 0 0,0 0 0,0 0 0,0 0 0,0 0 0,0 0 0,0 0 0,0 0 0,0 0 0,0 0 0,0 0 0,0 0 0,0 0 0,14 4 0,-14-4 0,0 0 0,0 0 0,0 0 0,0 0 0,0 0 0,0 0 0,0 0 0,0 0 0,0 0 0,0 0 0,0 0 0,0 0 0,0 0 0,0 0 0,0 0 0,0 0 0,0 0 0,0 0 0,4 9 0,-4-9 0,0 0 0,0 0 0,0 0 0,0 0 0,0 0 0,0 0 0,0 0 0,0 0 0,0 0 0,0 0 0,0 0 0,0 0 0,0 0 0,0 0 0,0 0 0,0 0 0,0 0 0,4 13 0,-4-13 0,0 0 0,0 0 0,0 0 0,0 0 0,0 0 0,0 0 0,0 0 0,0 0 0,0 0 0,0 0 0,0 0 0,0 14 0,0-14 0,0 0 0,0 0 0,0 0 0,0 0 0,0 0 0,0 0 0,0 0 0,0 0 0,0 0 0,0 0 0,0 0 0,0 0 0,0 0 0,0 0 0,0 0 0,-4 13 0,4-13 0,0 0 0,0 0 0,0 0 0,0 0 0,0 0 0,0 0 0,0 0 0,0 0 0,0 0 0,0 0 0,0 0 0,0 0 0,0 0 0,0 0 0,-9 13 0,9-13 0,0 0 0,0 0 0,0 0 0,0 0 0,0 0 0,0 0 0,0 0 0,0 0 0,0 0 0,0 0 0,0 0 0,0 0 0,0 0 0,-13 18 0,13-18 0,0 0 0,0 0 0,0 0 0,0 0 0,0 0 0,0 0 0,0 0 0,0 0 0,0 0 0,0 0 0,0 0 0,0 0 0,-9 22 0,9-22 0,0 0 0,0 0 0,0 0 0,0 0 0,0 0 0,0 0 0,0 0 0,0 0 0,-13 13 0,13-13 0,0 0 0,0 0 0,0 0 0,0 0 0,0 0 0,0 0 0,0 0 0,0 0 0,0 0 0,0 0 0,-18 14 0,18-14 0,0 0 0,0 0 0,0 0 0,0 0 0,0 0 0,0 0 0,0 0 0,0 0 0,0 0 0,-13 17 0,13-17 0,0 0 0,0 0 0,0 0 0,0 0 0,0 0 0,0 0 0,0 0 0,0 0 0,-13 14 0,13-14 0,0 0 0,0 0 0,0 0 0,0 0 0,0 0 0,0 0 0,0 0 0,0 0 0,0 0 0,0 0 0,0 0 0,0 0 0,0 0 0,0 0 0,0 0 0,0 0 0,0 0 0,0 0 0,0 0 0,0 0 0,0 0 0,0 0 0,0 0 0,0 0 0,0 0 0,0 0 0,0 0 0,0 0 0,-13 13 0,13-13 0,0 0 0,0 0 0,0 0 0,0 0 0,0 0 0,0 0 0,0 0 0,0 0 0,0 0 0,0 0 0,0 0 0,0 0 0,-14 18 0,14-18 0,0 0 0,0 0 15,0 0-15,0 0 16,0 0-16,0 0 16,0 0-16,-8 13 15,8-13-15,0 0 16,0 0-16,-9 0 15,4 0-15,5 0 0,0 0 16,0 0-16,0 0 16,0 0-16,0 0 15,0 0-15,0 0 16,0 0-16,0 0 15,0 0-15,0 0 0,0 0 16,0 0-16,0 0 16,0-5-16,0 5 15</inkml:trace>
  <inkml:trace contextRef="#ctx0" brushRef="#br0" timeOffset="222164">8356 15891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0,-4 0 0,4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0,0-5 0,0 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0,-4-9 0,4 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0,-9-8 0,9 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0,-9 0 0,9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0,-9 4 0,9-4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0,-9 4 0,9-4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 14 0,8-14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0,-5 9 0,5-9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17 0,0-17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13 0,0-13 0,0 0 0,0 0 0,0 0 0,0 0 0,0 0 0,0 0 0,0 0 0,0 0 0,0 0 0,0 0 0,0 0 0,0 0 0,0 0 0,0 0 0,0 0 0,0 0 0,0 0 0,0 0 0,0 0 0,0 0 0,0 0 0,0 0 0,0 0 0,0 27 0,0-27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0,-4 13 0,4-13 0,0 0 0,0 0 0,0 0 0,0 0 0,0 0 0,0 0 0,0 0 0,0 0 0,0 0 0,0 0 0,0 0 0,0 0 0,0 0 0,0 0 0,0 0 0,0 0 0,0 0 0,0 0 0,0 0 0,0 0 0,0 0 0,0 0 0,0 0 0,0 0 0,0 0 0,0 18 0,0-18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13 0,0-13 0,0 0 0,0 0 0,0 0 0,0 0 0,0 0 0,0 0 0,0 0 0,0 0 0,0 0 0,0 0 0,0 0 0,0 0 0,0 0 0,0 0 0,0 0 0,0 0 0,0 0 0,0 0 0,0 0 0,0 0 0,0 0 0,0 0 0,0 0 0,0 0 0,0 0 0,0 0 0,0 0 0,0 0 0,0 0 0,0 0 0,0 0 0,0 0 0,0 0 0,0 0 0,0 5 0,0-5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 0 0,-4 0 0,0 0 0,0 0 0,0 0 0,0 0 0,0 0 0,0 0 0,0 0 0,0 0 0,0 0 0,0 0 0,0 0 0,0 0 0,0 0 0,0 0 0,0 0 0,0 0 0,0 0 0,0 0 0,0 0 0,0 0 0,0 0 0,0 0 0,0 0 0,0 0 0,0 0 0,0-5 0,0 5 0,0 0 0,0 0 0,0 0 0,0 0 0,0 0 0,0 0 0,0 0 0,0 0 0,0 0 0,0 0 0,0 0 0,0 0 0,0 0 0,0 0 0,0 0 0,0 0 0,0 0 0,0 0 0,0 0 0,0 0 0,0 0 0,0 0 0,0 0 0,0 0 0,0-9 0,0 9 0,0 0 0,0 0 0,0 0 0,0 0 0,0 0 0,0 0 0,0 0 0,0 0 0,0 0 0,0 0 0,0 0 0,0 0 0,0 0 0,0 0 0,0 0 0,0 0 0,0 0 0,0 0 0,0 0 0,9-4 0,-9 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0,13-4 0,-13 4 0,0 0 0,0 0 0,0 0 0,0 0 0,0 0 0,0 0 0,0 0 0,0 0 0,0 0 0,0 0 0,0 0 0,0 0 0,0 0 0,0 0 0,0 0 0,0 0 0,0 0 0,0 0 0,0 0 0,0 0 0,0 0 0,0 0 0,0 0 0,0 0 0,0 0 0,0 0 0,0 0 0,0 0 0,0 0 0,0 0 0,0 0 0,0 0 0,0 0 0,0 0 0,0 0 0,0 0 0,0 0 0,0 0 0,0 0 0,0 0 0,0 0 0,13-9 0,-13 9 0,0 0 0,0 0 0,0 0 0,0 0 0,0 0 0,0 0 0,0 0 0,0 0 0,0 0 0,0 0 0,0 0 0,0 0 0,0 0 0,0 0 0,0 0 0,0 0 0,14-5 0,-14 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 0 0,-8 0 0,0 0 0,0 0 0,0 0 0,0 0 0,0 0 0,0 0 0,0 0 0,0 0 0,0 0 0,0 0 0,0 0 0,0 0 0,0 0 0,0 0 0,0 0 0,0 0 0,0 0 0,0 0 0,0 0 0,0 0 0,0 0 0,0 0 0,0 0 0,0 0 0,0 0 0,0 0 0,0 0 0,0 0 0,0 0 0,0 0 0,0 0 0,0 0 0,0 0 0,0 0 0,18 5 0,-18-5 0,0 0 0,0 0 0,0 0 0,0 0 0,0 0 0,0 0 0,0 0 0,0 0 0,9 4 0,-9-4 0,0 0 0,0 0 0,0 0 0,0 0 0,0 0 0,0 0 0,0 0 0,13 13 0,-13-13 0,0 0 0,0 0 0,0 0 0,0 0 0,0 0 0,0 0 0,0 0 0,0 0 0,0 0 0,0 0 0,0 0 0,0 0 0,0 0 0,5 18 0,-5-18 0,0 0 0,0 0 0,0 0 0,0 0 0,4 9 0,-4-9 0,0 0 0,0 0 0,0 0 0,0 0 0,0 0 0,0 0 0,0 0 0,4 18 0,-4-18 0,0 0 0,0 22 0,0-22 0,-4 18 0,0 8 0,-5-8 15,4 4-15,-8 0 0,0-9 16,4 10-16,0-10 16,-8 9-16,-1 0 15,5-4-15,-1 0 16,-8-1-16,5-8 15,17-9-15,0 0 0,0 0 16,0 0-16,0 0 16,0 0-16,0 0 15,0 0-15,0 0 16,-9 9-16,5 0 15,4-9-15,0 4 16,8 1-16,-3-5 0,12 8 16,5-3-16,1-5 15,-1 4-15,4 1 16,0-1-16,1 1 15,-5-5-15,4 8 16,-4-3-16,1-5 16,-1 0-16,-9 0 0,9 0 15,-22 0-15,18-5 16,-5 1-16,-13 4 15,17-9-15,-17 9 16,18-9-16,-5-4 16,-13 13-16,-4-9 0,-1 0 15</inkml:trace>
  <inkml:trace contextRef="#ctx0" brushRef="#br0" timeOffset="222687">8855 16015 0,'0'0'0,"0"0"0,0 0 0,0 0 0,0 0 0,0 0 0,0 0 0,0 0 0,0 0 0,0 0 0,0 0 0,0 0 0,0 0 0,0 0 0,0 0 0,0 0 0,0 0 0,0 0 0,0 0 0,0 0 0,0 0 0,0 0 0,0 0 0,0 0 0,0 4 0,0-4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0,-9 0 0,9 0 0,0 0 0,0 0 0,0 0 0,0 0 0,0 0 0,0 0 0,0 0 0,0 0 0,0 0 0,0 0 0,0 0 0,0 0 0,0 0 0,0 0 0,-5-4 0,5 4 0,-8 0 0,8 0 0,0 0 0,0 0 0,0 0 0,0 0 0,0 0 0,0 0 0,0 0 0,0 0 0,0 0 0,0 0 0,0 0 0,0 0 0,0 0 0,0 0 0,0 0 0,0 0 0,0 0 0,0 0 0,0 0 0,0 0 0,0 0 0,0 0 0,0 0 0,0 0 0,0 0 0,-14 0 0,14 0 0,0 0 0,0 0 0,0 0 0,0 0 0,0 0 0,0 0 0,0 0 0,0 0 0,0 0 0,0 0 0,0 0 0,0 0 0,0 0 0,0 0 0,0 0 0,0 0 0,0 0 0,0 0 0,0 0 0,0 0 0,0 0 0,-13 0 0,13 0 0,0 0 0,0 0 0,0 0 0,0 0 0,0 0 0,0 0 0,0 0 0,0 0 0,0 0 0,0 0 0,0 0 0,0 0 0,0 0 0,0 0 0,0 0 0,0 0 0,0 0 0,0 0 0,0 0 0,0 0 0,0 0 0,0 0 0,0 0 0,0 0 0,0 0 0,-17 4 0,17-4 0,0 0 0,0 0 0,0 0 0,0 0 0,0 0 0,-22 9 0,22-9 0,0 0 0,0 0 0,0 0 0,0 0 0,-18 9 0,18-9 0,0 0 0,0 0 0,0 0 0,-18 9 0,18-9 0,0 0 0,0 0 0,-17 17 0,17-17 0,0 0 0,-14 14 0,14-14 0,-13 17 0,9 5 15,-1-4-15,1 4 0,8 0 16,1-4-16,-1 0 16,5-9-16,9 4 15,-18-13-15,17 9 16,-17-9-16,13 4 15,5-4-15,0 0 0,-18 0 16,17-9-16,-8 1 16,0-6-16,0 1 15,-5-5-15,1 1 16,-5-6-16,4-3 15,-4 8-15,-9-8 16,5 8-16,-5-4 0,9 22 16,0-22-16,-4 4 15,4-4-15,0 22 16,4-14-16,5-8 15,4 9-15,-4 4 16,9 0-16,-1 5 0</inkml:trace>
  <inkml:trace contextRef="#ctx0" brushRef="#br0" timeOffset="223132">9146 15992 0,'0'0'0,"0"0"0,0 0 0,0 0 0,0 0 0,0 0 0,0 0 0,0 0 0,0 0 0,0 0 0,0 0 0,0 0 0,0 0 0,0 0 0,0 0 0,0 0 0,0 0 0,0 0 0,0 0 0,0 0 0,0 0 0,0 0 0,-5 9 0,5-9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 5 0,8-5 0,0 0 0,0 0 0,0 0 0,0 0 0,0 0 0,0 0 0,0 0 0,0 0 0,0 0 0,0 0 0,0 0 0,0 0 0,-9 0 0,9 0 0,0 0 0,0 0 0,0 0 0,0 0 0,0 0 0,0 0 0,0 0 0,0 0 0,-14 0 0,14 0 0,0 0 0,0 0 0,0 0 0,0 0 0,0 0 0,0 0 0,0 0 0,0 0 0,0 0 0,0 0 0,0 0 0,0 0 0,0 0 0,0 0 0,0 0 0,0 0 0,0 0 0,0 0 0,0 0 0,0 0 0,0 0 0,-13 0 0,13 0 0,0 0 0,0 0 0,0 0 0,0 0 0,0 0 0,0 0 0,0 0 0,0 0 0,0 0 0,0 0 0,0 0 0,0 0 0,0 0 0,0 0 0,0 0 0,0 0 0,0 0 0,-17 0 0,17 0 0,0 0 0,0 0 0,0 0 0,0 0 0,0 0 0,0 0 0,0 0 0,0 0 0,0 0 0,0 0 0,0 0 0,0 0 0,0 0 0,-22 4 0,22-4 0,0 0 0,0 0 0,0 0 0,0 0 0,-18 5 0,18-5 0,0 0 0,0 0 0,0 0 0,-22 8 0,22-8 0,0 0 0,0 0 0,-18 9 0,18-9 0,0 0 0,-17 14 0,17-14 0,-18 13 0,9-4 0,0 8 15,5-3-15,0 3 16,8 1-16,0 4 0,14-4 15,-9 0-15,8-5 16,1-4-16,4 0 16,0 4-16,0-9 15,-4 5-15,4-9 16,-22 0-16,0 0 0,18 0 15,-10-4-15,6-1 16,-6-8-16,-3 0 16,-5 0-16,4-14 15,-4 5-15,0-9 16,9 4-16,-5-4 0,14-22 15</inkml:trace>
  <inkml:trace contextRef="#ctx0" brushRef="#br0" timeOffset="223718">9790 15320 0,'0'0'0,"0"0"0,0 0 0,0 0 0,0 0 0,0 0 0,0 0 0,0 0 0,0 0 0,0 0 0,0 0 0,0 0 0,0 0 0,0 0 0,0 0 0,0 0 0,0 0 0,0 0 0,0 0 0,0 0 0,0 0 0,0 0 0,0 0 0,0 0 0,0 0 0,0 0 0,0 0 0,0 0 0,0 0 0,0 0 0,0 0 0,0 0 0,0 0 0,0 0 0,0 0 0,0 0 0,-5 4 0,5-4 0,0 0 0,0 0 0,0 0 0,0 0 0,0 0 0,0 0 0,0 0 0,0 0 0,0 0 0,0 0 0,0 0 0,0 0 0,0 0 0,0 0 0,-9 9 0,9-9 0,0 0 0,0 0 0,0 0 0,0 0 0,0 0 0,0 0 0,0 0 0,0 0 0,0 0 0,0 0 0,0 0 0,0 0 0,0 0 0,-4 9 0,4-9 0,0 0 0,0 0 0,-4 9 0,4-9 0,0 0 0,0 0 0,0 0 0,0 0 0,0 0 0,0 0 0,0 0 0,0 0 0,0 0 0,0 0 0,0 0 0,0 13 0,0-13 0,0 0 0,0 0 0,0 0 0,0 0 0,0 0 0,0 0 0,0 0 0,0 0 0,0 0 0,0 0 0,0 0 0,0 0 0,0 0 0,0 0 0,0 0 0,0 0 0,0 0 0,0 0 0,0 0 0,0 0 0,0 0 0,-5 9 0,5-9 0,0 0 0,0 0 0,0 0 0,0 0 0,0 0 0,0 0 0,0 0 0,0 0 0,-4 13 0,4-13 0,0 0 0,0 0 0,0 0 0,0 0 0,0 0 0,0 0 0,0 0 0,-5 13 0,5-13 0,0 0 0,0 0 0,0 0 0,0 0 0,0 0 0,0 0 0,0 18 0,0-18 0,0 0 0,0 0 0,0 0 0,0 0 0,0 0 0,0 0 0,0 0 0,0 0 0,0 0 0,0 0 0,0 13 0,0-13 0,0 0 0,0 0 0,0 0 0,0 22 0,0-22 0,0 0 0,0 0 0,-4 14 0,4-14 0,0 0 0,0 22 0,0-22 0,0 22 0,4 4 0,-4-3 15,5-6-15,4 1 16,-1-5-16,-8-13 16,14 9-16,-1 9 15</inkml:trace>
  <inkml:trace contextRef="#ctx0" brushRef="#br0" timeOffset="224492">9609 15900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0,-5 4 0,5-4 0,0 0 0,0 0 0,0 0 0,0 0 0,0 0 0,0 0 0,0 0 0,0 0 0,0 0 0,0 0 0,0 0 0,0 0 0,0 0 0,0 0 0,0 0 0,0 0 0,0 0 0,0 0 0,0 0 0,0 0 0,0 0 0,0 0 0,0 0 0,-8 4 0,8-4 0,0 0 0,0 0 0,0 0 0,0 0 0,0 0 0,0 0 0,0 0 0,0 0 0,0 0 0,0 0 0,0 0 0,0 0 0,0 0 0,0 0 0,0 0 0,0 0 0,0 0 0,0 0 0,0 0 0,-9 5 0,9-5 0,0 0 0,0 0 0,0 0 0,0 0 0,0 0 0,0 0 0,0 0 0,-9 9 0,9-9 0,0 0 0,0 0 0,0 0 0,0 0 0,0 0 0,0 0 0,-4 13 0,4-13 0,0 0 0,0 0 0,0 0 0,0 0 0,-14 18 0,14-18 0,0 0 0,0 0 0,0 0 0,0 0 0,-13 13 0,13-13 0,0 0 0,0 0 0,0 0 0,-18 13 0,18-13 0,0 0 0,0 0 0,-8 22 0,8-22 0,0 0 0,-14 18 0,14-18 0,-13 22 0,4 0 0,0-4 0,5 4 15,4-22-15,-4 18 16,4 4-16,0 0 16,4-9-16,5 1 15,4 3-15,5-12 16,-5 4-16,9 0 0,5-1 15,-5-3-15,8-1 16,-3 1-16,4-5 16,-5 0-16,5 0 15,-9 0-15,5-5 16,-10-4-16,1 1 15,-5-1-15,-4-5 16,-5-8-16,1 5 0,-1-1 16,5-9-16</inkml:trace>
  <inkml:trace contextRef="#ctx0" brushRef="#br0" timeOffset="224794">9732 15957 0,'0'0'0,"0"0"0,0 0 0,0 0 0,0 0 0,0 0 0,0 0 0,0 0 0,0 0 0,0 0 0,0 0 0,0 0 0,0 0 0,0 0 0,0 4 0,0-4 0,0 0 0,0 0 0,0 0 0,0 0 0,0 0 0,0 0 0,0 0 0,0 0 0,0 0 0,0 0 0,0 9 0,0-9 0,0 0 0,0 0 0,0 0 0,0 0 0,0 0 0,0 0 0,0 0 0,0 0 0,0 0 0,0 0 0,0 0 0,0 0 0,0 0 0,0 0 0,0 0 0,0 0 0,0 0 0,0 0 0,0 0 0,0 18 0,0-18 0,0 0 0,0 0 0,0 0 0,0 0 0,0 0 0,0 0 0,0 0 0,0 0 0,0 0 0,0 0 0,0 0 0,0 0 0,0 0 0,0 0 0,0 0 0,0 22 0,0-22 0,0 0 0,0 0 0,0 0 0,0 0 0,0 0 0,0 0 0,0 0 0,0 0 0,0 22 0,0-22 0,0 0 0,0 0 0,0 0 0,0 31 0,0-31 0,0 0 0,0 0 0,0 22 0,0-22 0,0 0 0,0 31 0,0-31 0,0 27 0,0 13 15,0-9-15,0-9 16,0 5-16,5-10 16,-5-17-16,0 0 0,8 18 15,1-5-15,9-8 16,0-5-16,-5-9 15,4 4-15,1 1 16,0-5-16,35-9 16</inkml:trace>
  <inkml:trace contextRef="#ctx0" brushRef="#br0" timeOffset="225287">10098 15939 0,'0'0'0,"0"0"0,0 0 0,0 0 0,0 0 0,0 0 0,0 0 0,0 0 0,0 0 0,0 0 0,-4 0 0,4 0 0,0 0 0,0 0 0,0 0 0,0 0 0,0 0 0,0 0 0,0 0 0,0 0 0,0 0 0,0 0 0,0 0 0,0 0 0,0 0 0,0 0 0,0 0 0,0 0 0,-9 0 0,9 0 0,0 0 0,0 0 0,0 0 0,0 0 0,0 0 0,0 0 0,0 0 0,0 0 0,0 0 0,0 0 0,0 0 0,0 0 0,0 0 0,0 0 0,0 0 0,0 0 0,0 0 0,0 0 0,0 0 0,0 0 0,0 0 0,0 0 0,0 0 0,0 0 0,0 0 0,0 0 0,0 0 0,0 0 0,0 0 0,0 0 0,0 0 0,0 0 0,0 0 0,0 0 0,0 0 0,0 0 0,0 0 0,0 0 0,0 0 0,0 0 0,0 0 0,0 0 0,0 0 0,-9 0 0,9 0 0,0 0 0,0 0 0,0 0 0,0 0 0,0 0 0,0 0 0,0 0 0,0 0 0,0 0 0,0 0 0,0 0 0,0 0 0,0 0 0,0 0 0,0 0 0,0 0 0,0 0 0,0 0 0,0 0 0,0 0 0,-13 0 0,13 0 0,0 0 0,0 0 0,0 0 0,0 0 0,0 0 0,0 0 0,0 0 0,0 0 0,0 0 0,-13 5 0,13-5 0,0 0 0,0 0 0,0 0 0,0 0 0,0 0 0,0 0 0,0 0 0,0 0 0,0 0 0,0 0 0,0 0 0,0 0 0,0 0 0,0 0 0,0 0 0,0 0 0,0 0 0,-18 13 0,18-13 0,0 0 0,0 0 0,0 0 0,0 0 0,0 0 0,0 0 0,-9 9 0,9-9 0,0 0 0,0 0 0,0 0 0,0 0 0,0 0 0,-13 13 0,13-13 0,0 0 0,0 0 0,0 0 0,0 0 0,-18 18 0,18-18 0,0 0 0,0 0 0,0 0 0,-8 18 0,8-18 0,0 0 0,0 0 0,-9 22 0,9-22 0,0 0 0,-5 17 0,5-17 0,0 18 0,-4 9 0,8-10 15,1 1-15,8 0 16,0 0-16,9-1 15,-8-8-15,12 0 0,-8-5 16,8 1-16,-4-5 16,-4-5-16,8-3 15,-8-6-15,0 1 16,-10 4-16,1-9 15,-4 5-15,-1 0 0,-8-5 16,-1 0-16,-4-4 16,-4 9-16,0-5 15,0 5-15,-5 4 16,-4-4-16,22 13 15,0 0-15,0 0 16,0 0-16,-9-9 0,5-4 16,4 13-16,4-9 15,14-4-15</inkml:trace>
  <inkml:trace contextRef="#ctx0" brushRef="#br0" timeOffset="226042">10513 15891 0,'0'0'0,"0"0"0,0 0 0,0 0 0,0 0 0,0 0 0,0 0 0,0 0 0,-5 4 0,5-4 0,-8 9 0,8-9 0,0 0 0,0 0 0,0 0 0,0 0 0,0 0 0,0 0 0,0 0 0,0 0 0,0 0 0,0 0 0,0 0 0,0 0 0,0 0 0,0 0 0,0 0 0,0 0 0,0 0 0,0 0 0,0 0 0,0 0 0,0 0 0,0 0 0,0 0 0,0 0 0,0 0 0,0 0 0,0 0 0,0 0 0,0 0 0,0 0 0,0 0 0,0 0 0,0 0 0,0 0 0,0 0 0,0 0 0,-9 13 0,9-13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0,-13 0 0,13 0 0,0 0 0,0 0 0,0 0 0,0 0 0,0 0 0,0 0 0,0 0 0,0 0 0,-9 9 0,9-9 0,0 0 0,0 0 0,0 0 0,0 0 0,0 0 0,0 0 0,0 0 0,0 0 0,0 0 0,0 0 0,0 0 0,0 0 0,0 0 0,0 0 0,0 0 0,-18 9 0,18-9 0,0 0 0,0 0 0,0 0 0,0 0 0,0 0 0,0 0 0,0 0 0,0 0 0,0 0 0,0 0 0,0 0 0,-22 4 0,22-4 0,0 0 0,0 0 0,0 0 0,-13 14 0,13-14 0,0 0 0,0 0 0,-18 13 0,18-13 0,0 0 0,-22 9 0,22-9 0,-18 17 0,5 1 15,-4-5-15,3 1 16,14-14-16,0 0 0,-4 22 15,0-4-15,8 4 16,5 0-16,4 0 16,0 0-16,5-9 15,8 1-15,1-5 16,-10-1-16,10-3 15,-5-5-15,-4 0 0,-1 0 16,-17 0-16,0 0 16,0 0-16,9-5 15,0-3-15,-5-10 16,-4 5-16,0 13 15,-13-18-15,9 0 16,-10 0-16,1-8 0,-4-1 16,8 10-16,-9-1 15,5 5-15,4-1 16,5-8-16,-1-4 15,10 3-15,-1 10 16,0 4-16,1 1 0</inkml:trace>
  <inkml:trace contextRef="#ctx0" brushRef="#br0" timeOffset="226670">11020 15280 0,'0'0'0,"0"0"0,0 0 0,0 0 0,0 0 0,0 0 0,0 0 0,0 0 0,0 0 0,0 0 0,0 0 0,0 0 0,0 0 0,0 0 0,0 0 0,0 0 0,0 0 0,0 0 0,0 0 0,0 0 0,0 0 0,0 4 0,0-4 0,0 0 0,0 0 0,0 0 0,0 0 0,0 0 0,0 0 0,0 0 0,0 0 0,0 0 0,0 0 0,0 0 0,0 0 0,0 0 0,0 0 0,0 0 0,0 0 0,0 0 0,0 0 0,0 0 0,0 0 0,0 0 0,0 0 0,0 0 0,0 0 0,0 0 0,0 0 0,0 0 0,0 0 0,0 0 0,0 0 0,0 0 0,0 0 0,0 0 0,0 0 0,0 0 0,0 9 0,0-9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13 0,0-13 0,0 0 0,0 0 0,0 0 0,0 0 0,0 0 0,0 0 0,0 0 0,0 0 0,0 0 0,0 0 0,0 0 0,0 0 0,0 0 0,0 0 0,0 0 0,0 0 0,0 0 0,0 0 0,0 0 0,0 0 0,0 0 0,0 14 0,0-14 0,0 0 0,0 0 0,0 0 0,0 0 0,0 0 0,0 0 0,0 0 0,0 0 0,0 0 0,0 0 0,0 0 0,0 0 0,0 0 0,0 0 0,0 0 0,0 0 0,0 0 0,0 17 0,0-17 0,0 0 0,0 0 0,0 0 0,0 0 0,0 0 0,0 0 0,0 18 0,0-18 0,0 0 0,0 0 0,0 0 0,0 0 0,0 0 0,0 13 0,0-13 0,0 0 0,0 0 0,0 0 0,0 0 0,0 27 0,0-27 0,0 0 0,0 0 0,0 0 0,0 0 0,0 0 0,0 0 0,0 0 0,0 22 0,0-22 0,0 0 0,0 27 0,0-27 0,0 22 0,0 9 16,0-31-16,0 22 15,0-22-15,0 0 16,0 0-16,9 26 0,8 23 16</inkml:trace>
  <inkml:trace contextRef="#ctx0" brushRef="#br0" timeOffset="228070">10835 15979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0,0-4 0,0 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0,0-5 0,0 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0,4-4 0,-4 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 0 0,-5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0,-5 0 0,5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0,-4 0 0,4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0,-9 0 0,9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0,-9-5 0,9 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0,0-4 0,0 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0,0-4 0,0 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0,-9 0 0,9 0 0,0 0 0,0 0 0,0 0 0,0 0 0,0 0 0,0 0 0,0 0 0,0 0 0,0 0 0,0 0 0,0 0 0,0 0 0,0 0 0,0 0 0,0 4 0,0-4 0,0 0 0,0 0 0,0 0 0,0 0 0,0 0 0,0 0 0,0 0 0,0 0 0,0 0 0,0 0 0,0 0 0,0 0 0,0 0 0,0 0 0,-4 4 0,4-4 0,0 0 0,0 0 0,0 0 0,0 0 0,0 0 0,0 0 0,0 0 0,0 0 0,0 0 0,0 0 0,0 0 0,0 0 0,0 0 0,0 5 0,0-5 0,0 0 0,0 0 0,0 0 0,0 0 0,0 0 0,0 0 0,0 0 0,0 0 0,0 0 0,0 0 0,0 0 0,0 0 0,0 9 0,0-9 0,0 0 0,0 0 0,0 0 0,0 0 0,0 0 0,0 0 0,0 0 0,0 0 0,0 0 0,0 0 0,0 0 0,0 0 0,0 0 0,0 0 0,0 0 0,0 0 0,0 0 0,0 0 0,0 0 0,0 0 0,0 0 0,0 0 0,0 0 0,-9 13 0,9-13 0,0 0 0,0 0 0,0 0 0,0 0 0,0 0 0,0 0 0,0 0 0,0 0 0,0 0 0,-4 13 0,4-13 0,0 0 0,0 0 0,0 0 0,0 0 0,0 0 0,0 0 0,0 0 0,0 0 0,0 14 0,0-14 0,0 0 0,0 0 0,0 0 0,0 0 0,0 0 0,0 0 0,0 0 0,0 17 0,0-17 0,0 0 0,0 0 0,0 0 0,0 0 0,0 0 0,0 0 0,-5 22 0,5-22 0,0 0 0,0 0 0,0 0 0,0 0 0,0 0 0,0 14 0,0-14 0,0 0 0,0 0 0,0 0 0,0 0 0,0 22 0,0-22 0,0 0 0,0 0 0,0 0 0,5 22 0,-5-22 0,0 0 0,0 0 0,4 18 0,-4-18 0,0 0 0,9 22 0,-9-22 0,9 22 0,8-9 0,1 1 0,0-6 15,4-3-15,4-1 16,-4 1-16,5-5 16,-10 0-16,-17 0 15,0 0-15,22-5 16,-22 5-16,0 0 15,5-4-15,-1-5 16,-4 0-16,-9-4 0,0 4 16,-4 0-16,-4-4 15,-5 0-15,-1 4 16,-3 4-16,4 1 15,4-1-15,1 5 16,-1 0-16,18 0 0,0 0 16,-9 0-16,5 0 15,8 0-15,5 0 16,4 0-16,9-8 15,-4-6-15,17 5 16,62-4-16,-53 4 0</inkml:trace>
  <inkml:trace contextRef="#ctx0" brushRef="#br0" timeOffset="228571">11395 15979 0,'0'0'0,"-9"0"0,9 0 0,0 0 0,0 0 0,0 0 0,0 0 0,0 0 0,0 0 0,0 0 0,0 0 0,0 0 0,0 0 0,0 0 0,0 0 0,0 0 0,0 0 0,0 0 0,0 0 0,0 0 0,0 0 0,0 0 0,0 0 0,0 0 0,-9 9 0,9-9 0,0 0 0,0 0 0,0 0 0,0 0 0,0 0 0,0 0 0,0 0 0,0 0 0,0 0 0,0 0 0,0 0 0,0 0 0,0 0 0,0 0 0,0 0 0,0 0 0,0 0 0,-9 4 0,9-4 0,0 0 0,0 0 0,0 0 0,0 0 0,0 0 0,0 0 0,-9 5 0,9-5 0,0 0 0,0 0 0,0 0 0,0 0 0,0 0 0,-17 0 0,17 0 0,0 0 0,0 0 0,0 0 0,0 0 0,0 0 0,0 0 0,0 0 0,0 0 0,0 0 0,0 0 0,0 0 0,0 0 0,0 0 0,0 0 0,0 0 0,0 0 0,0 0 0,-18 4 0,18-4 0,0 0 0,0 0 0,0 0 0,0 0 0,0 0 0,0 0 0,0 0 0,-17 9 0,17-9 0,0 0 0,0 0 0,0 0 0,0 0 0,0 0 0,0 0 0,-18 5 0,18-5 0,0 0 0,0 0 0,0 0 0,0 0 0,0 0 0,-22 8 0,22-8 0,0 0 0,0 0 0,0 0 0,0 0 0,-18 9 0,18-9 0,0 0 0,0 0 0,0 0 0,0 0 0,0 0 0,0 0 0,0 0 0,-13 14 0,13-14 0,0 0 0,0 0 0,0 0 0,-13 13 0,8 0 0,1 5 16,0 4-16,8-9 15,5 5-15,4-5 16,0 5-16,9-5 0,5-4 15,-10 0-15,5-5 16,0-4-16,0 0 16,-22 0-16,0 0 15,18-4-15,-18 4 16,13-9-16,-8-4 0,-1-5 15,-4 5-15,-4-5 16,-9 0-16,-1 5 16,-3-5-16,3 1 15,-8 8-15,5-4 16,-1-1-16,-8 5 15,8 1-15,9 3 0,0-4 16,5 0-16,4 9 16,4 0-16,5-4 15,4 4-15,18-4 16</inkml:trace>
  <inkml:trace contextRef="#ctx0" brushRef="#br0" timeOffset="228943">11690 15992 0,'0'0'0,"0"0"0,0 0 0,0 0 0,0 0 0,0 0 0,0 0 0,0 0 0,0 0 0,0 0 0,0 0 0,0 0 0,0 0 0,0 0 0,0 0 0,0 0 0,0 0 0,0 0 0,-4 0 0,4 0 0,0 0 0,0 0 0,0 0 0,0 0 0,0 0 0,0 0 0,0 0 0,0 0 0,0 0 0,0 0 0,0 0 0,0 0 0,0 0 0,0 0 0,-9 0 0,9 0 0,0 0 0,0 0 0,0 0 0,0 0 0,0 0 0,0 0 0,0 0 0,0 0 0,0 0 0,0 0 0,0 0 0,0 0 0,0 0 0,0 0 0,0 0 0,0 0 0,0 0 0,0 0 0,0 0 0,0 0 0,0 0 0,0 0 0,0 0 0,0 0 0,0 0 0,0 0 0,0 0 0,0 0 0,0 0 0,0 0 0,0 0 0,0 0 0,0 0 0,0 0 0,0 0 0,-13 5 0,13-5 0,0 0 0,0 0 0,0 0 0,0 0 0,0 0 0,0 0 0,0 0 0,0 0 0,0 0 0,0 0 0,-18 0 0,18 0 0,0 0 0,0 0 0,0 0 0,0 0 0,0 0 0,0 0 0,0 0 0,0 0 0,0 0 0,-9 4 0,9-4 0,0 0 0,0 0 0,0 0 0,0 0 0,0 0 0,0 0 0,0 0 0,0 0 0,0 0 0,0 0 0,0 0 0,0 0 0,0 0 0,0 0 0,0 0 0,0 0 0,0 0 0,-22 5 0,22-5 0,0 0 0,0 0 0,0 0 0,0 0 0,0 0 0,0 0 0,0 0 0,0 0 0,0 0 0,0 0 0,0 0 0,0 0 0,0 0 0,-17 9 0,17-9 0,0 0 0,0 0 0,0 0 0,0 0 0,-18 4 0,18-4 0,0 0 0,0 0 0,0 0 0,-18 13 0,18-13 0,0 0 0,0 0 0,-17 9 0,17-9 0,0 0 0,-18 13 0,18-13 0,-13 9 0,0 9 0,8 0 0,1-1 16,4-8-16,4 13 15,9-4-15,1 0 16,-1 0-16,9-5 16,4-4-16,-8 0 15,8-1-15,-8-3 0,9-1 16,-5-4-16,-5-4 15,1-9-15,-5-1 16,-4 1-16,0-14 16,0 5-16,-5-26 15</inkml:trace>
  <inkml:trace contextRef="#ctx0" brushRef="#br0" timeOffset="373122">6892 13673 0,'0'0'0,"0"0"0,0 0 0,0 0 0,0 0 0,0 0 0,0 0 0,0 0 0,0 0 0,0 0 0,0 4 0,0-4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 9 0,-5-9 0,0 0 0,0 0 0,0 0 0,0 0 0,0 0 0,0 0 0,9 4 0,-9-4 0,0 0 0,0 0 0,0 0 0,0 0 0,0 0 0,13 9 0,-13-9 0,0 0 0,0 0 0,0 0 0,0 0 0,22 0 0,-22 0 0,0 0 0,0 0 0,0 0 0,26 5 0,-26-5 0,0 0 0,0 0 0,36 0 0,-36 0 0,0 0 0,35 4 0,-35-4 0,44 5 0,57 3 15,-61-8-15,13 0 16,-9 0-16,0 0 0,0 0 16,-4-4-16,-9-5 15,44-9-15</inkml:trace>
  <inkml:trace contextRef="#ctx0" brushRef="#br0" timeOffset="374177">6010 13509 0,'0'0'0,"0"9"0,0-9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0,-4 9 0,4-9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0,-9 4 0,9-4 0,0 0 0,0 0 0,0 0 0,0 0 0,0 0 0,0 0 0,0 0 0,0 0 0,0 0 0,0 0 0,0 0 0,0 0 0,0 0 0,0 0 0,0 0 0,0 0 0,0 0 0,0 0 0,0 0 0,0 0 0,0 0 0,0 0 0,0 0 0,0 0 0,0 0 0,0 0 0,0 0 0,0 0 0,0 0 0,0 0 0,0 0 0,0 0 0,0 0 0,0 0 0,0 0 0,0 0 0,0 0 0,0 0 0,0 0 0,-4 0 0,4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0,-5 0 0,5-4 0,0 4 0,0 0 0,0 0 0,0 0 0,0 0 0,0 0 0,0 0 0,0 0 0,0 0 0,0 0 0,0 0 0,0 0 0,0 0 0,0 0 0,0 0 0,0 0 0,0 0 0,0 0 0,0 0 0,0 0 0,5-14 0,-5 14 0,0 0 0,0 0 0,0 0 0,0 0 0,0 0 0,0 0 0,0 0 0,0 0 0,0 0 0,0 0 0,0 0 0,0 0 0,0 0 0,0 0 0,0 0 0,0 0 0,0 0 0,0 0 0,9-13 0,-9 13 0,0 0 0,0 0 0,0 0 0,0 0 0,0 0 0,0 0 0,0 0 0,0 0 0,0 0 0,0 0 0,0 0 0,0 0 0,0 0 0,0 0 0,0 0 0,0 0 0,0 0 0,13-9 0,-13 9 0,0 0 0,0 0 0,0 0 0,0 0 0,0 0 0,0 0 0,0 0 0,0 0 0,0 0 0,0 0 0,0 0 0,18-9 0,-18 9 0,0 0 0,0 0 0,0 0 0,0 0 0,0 0 0,0 0 0,0 0 0,0 0 0,0 0 0,0 0 0,0 0 0,0 0 0,0 0 0,0 0 0,0 0 0,17-9 0,-17 9 0,0 0 0,0 0 0,0 0 0,0 0 0,0 0 0,0 0 0,0 0 0,0 0 0,0 0 0,0 0 0,0 0 0,0 0 0,0 0 0,0 0 0,18-8 0,-18 8 0,0 0 0,0 0 0,0 0 0,0 0 0,0 0 0,0 0 0,0 0 0,0 0 0,0 0 0,0 0 0,0 0 0,0 0 0,0 0 0,17-9 0,-17 9 0,0 0 0,0 0 0,0 0 0,0 0 0,0 0 0,0 0 0,0 0 0,0 0 0,0 0 0,0 0 0,0 0 0,0 0 0,18-5 0,-18 5 0,0 0 0,0 0 0,0 0 0,0 0 0,0 0 0,0 0 0,0 0 0,0 0 0,22-4 0,-22 4 0,0 0 0,0 0 0,0 0 0,0 0 0,0 0 0,0 0 0,0 0 0,0 0 0,0 0 0,0 0 0,13 0 0,-13 0 0,0 0 0,0 0 0,0 0 0,0 0 0,0 0 0,0 0 0,0 0 0,0 0 0,0 0 0,9 4 0,-9-4 0,0 0 0,0 0 0,0 0 0,0 0 0,0 0 0,0 0 0,0 0 0,0 0 0,13 9 0,-13-9 0,0 0 0,0 0 0,0 0 0,0 0 0,0 0 0,0 0 0,0 0 0,5 13 0,-5-13 0,0 0 0,0 0 0,0 0 0,0 0 0,0 0 0,0 0 0,-5 14 0,5-14 0,0 0 0,0 0 0,0 0 0,0 0 0,0 0 0,-13 22 0,13-22 0,0 0 0,0 0 0,0 0 0,0 0 0,-17 22 0,17-22 0,0 0 0,0 0 0,0 0 0,-45 62 0,45-62 0,0 0 0,0 0 0,-22 22 0,22-22 0,0 0 0,-61 58 0,61-58 0,-27 22 0,5 4 0,-13-3 0,13 3 16,-5-8-16,5 4 16,13-9-16,-4 1 15,4 3-15,14-3 16,-5-10-16,13 5 15,0 0-15,9-5 16,-4-4-16,8 0 0,5 0 16,-4 0-16,4 0 15,8 0-15,-12 9 16,8-5-16,-8 1 15,3-5-15,-8 0 16,5-5-16,-1-4 16,-12 5-16,8-9 0,-5 4 15</inkml:trace>
  <inkml:trace contextRef="#ctx0" brushRef="#br0" timeOffset="374657">6496 13465 0,'0'0'0,"0"0"0,0 0 0,0 0 0,0 0 0,0 0 0,0 0 0,0 0 0,0 0 0,0 0 0,0 0 0,0 0 0,0 0 0,0 0 0,0 0 0,0 0 0,0 0 0,0 0 0,0 0 0,0 0 0,0 0 0,0 0 0,0 0 0,0 0 0,0 0 0,0 0 0,0 0 0,0 0 0,0 0 0,0 0 0,0 0 0,0 0 0,0 0 0,0 0 0,0 0 0,0 0 0,0 0 0,0 0 0,0 0 0,0 0 0,0 0 0,0 0 0,0 0 0,-9 0 0,9 0 0,0 0 0,0 0 0,0 0 0,0 0 0,0 0 0,0 0 0,0 0 0,0 0 0,0 0 0,0 0 0,0 0 0,0 0 0,0 0 0,0 0 0,0 0 0,0 0 0,0 0 0,0 0 0,0 0 0,0 0 0,0 0 0,0 0 0,0 0 0,0 0 0,-14 0 0,14 0 0,0 0 0,0 0 0,0 0 0,0 0 0,0 0 0,0 0 0,0 0 0,-13 8 0,13-8 0,0 0 0,0 0 0,0 0 0,0 0 0,0 0 0,0 0 0,-13 5 0,13-5 0,0 0 0,0 0 0,0 0 0,0 0 0,0 0 0,-18 13 0,18-13 0,0 0 0,0 0 0,0 0 0,0 0 0,-17 18 0,17-18 0,0 0 0,0 0 0,0 0 0,-13 13 0,13-13 0,0 0 0,0 0 0,-23 18 0,23-18 0,0 0 0,-17 26 0,17-26 0,-13 23 0,-1 3 0,6 5 15,3-4-15,1-1 16,8 1-16,5-5 16,4 5-16,-4-14 15,9 0-15,4 0 16,0-8-16,4-1 0,-4-8 15,-4-5-15,8 0 16,-12-4-16,3 0 16,-4-5-16,1-4 15,-10 0-15,0-5 16,-8 5-16,0-14 15,-5 10-15,0-1 0,0-8 16,0 4-16,5-9 16,0 0-16,4 0 15,-5 9-15,5-35 16</inkml:trace>
  <inkml:trace contextRef="#ctx0" brushRef="#br0" timeOffset="375186">6756 12119 0,'0'0'0,"4"0"0,-4 0 0,0 0 0,0 0 0,0 0 0,0 0 0,0 0 0,0 0 0,0 0 0,0 0 0,0 0 0,0 0 0,0 0 0,0 0 0,0 0 0,0 0 0,0 9 0,0-9 0,0 0 0,0 0 0,0 0 0,0 0 0,0 0 0,0 0 0,0 0 0,0 0 0,0 0 0,0 0 0,0 0 0,0 0 0,0 0 0,5 4 0,-5-4 0,0 0 0,0 0 0,0 0 0,0 0 0,0 0 0,0 0 0,0 0 0,0 0 0,0 0 0,0 0 0,0 0 0,0 0 0,0 9 0,0-9 0,0 0 0,0 0 0,0 0 0,0 0 0,0 0 0,0 0 0,0 0 0,0 0 0,0 0 0,0 0 0,0 0 0,0 0 0,0 0 0,0 0 0,0 0 0,0 0 0,0 0 0,0 0 0,0 0 0,0 0 0,0 0 0,0 0 0,0 0 0,8 9 0,-8-9 0,0 0 0,0 0 0,0 0 0,0 0 0,0 0 0,0 0 0,0 0 0,0 0 0,0 0 0,0 0 0,0 0 0,0 0 0,0 0 0,0 0 0,0 0 0,0 0 0,0 0 0,0 0 0,0 0 0,0 0 0,0 0 0,0 0 0,0 0 0,0 0 0,0 0 0,0 0 0,0 0 0,0 0 0,14 9 0,-14-9 0,0 0 0,0 0 0,0 0 0,0 0 0,0 0 0,0 0 0,8 4 0,-8-4 0,0 0 0,0 0 0,0 0 0,0 0 0,0 0 0,18 9 0,-18-9 0,0 0 0,0 0 0,0 0 0,0 0 0,26 0 0,-26 0 0,0 0 0,0 0 0,0 0 0,18 0 0,-18 0 0,0 0 0,0 0 0,31 4 0,-31-4 0,0 0 0,31 0 0,-31 0 0,31 0 0,4 0 0,0 0 16,5 0-16,-9 0 15,4-13-15,5 9 16,-14-1-16,5-4 0,-13 1 15,-1 3-15,1-4 16,-18 9-16,4-13 16,-4 9-16,-8-5 15</inkml:trace>
  <inkml:trace contextRef="#ctx0" brushRef="#br0" timeOffset="375896">6116 11840 0,'-9'0'0,"9"0"0,0 0 0,0 0 0,0 0 0,0 0 0,0 0 0,0 0 0,-8 0 0,8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0,-9 9 0,9-9 0,0 0 0,0 0 0,0 0 0,0 0 0,0 0 0,0 0 0,-18 9 0,18-9 0,0 0 0,0 0 0,0 0 0,0 0 0,0 0 0,-9 8 0,9-8 0,0 0 0,0 0 0,0 0 0,0 0 0,-13 18 0,13-18 0,0 0 0,0 0 0,0 0 0,-13 13 0,13-13 0,0 0 0,0 0 0,-18 31 0,18-31 0,0 0 0,-22 23 0,22-23 0,-17 31 0,-5 0 0,8 0 16,-8 4-16,5-4 15,-1-4-15,0 12 16,5-16-16,4 8 16,0-9-16,1 0 15,3-9-15,5-13 0,-4 18 16,13-5-16,-1 0 15,6-8-15,3 4 16,1-1-16,4 1 16,4-9-16,1 0 15,-1 0-15,5 5 16,0-5-16,-4 0 0,3 0 15,-12 0-15,-18 0 16,27-9-16,-10 0 16,-4-4-16,-4 8 15,9 5-15</inkml:trace>
  <inkml:trace contextRef="#ctx0" brushRef="#br0" timeOffset="376147">6085 12163 0,'0'-9'0,"0"9"0,0 0 0,0 0 0,0 0 0,0 0 0,0 0 0,0 0 0,0 0 0,0 0 0,0 0 0,0 0 0,0 0 0,0 0 0,0 0 0,0 9 0,0-9 0,0 0 0,0 0 0,0 0 0,0 0 0,0 0 0,0 0 0,0 0 0,0 0 0,0 0 0,0 0 0,0 0 0,0 0 0,0 0 0,0 0 0,0 0 0,0 0 0,0 0 0,0 0 0,0 0 0,0 0 0,0 0 0,0 0 0,0 0 0,0 0 0,0 0 0,0 0 0,0 0 0,0 0 0,0 0 0,0 0 0,0 0 0,0 0 0,0 0 0,0 0 0,0 18 0,0-18 0,0 0 0,0 0 0,0 0 0,0 0 0,0 0 0,0 0 0,0 0 0,0 0 0,-4 9 0,4-9 0,0 0 0,0 0 0,0 0 0,0 0 0,0 0 0,0 0 0,0 9 0,0-9 0,0 0 0,0 0 0,0 0 0,0 0 0,0 0 0,0 0 0,-9 17 0,9-17 0,0 0 0,0 0 0,0 0 0,0 0 0,0 0 0,0 14 0,0-14 0,0 0 0,0 0 0,0 0 0,0 0 0,-4 26 0,4-26 0,0 0 0,0 0 0,0 0 0,0 22 0,0-22 0,0 0 0,0 0 0,0 27 0,0-27 0,0 0 0,0 26 0,0-26 0,0 31 0,0 0 0,0-4 16,0-9-16,0-1 0,0-3 15,0-10-15,0 0 16,0-8-16</inkml:trace>
  <inkml:trace contextRef="#ctx0" brushRef="#br0" timeOffset="376590">6416 12013 0,'-4'0'0,"-1"-5"0,5 5 0,0 0 0,0 0 0,0 0 0,0 0 0,0 0 0,0 0 0,0 0 0,0 0 0,0 0 0,0 0 0,0 0 0,0 0 0,0 0 0,0 0 0,0 0 0,-4 0 0,4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0,-13-4 0,13 4 0,0 0 0,0 0 0,0 0 0,0 0 0,0 0 0,0 0 0,0 0 0,0 0 0,0 0 0,0 0 0,-14 0 0,14 0 0,0 0 0,0 0 0,0 0 0,0 0 0,0 0 0,0 0 0,0 0 0,0 0 0,0 0 0,0 0 0,0 0 0,0 0 0,0 0 0,0 0 0,0 0 0,0 0 0,0 0 0,0 0 0,0 0 0,0 0 0,0 0 0,0 0 0,0 0 0,0 0 0,0 0 0,0 0 0,0 0 0,0 0 0,-22 4 0,22-4 0,0 0 0,0 0 0,0 0 0,0 0 0,0 0 0,0 0 0,-13 9 0,13-9 0,0 0 0,0 0 0,0 0 0,0 0 0,0 0 0,-17 9 0,17-9 0,0 0 0,0 0 0,0 0 0,0 0 0,-18 9 0,18-9 0,0 0 0,0 0 0,0 0 0,-18 17 0,18-17 0,0 0 0,0 0 0,-13 18 0,13-18 0,0 0 0,-18 18 0,18-18 0,-13 26 0,4-3 15,9 3-15,-4-4 16,4 5-16,4-9 16,5 8-16,4-8 15,5-9-15,0 4 16,-5-9-16,9 1 0,0-10 15,-4 1-15,4-1 16,0-8-16,-5 4 16,1-4-16,-5-9 15,-8 9-15,-1-14 16,0 5-16,-4-5 15,0-4-15,-8 0 0,3-4 16,5 4-16,-4-9 16,-1-4-16,1-45 15</inkml:trace>
  <inkml:trace contextRef="#ctx0" brushRef="#br0" timeOffset="377014">6862 11017 0,'0'0'0,"-5"0"0,5 0 0,0 0 0,0 0 0,0 0 0,-9 4 0,9-4 0,0 0 0,0 0 0,0 9 0,0-9 0,0 0 0,0 0 0,0 0 0,0 0 0,0 0 0,0 0 0,0 0 0,0 0 0,0 0 0,0 0 0,0 0 0,0 0 0,0 0 0,0 0 0,0 0 0,0 0 0,0 0 0,0 0 0,0 0 0,0 0 0,0 0 0,0 0 0,0 0 0,0 0 0,0 0 0,0 0 0,0 0 0,0 0 0,0 0 0,0 4 0,0-4 0,0 0 0,0 0 0,0 0 0,0 0 0,0 0 0,0 0 0,0 0 0,0 0 0,0 0 0,0 0 0,0 0 0,0 0 0,0 0 0,0 0 0,0 0 0,0 0 0,0 0 0,0 0 0,0 0 0,0 5 0,0-5 0,0 0 0,0 0 0,0 0 0,0 0 0,0 0 0,0 0 0,0 0 0,5 8 0,-5-8 0,0 0 0,0 0 0,0 0 0,0 0 0,0 0 0,0 0 0,13 9 0,-13-9 0,0 0 0,0 0 0,0 0 0,0 0 0,22 5 0,-22-5 0,0 0 0,0 0 0,0 0 0,0 0 0,22 0 0,-22 0 0,0 0 0,0 0 0,0 0 0,31 4 0,-31-4 0,0 0 0,0 0 0,31 0 0,-31 0 0,0 0 0,39 0 0,-39 0 0,40 0 0,0 0 0,0 0 16,8 0-16,-8 0 15,-9-4-15,4-1 0,-13-4 16,-4 5-16,12-14 15</inkml:trace>
  <inkml:trace contextRef="#ctx0" brushRef="#br0" timeOffset="377723">5786 10738 0,'-9'0'0,"4"13"0,5-13 0,0 0 0,0 0 0,0 0 0,0 0 0,0 0 0,0 18 0,0-18 0,0 0 0,0 0 0,0 0 0,0 0 0,0 0 0,0 0 0,0 0 0,0 0 0,0 0 0,-4 13 0,4-13 0,0 0 0,0 0 0,0 13 0,0-13 0,0 0 0,-4 27 0,4-27 0,-9 22 0,4 4 0,5-26 0,0 0 0,-4 27 0,4-27 0,-5 40 0,5-9 0,-4 0 15,4 4-15,0 1 16,0-5-16,4 4 16,1 0-16,4-8 0,8 0 15,-3-5-15,3-5 16,10 1-16,-10-9 15,14 0-15,-4-5 16,-1 1-16,1-14 16,-5 4-16,4-3 15,-8 3-15,-5 1 0,-9-1 16,1 1-16,-5-9 15,-9-1-15,0 5 16,-9 5-16,-4 0 16,0 4-16,0-5 15,-4 5-15,8 0 16,-4-4-16,5-1 0,8-4 15,0-8-15</inkml:trace>
  <inkml:trace contextRef="#ctx0" brushRef="#br0" timeOffset="378212">6403 10782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0,-13-5 0,13 5 0,0 0 0,0 0 0,0 0 0,0 0 0,0 0 0,0 0 0,0 0 0,0 0 0,0 0 0,0 0 0,0 0 0,-14-4 0,14 4 0,0 0 0,0 0 0,0 0 0,0 0 0,0 0 0,0 0 0,0 0 0,0 0 0,0 0 0,0 0 0,-8-4 0,8 4 0,0 0 0,0 0 0,0 0 0,0 0 0,0 0 0,0 0 0,0 0 0,0 0 0,0 0 0,-14 0 0,14 0 0,0 0 0,0 0 0,0 0 0,0 0 0,0 0 0,0 0 0,0 0 0,0 0 0,-13 0 0,13 0 0,0 0 0,0 0 0,0 0 0,0 0 0,0 0 0,0 0 0,0 0 0,-17 4 0,17-4 0,0 0 0,0 0 0,0 0 0,0 0 0,0 0 0,0 0 0,-14 4 0,14-4 0,0 0 0,0 0 0,0 0 0,0 0 0,-17 9 0,17-9 0,0 0 0,0 0 0,0 0 0,0 0 0,-14 5 0,14-5 0,0 0 0,0 0 0,0 0 0,-17 17 0,17-17 0,0 0 0,0 0 0,-18 14 0,18-14 0,0 0 0,-9 17 0,9-17 0,-13 27 0,4-9 0,0 17 15,5-17-15,8 8 16,1-3-16,4-1 0,8-5 16,-3-8-16,12 4 15,-8-4-15,13-4 16,-5-1-16,0-8 15,5-1-15,-4-4 16,-5-4-16,-5 4 16,6-8-16,-10 3 0,-9-3 15,-4-1-15,5-4 16,-10 0-16,-4-9 15,1 4-15,-6 1 16,10-5-16,-5-36 16</inkml:trace>
  <inkml:trace contextRef="#ctx0" brushRef="#br0" timeOffset="378735">6862 9405 0,'0'0'0,"0"-4"0,0 4 0,0 0 0,0 0 0,0 0 0,0 0 0,0 0 0,0 0 0,0 0 0,0 0 0,0 0 0,0 0 0,0 0 0,-5-9 0,5 9 0,0 0 0,0 0 0,0 0 0,0 0 0,0 0 0,0 0 0,0 0 0,0 0 0,0 0 0,0 0 0,0 0 0,0 0 0,0 0 0,0 0 0,0 0 0,0 0 0,0 0 0,0 0 0,0 0 0,0 0 0,0 0 0,-4-5 0,4 5 0,0 0 0,0 0 0,0 0 0,0 0 0,0 0 0,0 0 0,0 0 0,0 0 0,-5-8 0,5 8 0,0 0 0,0 0 0,0 0 0,0 0 0,0 0 0,0 0 0,0 0 0,0 0 0,0 0 0,0 0 0,0 0 0,0 0 0,0 0 0,0 0 0,0 0 0,0 0 0,0 0 0,0 0 0,0 0 0,-4-9 0,4 9 0,0 0 0,0 0 0,0 0 0,0 0 0,0 0 0,0 0 0,0 0 0,0 0 0,0 0 0,0 0 0,0 0 0,0 0 0,0 0 0,0 0 0,-9 0 0,9 0 0,0 0 0,0 0 0,0 0 0,0 0 0,0 0 0,0 0 0,0 0 0,0 0 0,0 0 0,0 0 0,0 0 0,0 0 0,0 0 0,0 0 0,0 0 0,0 0 0,0 0 0,0 0 0,0 0 0,0 0 0,0 0 0,0 0 0,0 0 0,0 0 0,0 0 0,0 0 0,0 0 0,-9-9 0,9 9 0,0 0 0,0 0 0,0 0 0,0 0 0,0 0 0,0 0 0,0 0 0,0 0 0,0 0 0,0 0 0,0 0 0,-4 0 0,4 0 0,0 0 0,0 0 0,0 0 0,0 0 0,0 0 0,0 0 0,0 0 0,0 0 0,0 0 0,0 0 0,-5-5 0,5 5 0,0 0 0,0 0 0,0 0 0,0 0 0,0 0 0,0 0 0,0 0 0,0 0 0,0 0 0,0 0 0,0 0 0,0 0 0,0 0 0,0 0 0,0 0 0,0 0 0,0 0 0,0 0 0,0 0 0,0 0 0,0 0 0,0 0 0,0 0 0,0 0 0,0 0 0,0 0 0,0 0 0,0 0 0,5 0 0,-5 0 0,0 0 0,0 0 0,0 0 0,0 0 0,0 0 0,0 0 0,9-4 0,-9 4 0,0 0 0,0 0 0,0 0 0,0 0 0,0 0 0,17 0 0,-17 0 0,0 0 0,0 0 0,0 0 0,0 0 0,18 0 0,-18 0 0,0 0 0,0 0 0,0 0 0,31-4 0,-31 4 0,0 0 0,0 0 0,35 0 0,-35 0 0,0 0 0,40 0 0,-40 0 0,101 0 0,-48 0 0,4-5 15,1 5-15,-14-4 0,0 4 16,0 0-16,-4 0 16,-1 0-16,-12 0 15,-5-5-15,-9-4 16,-8 5-16,-5-5 15,-14-4-15</inkml:trace>
  <inkml:trace contextRef="#ctx0" brushRef="#br0" timeOffset="379509">6077 9113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0,-9 0 0,9 0 0,0 0 0,0 0 0,0 0 0,0 0 0,0 0 0,0 0 0,0 0 0,0 0 0,-5 0 0,5 0 0,0 0 0,0 0 0,0 0 0,0 0 0,0 0 0,0 0 0,-13 0 0,13 0 0,0 0 0,0 0 0,0 0 0,0 0 0,0 0 0,0 0 0,0 0 0,0 0 0,0 0 0,0 0 0,0 0 0,0 0 0,0 0 0,-22 0 0,22 0 0,0 0 0,0 0 0,0 0 0,0 0 0,-26 0 0,26 0 0,0 0 0,0 0 0,0 0 0,-27 0 0,27 0 0,0 0 0,0 0 0,-22 0 0,22 0 0,0 0 0,-35 9 0,35-9 0,-27 9 0,-12-1 0,8 1 16,0 9-16,0 0 15,5-5-15,-1 5 16,5 4-16,13-4 15,0-1-15,14 1 0,4 0 16,39 22-16,-17-23 16,44 14-16,-40-13 15,9-5-15,40 27 16,-48-27-16,-1 1 15,0 3-15,-8 1 0,-5-5 16,-5 9-16,-8 1 16,-9-6-16,-9 5 15,-8 1-15,-5-6 16,-5 1-16,-4-9 15,0 4-15,-4-4 16,0-5-16,8 1 0,-4-10 16,18-8-16,-4 0 15,3-5-15,10-4 16,4-13-16,13-1 15,0-4-15,14-31 16,-5 40-16,-4-17 16,4 21-16,0-8 0,-5 4 15,-3-5-15,-6 1 16,-3 0-16,-1 8 15</inkml:trace>
  <inkml:trace contextRef="#ctx0" brushRef="#br0" timeOffset="379966">6346 9069 0,'-14'0'0,"1"13"0,13-13 0,0 0 0,0 0 0,0 0 0,0 0 0,-9 9 0,9-9 0,0 0 0,0 0 0,0 0 0,-13 4 0,13-4 0,0 0 0,0 0 0,0 0 0,0 0 0,0 0 0,-13 9 0,13-9 0,-13 13 0,-5-4 0,18-9 0,0 0 0,0 0 0,0 0 0,-18 18 0,18-18 0,0 0 0,0 0 0,-13 13 0,13-13 0,0 0 0,-13 18 0,13-18 0,-18 18 0,9 4 15,1 4-15,-1 5 16,4-9-16,1 14 16,8-10-16,14 5 15,-9-4-15,0-1 16,13 1-16,4-5 0,1-13 15,-5-5-15,4 1 16,5-1-16,-5-8 16,1-5-16,-5 0 15,0-4-15,-9-9 16,0 8-16,-4-17 15,-4 14-15,-1-10 0,-8 5 16,-10-4-16,6-1 16,-1 0-16,-4-4 15,-5-8-15,0 8 16,-13-54-16</inkml:trace>
  <inkml:trace contextRef="#ctx0" brushRef="#br0" timeOffset="380434">6901 7696 0,'5'0'0,"3"5"0,-8-5 0,0 0 0,0 0 0,14 4 0,-14-4 0,0 0 0,17 0 0,-17 0 0,14 5 0,12-1 0,-26-4 0,0 0 0,0 0 0,0 0 0,31 0 0,-31 0 0,0 0 0,0 0 0,26 4 0,-26-4 0,0 0 0,31 0 0,-31 0 0,40 0 0,0 0 0,-5 0 0,5 0 15,-10 0-15,6 0 16,-5 0-16,-5 0 16,-8 0-16,-1 0 15,-17 0-15,9 0 16,-9 0-16</inkml:trace>
  <inkml:trace contextRef="#ctx0" brushRef="#br0" timeOffset="380942">5861 7417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14 0,0-14 0,0 0 0,0 0 0,0 0 0,0 0 0,0 0 0,0 0 0,0 0 0,0 13 0,0-13 0,0 0 0,0 0 0,0 0 0,0 0 0,0 0 0,0 0 0,-5 9 0,5-9 0,0 0 0,0 0 0,-9 17 0,9-17 0,0 0 0,0 0 0,0 0 0,0 0 0,0 23 0,0-23 0,0 0 0,0 0 0,0 0 0,-9 22 0,9-22 0,0 0 0,0 0 0,-8 31 0,8-31 0,0 0 0,-5 26 0,5-26 0,-4 31 0,4 5 0,-5-1 0,-3 1 15,8-1-15,-5 0 16,5 1-16,0-5 15,5-5-15,3-4 16,-3-8-16,12 17 16</inkml:trace>
  <inkml:trace contextRef="#ctx0" brushRef="#br0" timeOffset="381414">6077 7475 0,'0'0'0,"0"0"0,0 0 0,0 0 0,0 0 0,0 0 0,0 0 0,0 0 0,0 0 0,0 0 0,0 0 0,0 0 0,0 0 0,0 0 0,0 0 0,0 0 0,0 0 0,0 0 0,0 0 0,0 0 0,0 0 0,0 0 0,0 0 0,0 0 0,0 0 0,0 0 0,0 0 0,0 0 0,0 0 0,0 0 0,0 0 0,0 0 0,0 0 0,0 0 0,0 0 0,0 0 0,0 0 0,0 0 0,0 0 0,0 0 0,0 0 0,0 0 0,0 0 0,-5 0 0,5 0 0,0 0 0,0 0 0,0 0 0,0 0 0,0 0 0,0 0 0,0 0 0,0 0 0,0 0 0,0 0 0,-4 0 0,4 0 0,0 0 0,0 0 0,0 0 0,0 0 0,0 0 0,0 0 0,0 0 0,0 0 0,0 0 0,0 0 0,0 0 0,0 0 0,-13 4 0,13-4 0,0 0 0,0 0 0,0 0 0,0 0 0,0 0 0,0 0 0,0 0 0,-14 9 0,14-9 0,0 0 0,0 0 0,0 0 0,0 0 0,0 0 0,0 0 0,-17 9 0,17-9 0,0 0 0,0 0 0,0 0 0,0 0 0,0 0 0,-14 13 0,14-13 0,0 0 0,0 0 0,0 0 0,0 0 0,-17 18 0,17-18 0,0 0 0,0 0 0,0 0 0,-18 22 0,18-22 0,0 0 0,0 0 0,-13 27 0,13-27 0,0 0 0,-4 26 0,4-26 0,-5 31 0,1-4 16,4 4-16,0 0 0,9 0 15,4-5-15,4-4 16,5-4-16,5-5 16,-1-4-16,-4-9 15,9-4-15,-9-5 16,9-4-16,-4-1 15,-1-3-15,-8-1 0,4-4 16,-9 0-16,0 0 16,-8 4-16,-5-4 15,0 4-15,-9-4 16,-9 0-16,1 13 15,3-13-15,-8 4 16,0-4-16,0 9 0,-31-14 16</inkml:trace>
  <inkml:trace contextRef="#ctx0" brushRef="#br0" timeOffset="381916">6526 7369 0,'0'0'0,"0"0"0,0 0 0,0 0 0,0 0 0,0 0 0,0 0 0,0 0 0,0 0 0,0 0 0,0 0 0,0 0 0,0 0 0,0 0 0,0 0 0,-8 4 0,8-4 0,0 0 0,0 0 0,0 0 0,0 0 0,0 0 0,0 0 0,0 0 0,0 0 0,0 0 0,0 0 0,0 0 0,-5 0 0,5 0 0,0 0 0,0 0 0,0 0 0,0 0 0,0 0 0,0 0 0,0 0 0,0 0 0,0 0 0,0 0 0,0 0 0,0 0 0,0 0 0,0 0 0,0 0 0,0 0 0,0 0 0,0 0 0,0 0 0,0 0 0,0 0 0,-4 0 0,4 0 0,0 0 0,0 0 0,0 0 0,0 0 0,0 0 0,0 0 0,0 0 0,0 0 0,-9 4 0,9-4 0,0 0 0,0 0 0,0 0 0,0 0 0,0 0 0,0 0 0,-13 0 0,13 0 0,0 0 0,0 0 0,0 0 0,0 0 0,0 0 0,0 0 0,-14 9 0,14-9 0,0 0 0,0 0 0,0 0 0,0 0 0,0 0 0,-13 5 0,13-5 0,0 0 0,0 0 0,0 0 0,0 0 0,-13 9 0,13-9 0,0 0 0,0 0 0,0 0 0,-18 13 0,18-13 0,0 0 0,0 0 0,-22 13 0,22-13 0,0 0 0,-17 18 0,17-18 0,-18 18 0,5 4 0,4 0 15,0 4-15,5 1 16,-1 4-16,1-9 16,8 5-16,1-10 15,4 6-15,-1-6 16,6-3-16,3-6 0,5-3 15,0-1-15,0 1 16,0-10-16,1-4 16,-6-4-16,1 4 15,-5-8-15,0-1 16,-8 5-16,-1-10 0,-4 1 15,0 0-15,-9 0 16,-8-5-16,3 1 16,1 4-16,0-5 15,-5 5-15,14-9 16,-5-31-16</inkml:trace>
  <inkml:trace contextRef="#ctx0" brushRef="#br0" timeOffset="382348">6928 6395 0,'0'0'0,"4"4"0,-4-4 0,0 0 0,0 0 0,0 0 0,0 0 0,0 0 0,0 0 0,0 0 0,0 0 0,0 0 0,0 0 0,0 0 0,0 0 0,0 0 0,9 0 0,-9 0 0,0 0 0,0 0 0,0 0 0,0 0 0,0 0 0,0 0 0,0 0 0,0 0 0,0 0 0,18 0 0,-18 0 0,0 0 0,0 0 0,17-4 0,-17 4 0,0 0 0,27-5 0,-27 5 0,26-4 0,14-1 0,-40 5 0,44-4 0,9 4 0,-9 0 15,4-4-15,1-1 16,-1 1-16,1 4 16,-9-5-16,-10 5 0,6 0 15,-14-4-15,0 4 16,-13-9-16,-9 0 15,-9 0-15,-4 5 16,-14-1-16,-35 1 16</inkml:trace>
  <inkml:trace contextRef="#ctx0" brushRef="#br0" timeOffset="382854">6024 5948 0,'-14'0'0,"1"-9"0,13 9 0,0 0 0,0 0 0,0 0 0,0 0 0,0 0 0,0 0 0,0 0 0,-13-9 0,13 9 0,0 0 0,0 0 0,0 0 0,0 0 0,0 0 0,0 0 0,-13-13 0,13 13 0,0 0 0,0 0 0,0 0 0,0 0 0,0 0 0,-13-14 0,13 14 0,0 0 0,0 0 0,0 0 0,0 0 0,-9-9 0,9 9 0,0 0 0,0 0 0,0 0 0,-14-17 0,14 17 0,0 0 0,0 0 0,-17-27 0,17 27 0,0 0 0,-9-18 0,9 18 0,-9-22 0,9 22 0,0 0 0,0 0 16,0 0-16,0 0 16,-13-9-16,-5-4 15,1 9-15,8-1 16,9 5-16,-13 5 15,13 4-15,-5 4 16,1 5-16,4 13 0,-5 0 16,10 4-16,-5 0 15,4 5-15,1 0 16,-1 9-16,0-5 15,1 5-15,-5-5 16,4 67-16,-4-67 0,5-9 16,-5-4-16,4-4 15,-13 0-15,0-23 16,-13 0-16</inkml:trace>
  <inkml:trace contextRef="#ctx0" brushRef="#br0" timeOffset="383443">5962 6032 0,'0'0'0,"0"0"0,0 0 0,0 0 0,0 0 0,0 0 0,0 0 0,0 0 0,0 0 0,0 0 0,0 0 0,0 0 0,0 0 0,0 0 0,0 0 0,0 0 0,0 0 0,0 0 0,0 0 0,0 0 0,0 0 0,0 0 0,0 0 0,0 0 0,0 0 0,0 0 0,0 0 0,0 0 0,0 0 0,0 0 0,0-5 0,0 5 0,0 0 0,0 0 0,0 0 0,0 0 0,0 0 0,0 0 0,0 0 0,0 0 0,0 0 0,0 0 0,0 0 0,0-9 0,0 9 0,0 0 0,0 0 0,0 0 0,0 0 0,0 0 0,0 0 0,0 0 0,0 0 0,0 0 0,0 0 0,4-8 0,-4 8 0,0 0 0,0 0 0,0 0 0,0 0 0,0 0 0,0 0 0,0 0 0,0 0 0,0 0 0,9-9 0,-9 9 0,0 0 0,5-9 0,-5 9 0,0 0 0,0 0 0,0 0 0,0 0 0,0 0 0,0 0 0,0 0 0,0 0 0,0 0 0,0 0 0,0 0 0,0 0 0,0 0 0,0 0 0,0 0 0,8-9 0,-8 9 0,0 0 0,0 0 0,0 0 0,0 0 0,0 0 0,14-18 0,-14 18 0,0 0 0,0 0 0,0 0 0,0 0 0,22-13 0,-22 13 0,0 0 0,0 0 0,0 0 0,17-18 0,-17 18 0,0 0 0,0 0 0,27-17 0,-27 17 0,0 0 0,17-14 0,-17 14 0,31-17 0,0 3 0,0 5 0,0 1 15,-5 8-15,5 0 16,-4 0-16,-10 17 16,5-3-16,-13 3 15,0 5-15,-9 5 16,0 0-16,-13 8 15,-18 45-15,18-45 0,-9 0 16,0 1-16,4-5 16,-4-5-16,4 10 15,5-10-15,0 1 16,0-9-16,8-1 15,5 6-15,5-15 16,3 6-16,6-1 0,-1-9 16,9-4-16,4 5 15,10-5-15,-10 0 16,23-5-16,-14-3 15,0-10-15,5 5 16,35-23-16,-44 5 0,26-49 16</inkml:trace>
  <inkml:trace contextRef="#ctx0" brushRef="#br0" timeOffset="383872">6685 5766 0,'-4'0'0,"4"0"0,0 0 0,0 0 0,0 0 0,0 0 0,0 0 0,0 0 0,0 0 0,0 0 0,0 0 0,0 0 0,0 0 0,0 0 0,-9 0 0,9 0 0,0 0 0,0 0 0,0 0 0,0 0 0,0 0 0,0 0 0,0 0 0,0 0 0,0 0 0,0 0 0,-13 4 0,13-4 0,0 0 0,0 0 0,0 0 0,0 0 0,0 0 0,0 0 0,0 0 0,0 0 0,0 0 0,0 0 0,0 0 0,0 0 0,0 0 0,0 0 0,0 0 0,0 0 0,0 0 0,0 0 0,0 0 0,0 0 0,0 0 0,0 0 0,0 0 0,0 0 0,0 0 0,0 0 0,0 0 0,0 0 0,0 0 0,0 0 0,0 0 0,0 0 0,0 0 0,0 0 0,0 0 0,0 0 0,-18 14 0,18-14 0,0 0 0,0 0 0,-13 17 0,13-17 0,0 0 0,0 0 0,0 0 0,0 0 0,-18 9 0,18-9 0,0 0 0,0 0 0,0 0 0,-13 27 0,13-27 0,0 0 0,0 0 0,-9 26 0,9-26 0,0 0 0,-4 31 0,4-31 0,-5 27 0,5 8 0,5-4 0,12 9 16,14 31-16,-13-44 15,4-5-15,0-9 16,4 5-16,-4-5 16,1-9-16,3 1 15,-13-10-15,9 1 16,-4-9-16,-9 4 0,4-4 15,-9-5-15,5-4 16,-4 4-16,-5-4 16,0-5-16,4-4 15,-13 9-15,0-9 16,1 22-16,-10-17 0</inkml:trace>
  <inkml:trace contextRef="#ctx0" brushRef="#br0" timeOffset="386374">17626 15807 0,'0'0'0,"0"0"0,0 0 0,0 0 0,0 0 0,0 0 0,0 0 0,0 0 0,0 0 0,0 0 0,0 0 0,0 0 0,0 0 0,0 0 0,13 8 0,-13-8 0,0 0 0,0 0 0,0 0 0,0 0 0,0 0 0,0 0 0,0 0 0,0 0 0,0 0 0,0 0 0,9 0 0,-9 0 0,0 0 0,0 0 0,0 0 0,0 0 0,0 0 0,0 0 0,0 0 0,0 0 0,0 0 0,13 9 0,-13-9 0,0 0 0,0 0 0,0 0 0,0 0 0,0 0 0,0 0 0,0 0 0,0 0 0,26 0 0,-26 0 0,0 0 0,0 0 0,0 0 0,0 0 0,0 0 0,0 0 0,0 0 0,0 0 0,0 0 0,0 0 0,0 0 0,0 0 0,0 0 0,0 0 0,0 0 0,22 0 0,-22 0 0,0 0 0,0 0 0,0 0 0,0 0 0,0 0 0,0 0 0,0 0 0,0 0 0,0 0 0,0 0 0,0 0 0,0 0 0,0 0 0,27-4 0,-27 4 0,0 0 0,0 0 0,26-5 0,-26 5 0,0 0 0,22-4 0,-22 4 0,27-13 0,-14 4 0,5-4 15,-5-1-15,-4 1 0,-5-9 16,-4 9-16,-17-23 15</inkml:trace>
  <inkml:trace contextRef="#ctx0" brushRef="#br0" timeOffset="434114">10248 17113 0,'0'0'0,"0"8"0,0-8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22 0,0-22 0,0 0 0,0 18 0,0-18 0,0 0 0,0 0 0,0 0 0,0 0 0,0 0 0,0 0 0,0 0 0,0 0 0,0 0 0,0 0 0,0 0 0,0 0 0,0 0 0,0 0 0,0 0 0,0 0 0,0 0 0,0 0 0,0 0 0,0 0 0,0 0 0,0 0 0,0 0 0,0 0 0,0 0 0,0 0 0,0 0 0,0 0 0,0 0 0,0 0 0,0 27 0,0-27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22 0,0-22 0,0 0 0,0 0 0,0 0 0,0 26 0,0-26 0,0 0 0,0 0 0,9 23 0,-9-23 0,0 0 0,4 22 0,-4-22 0,9 22 0,-4 0 0,3 0 16,6-9-16,-5 14 15,4-9-15,4 4 0,1 4 16,-5-12-16,9 17 16,0-14-16,-8 14 15,3-4-15,27 44 16,-26-45-16,0 5 15,-5-9-15,0 5 16,0 0-16,1-1 0,-6 1 16,1-1-16,0-4 15,0 1-15,-5-6 16,5 5-16,-9-22 15,0 0-15,0 0 16,0 0-16,0 0 16,0 0-16,0 0 0,0 0 15,0 0-15,9 14 16,-5-10-16,-4-4 15,5 0-15,3 0 16,1-9-16,0-8 16,0-1-16,0 5 0,0-18 15,4 8-15,0-16 16,-4 8-16,8 0 15,-8-5-15,5 5 16,-1-4-16,4-1 16,-8 1-16,4-1 15,5 6-15,-5-6 16,1 5-16,3-4 0,-4-1 15,5 10-15,0-5 16,-5 4-16,0 1 16,0 3-16,-4 1 15,0 0-15,0 9 16,-9 13-16,9-18 0,-9 18 15,0 0-15,8-18 16,-8 5-16,14 0 16,-14 13-16</inkml:trace>
  <inkml:trace contextRef="#ctx0" brushRef="#br0" timeOffset="434752">11373 17591 0,'0'0'0,"0"0"0,0 0 0,0 0 0,0 0 0,0 0 0,0 0 0,0 0 0,0 0 0,0 0 0,0 0 0,0 0 0,0 0 0,0 0 0,0 0 0,0 0 0,0 0 0,-5 0 0,5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0,-9-5 0,9 5 0,0 0 0,0 0 0,0 0 0,0 0 0,0 0 0,0 0 0,0 0 0,0 0 0,0 0 0,0 0 0,0 0 0,0 0 0,0 0 0,0 0 0,0 0 0,0 0 0,0 0 0,-13-9 0,13 9 0,0 0 0,0 0 0,0 0 0,0 0 0,0 0 0,0 0 0,-17-9 0,17 9 0,0 0 0,0 0 0,0 0 0,0 0 0,0 0 0,-22-4 0,22 4 0,0 0 0,0 0 0,0 0 0,0 0 0,-18-9 0,18 9 0,0 0 0,0 0 0,0 0 0,-27-4 0,27 4 0,0 0 0,0 0 0,-22-9 0,22 9 0,0 0 0,-26-5 0,26 5 0,-22-4 0,-9 0 0,9 4 16,-9 0-16,9 8 15,4 1-15,1 5 16,-1-1-16,9 5 16,0-1-16,9 14 0,5-9 15,-1 5-15,5-5 16,9-4-16,8 8 15,-4-12-15,9 3 16,-4-8-16,3 5 16,-3-14-16,4 0 15,-5 4-15,1-8 0,-14-1 16,5-4-16,-1 0 15,-8-8-15,-5-1 16,-4-4-16,0-5 16,0 1-16,-8 4 15,-1-14-15,0 10 16,-4-5-16,0 4 0,4 5 15,0-13-15,-4 8 16,8-8-16,5 12 16,5-3-16,12 8 15,-8 0-15</inkml:trace>
  <inkml:trace contextRef="#ctx0" brushRef="#br0" timeOffset="436723">11743 16953 0,'0'0'0,"-9"5"0,9-5 0,0 0 0,0 0 0,0 0 0,0 0 0,0 0 0,0 0 0,0 0 0,-4 4 0,4-4 0,0 0 0,0 0 0,0 0 0,0 0 0,0 0 0,0 0 0,-9 22 0,9-22 0,0 0 0,0 0 0,0 0 0,0 0 0,0 0 0,-9 22 0,9-22 0,0 0 0,0 0 0,0 0 0,0 0 0,-9 18 0,9-18 0,0 0 0,0 0 0,0 0 0,-8 22 0,8-22 0,0 0 0,0 0 0,-5 27 0,5-27 0,0 0 0,0 31 0,0-31 0,-9 31 0,9 4 16,-4 9-16,4 1 15,-4 3-15,4-3 16,0-1-16,0 5 15,4-10-15,0 6 16,5-1-16,-4 0 0,-1 0 16,0-4-16,5-9 15,0-4-15,-5-5 16,5-4-16,0-9 15,-9 4-15,9-9 16,0 1-16,4-5 16,5-9-16,-5-4 0,4-1 15,6-3-15,-6-1 16,10-4-16,-5 0 15,0-1-15,4 1 16,-4 5-16,5-10 16,-5 9-16,0 1 0,-5 3 15,-3 1-15,-6 9 16,-8 4-16,5-9 15,-1 4-15,-4 5 16,0 9-16,-4 0 16,-1 9-16,5-1 15,-4 1-15,4 22 0,0-13 16,0 4-16,0 13 15,9 0-15,4-13 16,0 5-16,1-1 16,-1-4-16,9 0 15,-5 0-15,1-13 16,0 4-16,4-13 0,-5-1 15,1-16-15,0-6 16,-9 5-16,13-8 16,-9 3-16,4-17 15,-8 9-15,5-9 16,-1-4-16,0-5 15,0 14-15,0-5 0,-4 13 16,4-13-16,-4 9 16,0 4-16,-9-4 15,9 17-15,0 1 16,-9 4-16,0 0 15,9 0-15,-1 13 0,10 14 16,-9-9-16,8-1 16,-3 10-16,21 39 15,-17-35-15,4-9 16,-5-4-16,5-5 15,-4 1-15,4-5 0,0-5 16,-4 0-16,4-4 16,4 0-16,-8-8 15,0-15-15,-1 10 16,-4-9-16,1 0 15,-1-14-15,-4 10 16,-1-5-16,-3-5 16,-1 5-16,1 0 0,-5 9 15,0-4-15,0 12 16,0-3-16,0 17 15,-5-9-15,1 4 16,-1 5-16,1 9 16,4 5-16,-4 3 0,4 1 15,0 13-15,-5 0 16,5-4-16,0 4 15,0-9-15,0 9 16,0-9-16,0-22 16,0 0-16,0 0 15,0 22-15,0-13 0,0-9 16,0 0-16,0-9 15,0-13-15,9 9 16,-5-18-16,5 4 16,0-8-16,0 4 15,4 0-15,0-14 16,-4 14-16,9 5 0,0-1 15,-5 10-15,4-1 16,5 9-16,-4 5 16,-5 8-16,9 0 15,0 10-15,-8 3 16,8 5-16,-5 5 0,-3 8 15,-6-8-15,6 8 16,-6-8-16,-3 0 16,-1-1-16,1-4 15,-1-4-15,0-5 16,5-4-16,-4-4 15,3-10-15,1-4 0,0-8 16,0-1-16,4 0 16,5-13-16,13-31 15,-14 27-15,1 8 16,-5-4-16,5-4 15,-1 8-15,1-4 16,-9 9-16,9-4 0,-5 12 16,0 5-16,-9 5 15,10 4-15,-6 4 16,1 10-16,0 3 15,0 6-15,0 8 16,-5 0-16,5-1 0,0 10 16,4-9-16,0 14 15,-4-14-15,4 4 16,5-4-16,4-4 16,-9-1-16,14-13 15,-5 5-15,4 0 16,-4-14-16,9-4 0,-4 0 15,-1-9-15,0-8 16,1-1-16,-1-4 16,-12-9-16,3 9 15,-3-5-15,-10-8 16,0 4-16,-8-5 0,0 10 15,-5 4-15,-5-5 16,-3 9-16,-1 10 16,-4-1-16,0 4 15,0 10-15,4 4 16,5 4-16,-4 4 15,3 6-15,10-1 16,-1 9-16,10 9 0,4-1 16,4-3-16,22 44 15,14-5-15,-23-49 16,1 1-16,4-14 15,4-4-15,0-9 16,5 0-16,-9 0 0</inkml:trace>
  <inkml:trace contextRef="#ctx0" brushRef="#br0" timeOffset="437318">14989 17360 0,'-5'5'0,"1"4"0,4-9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0,-13 4 0,13-4 0,0 0 0,0 0 0,0 0 0,0 0 0,0 0 0,0 0 0,-18 9 0,18-9 0,0 0 0,0 0 0,-18 4 0,18-4 0,0 0 0,0 0 0,0 0 0,0 0 0,-22 9 0,22-9 0,0 0 0,0 0 0,0 0 0,-22 0 0,22 0 0,0 0 0,0 0 0,-22 5 0,22-5 0,0 0 0,-31 4 0,31-4 0,-31 18 0,-4-9 0,9 8 16,-10-3-16,14 3 16,-13-3-16,17 3 15,-4 5-15,9 1 16,9 3-16,4-4 0,4-8 15,14 17-15,13-9 16,0-5-16,-1-3 16,50 17-16,-45-18 15,5-9-15,-9-4 16,4-4-16,-4-5 0,-5 5 15,-4-14-15,-4 0 16,-9-4-16,-9 0 16,-5-13-16,-3 4 15,-6 0-15,1 0 16,-5 9-16,1-9 15,-5 8-15,4 1 0,0 0 16,1 9-16,4 0 16,8-1-16,1 1 15,8-5-15,1 9 16,17 1-16,31-10 15</inkml:trace>
  <inkml:trace contextRef="#ctx0" brushRef="#br0" timeOffset="437913">15575 16931 0,'-13'0'0,"0"9"0,13-9 0,0 0 0,0 0 0,0 0 0,0 0 0,0 0 0,0 0 0,-14 9 0,14-9 0,0 0 0,0 0 0,0 0 0,0 0 0,0 0 0,-13 13 0,13-13 0,0 0 0,0 0 0,0 0 0,0 0 0,-17 13 0,17-13 0,0 0 0,0 0 0,0 0 0,-14 18 0,14-18 0,0 0 0,0 0 0,-13 27 0,13-27 0,0 0 0,-18 26 0,18-26 0,-35 71 0,22-36 0,4 10 15,0 8-15,1 57 16,8-61-16,-5 75 16,5-62-16,0 58 15,0-72-15,9 72 0,-5-71 16,5-1-16,0 5 15,-5-8-15,1-6 16,-5 6-16,4-1 16,-4-17-16,0 4 15,0-9-15,0 0 0,-4-13 16,-5-18-16,0 0 15,-17-57-15,-1-10 16,10 45-16,-1 5 16,5 4-16,-9-1 15,-18 10 1,9 0-16,-61-328 0,78 301 15,10 5-15,-1 13 16,5-5-16,9 9 16,5-4-16,12 9 15,0-5-15,14 9 16,4 5-16,53-9 0,-48 17 15,8-4-15,-4-4 16,-4 4-16,8 0 16,44-14-16,-61 10 15</inkml:trace>
  <inkml:trace contextRef="#ctx0" brushRef="#br0" timeOffset="442214">16316 16891 0,'0'0'0,"0"5"0,0-5 0,0 0 0,0 0 0,0 0 0,0 0 0,0 0 0,0 0 0,0 0 0,0 0 0,0 0 0,0 0 0,4 17 0,-4-17 0,0 0 0,0 0 0,0 0 0,0 0 0,0 0 0,0 0 0,0 0 0,0 0 0,0 0 0,0 9 0,0-9 0,0 0 0,0 0 0,0 0 0,0 0 0,0 0 0,0 0 0,0 0 0,0 0 0,0 0 0,0 0 0,0 0 0,0 0 0,0 0 0,0 0 0,0 0 0,0 0 0,0 0 0,0 0 0,0 0 0,0 0 0,0 0 0,0 0 0,0 0 0,0 0 0,0 0 0,9 18 0,-9-18 0,0 0 0,0 0 0,0 0 0,0 0 0,0 0 0,9 18 0,-9-18 0,0 0 0,0 0 0,0 0 0,0 0 0,4 13 0,-4-13 0,0 0 0,9 26 0,-9-26 0,0 0 0,0 0 0,5 27 0,-5-27 0,0 0 0,8 27 0,-8-27 0,9 26 0,-4 10 15,-5-1-15,0 0 16,4 10-16,-4-6 16,0 6-16,0 3 15,0-8-15,0 9 16,0-9-16,0 0 0,0-5 15,-4 5-15,4-5 16,0-4-16,0-4 16,0-5-16,0-22 15,0 0-15,0 0 16,0 0-16,0 0 15,0 13-15,0-4 0,0-9 16,0-4-16,4-5 16,-4-9-16,9 0 15,-5-4-15,5 0 16,0-13-16,4 8 15,-4-4-15,13 5 0,5-1 16,-1 1-16,49-23 16,-44 31-16,4 0 15,5 5-15,-5 4 16,5 5-16,-1 13 15,-3-5-15,-1 1 16,-4 12-16,-5-8 0,-8 22 16,-5-13-16,-8 0 15,-5 8-15,-9-4 16,-31 40-16,14-40 15,-10-4-15,1 4 16,0-13-16,-5 0 0,0-5 16,-4 1-16,9-1 15,0-4-15,0 0 16,-1 0-16,5 0 15,9-9-15,-4 0 16,13 5-16,-5-14 16,14 1-16,-1-1 15,1-4-15,4 0 0</inkml:trace>
  <inkml:trace contextRef="#ctx0" brushRef="#br0" timeOffset="442751">17114 17400 0,'0'0'0,"0"9"0,0-9 0,0 0 0,0 0 0,0 0 0,0 0 0,0 0 0,0 0 0,0 0 0,5 22 0,-5-22 0,0 0 0,0 0 0,0 0 0,0 0 0,0 0 0,0 0 0,8 14 0,-8-14 0,0 0 0,0 0 0,0 0 0,0 0 0,0 0 0,18 13 0,-18-13 0,0 0 0,0 0 0,0 0 0,0 0 0,18 9 0,-18-9 0,0 0 0,0 0 0,0 0 0,26 9 0,-26-9 0,0 0 0,0 0 0,27 13 0,-27-13 0,0 0 0,44 9 0,-44-9 0,35 9 0,9-5 16,-4 0-16,4-4 15,-4 5-15,-5-5 0,4-5 16,-12 1-16,-1 4 16,-8-9-16,-5 0 15,-8-4-15,-5 0 16,-14 4-16,1-9 15,-9 5-15,-9-5 0,5 5 16,-9-5-16,-5 14 16,5-1-16,-1 1 15,-3 8-15,3 1 16,1 8-16,13 5 15,-4 4-15,12 0 16,1 0-16,9 14 0,8-1 16,1-9-16,12 10 15,27 30-15,18-8 16,-36-32-16,10-8 15,8 4-15,44 9 16,-44-13-16,5-14 0,96-39 16,-96 31-16,52-10 15</inkml:trace>
  <inkml:trace contextRef="#ctx0" brushRef="#br0" timeOffset="443331">18172 17400 0,'-4'0'0,"-9"5"0,13-5 0,0 0 0,0 0 0,0 0 0,0 0 0,0 0 0,0 0 0,0 0 0,0 0 0,0 0 0,0 0 0,0 0 0,0 0 0,0 0 0,0 0 0,0 0 0,0 0 0,0 0 0,-9 0 0,9 0 0,0 0 0,0 0 0,0 0 0,0 0 0,0 0 0,0 0 0,-18 0 0,18 0 0,0 0 0,0 0 0,0 0 0,0 0 0,0 0 0,-22 0 0,22 0 0,0 0 0,0 0 0,0 0 0,0 0 0,-17 0 0,17 0 0,0 0 0,0 0 0,0 0 0,-27 0 0,27 0 0,0 0 0,0 0 0,-31 9 0,31-9 0,0 0 0,-31 13 0,31-13 0,-30 13 0,-1 0 16,4 1-16,-8-1 16,13 14-16,-4-10 15,8 5-15,5 0 0,-1 1 16,10-1-16,0 9 15,8-14-15,5 6 16,4-6-16,9-8 16,0 4-16,5-4 15,3-4-15,1-5 0,0 0 16,0-9-16,4 0 15,-13-4-15,9-1 16,-13-8-16,0 5 16,-5-19-16,0 14 15,-4 0-15,-9 0 16,4-5-16,-4 14 0,0-5 15,0 9-15,0 9 16,0 0-16,0-4 16,0 13-16,0 0 15,5 4-15,3 13 16,1-3-16,0 3 15,0 1-15,4 8 0,-4-8 16,9-1-16,-1-4 16,1 1-16,8-10 15,-4-9-15,9-13 16,0-4-16,-4-5 15,-5 5-15</inkml:trace>
  <inkml:trace contextRef="#ctx0" brushRef="#br0" timeOffset="443695">18693 16931 0,'0'-9'0,"0"22"0,0-13 0,0 0 0,0 0 0,0 0 0,0 0 0,0 0 0,0 0 0,0 0 0,0 14 0,0-14 0,0 0 0,0 0 0,0 0 0,0 0 0,0 0 0,0 0 0,0 0 0,0 0 0,0 0 0,0 0 0,0 0 0,0 0 0,0 0 0,0 13 0,0-13 0,0 0 0,0 0 0,0 0 0,0 0 0,0 27 0,0-27 0,0 0 0,0 0 0,0 0 0,0 26 0,0-26 0,0 0 0,0 0 0,-5 36 0,5-36 0,0 0 0,-8 35 0,8-35 0,-9 40 0,-4 57 0,4-48 0,-13 44 16,8-49-16,1 5 15,4 0-15,-4-14 16,0 0-16,4 1 16,0 8-16,0-17 15,1-1-15,-1-4 0,4 0 16,5-8-16,-4-1 15,4-9-15,0-12 16,4-1-16,1-9 16,8-17-16,0 12 15,-4-3-15,22-36 0</inkml:trace>
  <inkml:trace contextRef="#ctx0" brushRef="#br0" timeOffset="444169">19222 17241 0,'-9'4'0,"0"1"0,9-5 0,0 0 0,0 0 0,0 0 0,-22 17 0,22-17 0,0 0 0,0 0 0,-17 14 0,17-14 0,0 0 0,-18 13 0,18-13 0,-31 18 0,-31 22 0,36-32 0,-9 10 0,4-5 16,0 5-16,-4 0 16,8 0-16,-4-5 15,0 0-15,5 5 16,8-5-16,-4-4 15,5 4-15,8-4 0,0 4 16,9-13-16,0 0 16,0 0-16,0 0 15,-9 9-15,9-9 16,0 9-16,0-9 15,13 4-15,-4 10 16,9-5-16,4 4 0,0 0 16,13 5-16,1-9 15,-6 0-15,15-5 16,29 36-16,-34-22 15,-5 4-15,1-5 16,-1-3-16,-4-5 16,4 4-16,-4-4 0,-5-14 15,-3 1-15,25-9 16</inkml:trace>
  <inkml:trace contextRef="#ctx0" brushRef="#br0" timeOffset="444700">19584 17520 0,'0'4'0,"4"5"0,-4-9 0,0 0 0,0 0 0,0 0 0,0 0 0,0 0 0,0 0 0,0 13 0,0-13 0,0 0 0,0 0 0,0 0 0,0 0 0,0 0 0,9 14 0,-9-14 0,0 0 0,0 0 0,0 0 0,0 0 0,9 8 0,-9-8 0,0 0 0,0 0 0,0 0 0,0 0 0,0 0 0,0 0 0,0 0 0,17 9 0,-17-9 0,0 0 0,18 9 0,-18-9 0,18 9 0,8-5 0,-26-4 0,0 0 0,0 0 0,26 5 0,-26-5 0,0 0 0,23 0 0,-23 0 0,26-5 0,-8 5 0,4-8 16,-9-1-16,-4 0 15,-5-4-15,-4-1 16,-9-3-16,-4-1 0,-5 5 15,1-1-15,-14 1 16,4 0-16,-12 8 16,12-3-16,-8 3 15,4 5-15,-4 5 16,8 8-16,5-4 15,0 4-15,5 9 0,8 0 16,4 9-16,14-4 16,0-1-16,31 41 15,17-14-15,-22-27 16,-4-8-16,5 4 15,8-4-15,0 0 0,-5-14 16,6 5-16,47-27 16,-43 14-16,43-14 15</inkml:trace>
  <inkml:trace contextRef="#ctx0" brushRef="#br0" timeOffset="445331">20135 17555 0,'-9'5'0,"0"3"0,9-8 0,0 0 0,0 0 0,0 0 0,0 0 0,0 0 0,0 0 0,0 0 0,0 0 0,0 0 0,0 0 0,0 0 0,0 0 0,0 0 0,0 0 0,-4 18 0,4-18 0,0 0 0,0 0 0,0 0 0,0 0 0,0 0 0,0 0 0,0 0 0,0 0 0,0 0 0,0 0 0,0 0 0,0 0 0,0 0 0,-5 18 0,5-18 0,0 0 0,0 0 0,0 0 0,0 0 0,0 0 0,0 0 0,0 0 0,0 0 0,0 0 0,0 0 0,0 0 0,0 0 0,-8 13 0,8-13 0,0 0 0,0 0 0,0 0 0,0 0 0,0 0 0,0 0 0,0 0 0,0 0 0,0 0 0,0 0 0,0 0 0,-5 27 0,5-27 0,0 0 0,0 0 0,0 0 0,0 0 0,0 0 0,0 0 0,0 0 0,0 0 0,0 0 0,0 0 0,-4 17 0,4-17 0,0 0 0,0 0 0,0 0 0,0 0 0,0 0 0,0 0 0,0 0 0,0 0 0,0 0 0,0 0 0,0 0 0,0 0 0,0 0 0,0 0 0,0 0 0,0 0 0,0 0 0,0 0 0,0 0 0,0 23 0,0-23 0,0 0 0,0 0 0,0 0 0,0 0 0,0 0 0,0 0 0,0 0 0,-5 22 0,5-22 0,0 0 0,0 0 0,0 0 0,0 0 0,0 0 0,0 0 0,0 22 0,0-22 0,0 0 0,0 0 0,0 0 0,0 0 0,0 0 0,0 0 0,0 0 0,0 0 0,0 0 0,0 0 0,0 0 0,0 0 0,0 0 0,0 0 0,0 0 0,0 0 0,0 0 0,0 0 0,0 0 0,0 0 0,0 0 0,0 0 0,0 0 0,0 0 0,0 0 0,5 18 0,4-5 0,-5-13 15,0 4-15,10-4 16,-10-4-16,5-18 15,0 4-15,-1-9 0,1-4 16,0-4-16,0 4 16,4-4-16,0 4 15,1 0-15,3-5 16,5 10-16,-4-5 15,8 0-15,1 9 0,-1 4 16,5 0-16,-4 0 16,3 5-16,1 0 15,40-5-15</inkml:trace>
  <inkml:trace contextRef="#ctx0" brushRef="#br0" timeOffset="445811">21462 16931 0,'-13'13'0,"0"1"0,13-14 0,0 0 0,0 0 0,-18 17 0,18-17 0,0 0 0,-26 22 0,26-22 0,-58 62 0,32-44 0,-40 40 16,8 8-16,1-4 15,39-22-15,-8-9 16,-14 57-16,23-52 16,3 17-16,6-4 15,3-1-15,5 14 0,5 45 16,8-6-16,13-12 15,-13-45-15,40 49 16,-35-62-16,13-9 16,0 0-16,8-8 15,10-1-15,-5-9 16,71 5-16</inkml:trace>
  <inkml:trace contextRef="#ctx0" brushRef="#br0" timeOffset="446972">21991 17263 0,'-9'0'0,"-4"0"0,13 0 0,0 0 0,0 0 0,0 0 0,0 0 0,0 0 0,-17 0 0,17 0 0,-14 0 0,-8 0 0,22 0 0,0 0 0,0 0 0,0 0 0,-26-4 0,26 4 0,0 0 0,0 0 0,-27 0 0,27 0 0,0 0 0,-30 0 0,30 0 0,-36 0 0,5 4 15,-4 5-15,9 4 16,-10 5-16,10-5 16,-1 9-16,10 0 0,-5 9 15,4 0-15,14 0 16,4-4-16,0 4 15,9 0-15,4-5 16,9 1-16,0-9 16,4 8-16,5-8 0,4-5 15,-4-4-15,5-4 16,3-5-16,-3-9 15,-6-5-15,-3-3 16,4-19-16,-14 10 16,5-5-16,-4-5 15,-5 1-15,1-5 0,-1 0 16,-13 5-16,4 8 15,-4 1-15,5 4 16,-5 4-16,0 5 16,0 13-16,0 0 15,0 0-15,0 0 0,0 8 16,-5 10-16,5 9 15,0-1-15,0 5 16,0 0-16,5 5 16,-1-1-16,-4-4 15,0 0-15,0-4 16,0-5-16,0-5 0,4-12 15,1-1-15,4 1 16,-5-10-16,5-4 16,-5-13-16,5 0 15,-4-9-15,3 0 16,-3-4-16,4-9 15,-1 8-15,6 1 0,-6-1 16,6 1-16,-1 8 16,9-4-16,-4 9 15,-1 4-15,5 14 16,-4-5-16,4 9 15,0 5-15,-9-1 0,5 14 16,0 4-16,-5 4 16,0-3-16,5 3 15,-10 1-15,6-1 16,-6-4-16,-8 5 15,9-5-15,-9 0 16,5-4-16,-5-9 0,4-5 16,9 1-16,-13-5 15,14 0-15,-1 0 16,0-9-16,9 0 15,-4 0-15,13 0 16,-5-8-16,-4 8 16,5 0-16,-5 0 0,4 5 15,-4-1-15,0 10 16,-4-1-16,-5 5 15,0 4-15,-4 9 16,0-4-16,0 9 16,0-1-16,-9 5 0,0-4 15,4 17-15,-4-4 16,0-9-16,0 4 15,0-8-15,0-5 16,4 0-16,1-9 16,-1-8-16,5-1 15,0-17-15,4 4 0</inkml:trace>
  <inkml:trace contextRef="#ctx0" brushRef="#br0" timeOffset="447580">22798 16462 0,'0'0'0,"0"0"0,0 0 0,0 0 0,0 0 0,0 0 0,0 0 0,0 0 0,0 0 0,5 0 0,-5 0 0,0 0 0,0 0 0,0 0 0,0 0 0,0 0 0,13 0 0,-13 0 0,0 0 0,0 0 0,0 0 0,0 0 0,13 0 0,-13 0 0,0 0 0,0 0 0,0 0 0,18 4 0,-18-4 0,0 0 0,0 0 0,26 9 0,-26-9 0,0 0 0,36 13 0,-36-13 0,74 31 0,-3 9 16,-40-18-16,0-4 15,-5 4-15,-4 0 0,-4-4 16,-5 4-16,-8 0 16,-1-8-16,-8-1 15,-5 4-15,-9-8 16,5-4-16,-14 4 15,5-1-15,0 6 16,-4-10-16,8-4 0,-4 9 16,0-5-16,13 1 15,0 4-15,5 0 16,4 4-16,9-4 15,9 4-15,-1 9 16,5-4-16,0 0 16,9-1-16,-4 1 0,-1 0 15,-8 8-15,-1-12 16,1 3-16,-14-3 15,1-1-15,-1 5 16,-4-5-16,-9 0 16,9-13-16,-13 5 0,-4 3 15,17-8-15,-18 9 16,-4-9-16,-5 5 15,1-5-15,4-9 16,4-4-16,5-5 16,0-13-16,8 9 0</inkml:trace>
  <inkml:trace contextRef="#ctx0" brushRef="#br0" timeOffset="448004">23557 16170 0,'0'4'0,"4"9"0,-4-13 0,0 0 0,0 0 0,0 0 0,5 22 0,-5-22 0,0 0 0,0 0 0,22 23 0,-22-23 0,0 0 0,44 53 0,-44-53 0,44 62 0,-22-23 16,53 81-16,-62-76 15,18 49-15,-5 0 16,-8 9-16,-14-53 15,-8 53-15,-5 8 0,-4-8 16,-9-5-16,-5-4 16,19-39-16,-28 38 15,19-47-15,-19 43 16,-3-4-16,12-48 15,-12 39-15,-10-4 0,23-45 16,4 5-16,-9-13 16,-27 44-16,36-44 15,-4-9-15,-5-5 16,0 1-16,-26-5 15</inkml:trace>
  <inkml:trace contextRef="#ctx0" brushRef="#br0" timeOffset="450196">503 5819 0,'-9'5'0,"9"8"0,0-13 0,0 0 0,0 0 0,0 0 0,0 0 0,0 0 0,0 0 0,0 13 0,0-13 0,0 0 0,0 0 0,0 0 0,0 0 0,0 0 0,0 0 0,0 0 0,0 0 0,0 0 0,0 0 0,0 0 0,0 22 0,0-22 0,0 0 0,0 0 0,0 0 0,4 18 0,-4-18 0,0 0 0,0 0 0,9 22 0,-9-22 0,0 0 0,13 31 0,-13-31 0,36 62 0,-19-26 0,10 48 16,-18-53-16,-1 4 16,-3 0-16,30 50 0,-26-41 15,-5 0-15,5-8 16,-9-1-16,5 5 15,-5 0-15,0-5 16,0-8-16,4-1 16,-13-8-16,0 0 15,5-5-15,4-13 0,0 0 16,-5 0-16,-3-5 15,8-8-15,-18-9 16,5 0-16,4-9 16,0-9-16,0 5 15,5-10-15,-1 1 16,-25-53-16,21 48 0,-4 5 15,8-1-15,-4 1 16,5-4-16,13-1 16,-5 5-16,1 4 15,25-40-15,-16 40 16,30-31-16,-13 40 0,-5 5 15,9-1-15,-4 5 16,5 4-16,8-4 16,-9 18-16,-4-1 15,13 10-15,-13 8 16,4 14-16,-13-1 15,0 1-15,-13 13 0,-5 8 16,-8 50-16,-31-10 16,17-43-16,-26 39 15,31-53-15,-1 4 16,-3-8-16,4 4 15,8-9-15,1 4 0,4-8 16,4 0-16,18-1 16,-4-12-16,4 4 15,13 0-15,9-1 16,5-8-16,8 0 15,-13 5-15,-9-1 16,1 1-16,-10 4 0,1 4 16,-18 5-16,-9 4 15,-5 4-15,-70 72 16,9-41-16,4-4 15,-8 5-15,30-36 16,-26 22-16,31-22 16,8-8-16,-8-1 0,8-4 15,1-5-15,17-8 16,0-14-16,5-4 15,-5 0-15</inkml:trace>
  <inkml:trace contextRef="#ctx0" brushRef="#br0" timeOffset="450835">1244 6032 0,'0'9'0,"0"4"0,0-13 0,0 0 0,0 0 0,0 0 0,0 0 0,0 0 0,0 0 0,0 0 0,0 0 0,0 0 0,0 0 0,0 0 0,0 0 0,0 0 0,0 0 0,0 0 0,4 9 0,-4-9 0,0 0 0,0 0 0,0 0 0,0 0 0,0 0 0,4 17 0,-4-17 0,0 0 0,0 0 0,0 0 0,0 0 0,5 23 0,-5-23 0,0 0 0,0 0 0,0 0 0,9 22 0,-9-22 0,0 0 0,0 0 0,4 26 0,-4-26 0,0 0 0,4 31 0,-4-31 0,9 36 0,22 43 0,-22-52 0,4 4 15,0 9-15,1-14 16,-1 5-16,0-4 16,5-1-16,-5-3 15,5-1-15,-5-13 16,0-1-16,5-3 15,-1-5-15,1-9 0,4 0 16,-4-13-16,-5-5 16,5 1-16,-1-5 15,-4-9-15,1 5 16,-6 4-16,1-9 15,0-5-15,-5 10 0,-4 4 16,0 4-16,5 5 16,-5 5-16,0 3 15,0 6-15,0 3 16,0 5-16,0 0 15,0 0-15,0 0 16,0 0-16,9 13 0,0 1 16,-1-1-16,6 9 15,-1 9-15,-4-4 16,8-1-16,1 1 15,-5 4-15,5 0 16,-1-5-16,1 1 16,-9-9-16,4-5 0,5-9 15,4 5-15,-9-18 16,-4 0-16,4-8 15,-13-5-15,4-18 16,-4 4-16</inkml:trace>
  <inkml:trace contextRef="#ctx0" brushRef="#br0" timeOffset="451810">1852 6049 0,'0'5'0,"0"17"0,0-22 0,0 0 0,0 0 0,0 0 0,0 0 0,0 0 0,0 0 0,0 0 0,0 0 0,0 0 0,0 0 0,0 0 0,0 0 0,0 0 0,0 0 0,0 0 0,0 0 0,0 0 0,0 22 0,0-22 0,0 0 0,0 0 0,0 0 0,0 0 0,0 0 0,0 0 0,0 0 0,0 0 0,0 0 0,0 0 0,0 0 0,0 0 0,0 0 0,0 18 0,0-18 0,0 0 0,0 0 0,0 0 0,0 0 0,4 22 0,-4-22 0,0 0 0,0 0 0,0 0 0,5 18 0,-5-18 0,0 0 0,0 0 0,9 31 0,-9-31 0,0 0 0,4 26 0,-4-26 0,9 22 0,-5-4 15,1 4-15,-5-22 16,0 0-16,0 0 0,0 0 15,4 22-15,1-17 16,-5-5-16,0 4 16,0-4-16,0-4 15,-5-10-15,1-3 16,4-1-16,0-4 0,0-5 15,0 5-15,0 0 16,0 0-16,-5-5 16,5 1-16,0-5 15,5 9-15,-1 4 16,5 0-16,4 1 15,-4-6-15,4 6 0,1-1 16,8 5-16,0 4 16,-5-4-16,10-1 15,-5-3-15,0 12 16,4-4-16,-8 0 15,4 1-15,-22 8 0,0 0 16,0 0-16,18 0 16,-18 0-16,0 0 15,0 0-15,0 0 16,0 0-16,17 0 15,-17 0-15,18 4 16,0 5-16,-18-9 16,8 13-16,1 0 0,9 10 15,-9-6-15,-1 10 16,-3-1-16,-1-3 15,5 3-15,-9 5 16,4-4-16,5 4 16,-4-14-16,-5 6 0,0-6 15,0-17-15,0 5 16,0-5-16,0 0 15,4 4-15,-4-8 16,9-1-16,-5-12 16,5-6-16,0 1 15,0-9-15,4 0 0,0 0 16,0-4-16,5 4 15,9 4-15,-10-4 16,10 5-16,-5 4 16,0 4-16,0 9 15,-5 5-15,6-1 16,-1 10-16,-9 3 0,13 1 15,-8 9-15,-5 4 16,0 5-16,5-1 16,-5 1-16,0-1 15,1 1-15,-6 4 16,1-4-16,0-10 0,-4 10 15,-1-9-15,5-18 16,0 0-16,-5-5 16,0-17-16,14-5 15,-5-66-15,-4 58 16</inkml:trace>
  <inkml:trace contextRef="#ctx0" brushRef="#br0" timeOffset="452132">2862 5226 0,'0'13'0,"0"5"0,0-18 0,0 0 0,0 0 0,0 0 0,0 0 0,0 0 0,4 18 0,-4-18 0,0 0 0,0 0 0,0 0 0,0 0 0,5 22 0,-5-22 0,0 0 0,0 0 0,0 0 0,4 26 0,-4-26 0,0 0 0,0 0 0,9 31 0,-9-31 0,0 0 0,9 40 0,-9-40 0,22 84 0,-13-44 16,-1 0-16,23 44 15,-17-40-15,-6-13 16,6 9-16,-6-9 15,1 0-15,4 5 16,-8-5-16,4-9 16,-5-5-16,1-3 0,-5-5 15,0-9-15,0 4 16,0 0-16</inkml:trace>
  <inkml:trace contextRef="#ctx0" brushRef="#br0" timeOffset="453564">2813 5638 0,'5'4'0,"-5"-4"0,0 0 0,0 0 0,0 0 0,0 0 0,0 0 0,0 0 0,0 0 0,0 0 0,0 0 0,0 0 0,4 5 0,-4-5 0,0 0 0,0 0 0,0 0 0,0 0 0,0 0 0,0 0 0,0 0 0,0 0 0,0 0 0,0 0 0,0 0 0,0 0 0,0 0 0,0 0 0,0 0 0,0 0 0,0 0 0,0 0 0,0 0 0,0 0 0,0 0 0,0 0 0,0 0 0,0 0 0,0 0 0,13 8 0,-13-8 0,0 0 0,0 0 0,0 0 0,0 0 0,0 0 0,18 0 0,-18 0 0,0 0 0,0 0 0,0 0 0,0 0 0,22 0 0,-22 0 0,0 0 0,0 0 0,0 0 0,22 0 0,-22 0 0,0 0 0,0 0 0,35-8 0,-35 8 0,0 0 0,27-5 0,-27 5 0,44-13 0,-4 4 15,-1-4-15,-3-5 16,3 5-16,-8-5 0,5 5 15,-10-9-15,0 8 16,-8 5-16,0-4 16,-1 4-16,-8 5 15,-4-1-15,-1 5 16,-4 0-16,0 0 15,0 5-15,0-5 0,4 9 16,-4 8-16,0 1 16,0 4-16,0 0 15,0 5-15,5 0 16,4 4-16,-1 0 15,-3-5-15,8 1 16,-4-1-16,9-8 0,-5 4 16,9-9-16,-9-8 15,9-1-15,-4-4 16,4-4-16,0-5 15,-5-4-15,1-10 16,0 1-16,-1-13 0,-8 0 16,0-5-16,-5 0 15,1 0-15,-5-4 16,0 8-16,0 1 15,0-1-15,-5 10 16,5 4-16,0 4 16,0 9-16,-4 9 0,4 5 15,0 3-15,0-8 16,0 14-16,0-1 15,0 9-15,0-4 16,9 13-16,-5-13 16,-4-18-16,5 22 0,-5 0 15,0-22-15,0 0 16,0 0-16,0 0 15,0 9-15,0-9 16,0 4-16,8 1 16,-3-5-16,-1-14 15,1 5-15,4-13 0,-1 0 16,6-13-16,3 8 15,-8-4-15,17 0 16,-3 5-16,-6-1 16,10 5-16,-10 9 15,5-9-15,-4 13 16,4 4-16,0 5 0,-4 5 15,-5 4-15,9 8 16,-4-3-16,-10 3 16,10 5-16,0 1 15,-1 3-15,-3-4 16,3 0-16,5 0 0,0-8 15,-4-5-15,4-5 16,4-4-16,-3-9 16,3-9-16,31-26 15,-30 22-15,-1-13 16,-8 4-16,-1 4 0,36-39 15,-39 39-15,3-4 16,-3 9-16,3-5 16,-8 10-16,-5-1 15,1 0-15,-5 1 16,4 3-16,-4 5 15,-4 1-15,-1 3 16,-8 5-16,-4-4 0,-6 8 16,6 9-16,-1 1 15,-4-1-15,0 5 16,-4 8-16,4-4 15,8 9-15,1-8 16,0 8-16,8-5 0,1 1 16,8 8-16,5-13 15,5 9-15,8-13 16,4 4-16,0-4 15,5-1-15,0 1 16,5-5-16,3 5 16,-8 9-16,0-14 0,0 14 15,-5-5-15,-4 4 16,-8 5-16,3 5 15,-8-1-15,-9 9 16,-13 40-16,-5-48 16,-17 52-16,8-52 15,-34 35-15,-10-5 0,-8 1 16,4-10-16,-9-8 15,40-32-15,-75 14 16,75-22-16</inkml:trace>
  <inkml:trace contextRef="#ctx0" brushRef="#br0" timeOffset="454203">1248 7825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13 0,0-13 0,0 0 0,0 0 0,0 0 0,0 0 0,0 0 0,0 0 0,0 9 0,0-9 0,0 0 0,0 0 0,4 13 0,-4-13 0,0 0 0,0 0 0,0 0 0,0 0 0,9 18 0,-9-18 0,0 0 0,0 0 0,0 0 0,9 22 0,-9-22 0,0 0 0,0 0 0,9 31 0,-9-31 0,0 0 0,4 26 0,-4-26 0,13 45 0,14 39 0,-18-53 16,-5 4-16,5 5 16,-9-5-16,4 1 0,-4-5 15,0 0-15,0-5 16,0 1-16,0-5 15,0-4-15,0-14 16,0-4-16,0-4 16,-4-14-16</inkml:trace>
  <inkml:trace contextRef="#ctx0" brushRef="#br0" timeOffset="454554">635 7851 0,'9'0'0,"0"-4"0,-9 4 0,0 0 0,0 0 0,17-14 0,-17 14 0,0 0 0,53-35 0,-53 35 0,71-44 0,-1-14 0,1 5 15,8 0-15,45-31 16,-89 62-16,40-31 16,-4 8-16,3 6 15,-34 8-15,44-9 16,-49 22-16,31-31 15,-26 36-15,-18 0 0,5-1 16,-1 6-16,-4 3 16,0 1-16,-13 4 15,-5 0-15,-4-5 16,0 5-16,-8 0 15</inkml:trace>
  <inkml:trace contextRef="#ctx0" brushRef="#br0" timeOffset="455873">1720 7869 0,'0'9'0,"0"-9"0,0 0 0,0 0 0,0 0 0,0 0 0,0 0 0,0 0 0,0 0 0,0 0 0,0 0 0,0 0 0,0 0 0,0 0 0,0 0 0,0 0 0,0 0 0,0 0 0,0 0 0,0 0 0,0 0 0,0 0 0,0 0 0,0 0 0,0 0 0,0 0 0,0 0 0,0 0 0,0 17 0,0-17 0,0 0 0,0 0 0,0 0 0,0 0 0,0 0 0,4 14 0,-4-14 0,0 0 0,0 0 0,0 0 0,0 0 0,0 26 0,0-26 0,0 0 0,0 0 0,0 0 0,9 18 0,-9-18 0,0 0 0,0 0 0,4 35 0,-4-35 0,0 0 0,14 27 0,-14-27 0,13 31 0,0-4 15,-4 4-15,9 0 16,-1-5-16,-4 5 16,-4-18-16,4 1 0,-4-6 15,0 1-15,9-13 16,-9-5-16,13-4 15,-5-1-15,1-21 16,4 9-16,18-41 16,-23 41-16,-3-10 15,-6 1-15,10-1 0,-9 1 16,0 8-16,-5 1 15,-4 4-15,0 4 16,0 9-16,0 9 16,0 0-16,0 0 15,0-9-15,0 9 16,0 0-16,0 9 0,0 0 15,4 9-15,-4 4 16,0-5-16,0 10 16,5-5-16,-5 0 15,0-22-15,0 0 16,0 0-16,0 0 0,0 0 15,0 0-15,0 0 16,0 14-16,4-10 16,1 0-16,-5-8 15,0-5-15,8-9 16,-3-4-16,4 0 15,0-4-15,4-5 16,-4 0-16,4-5 0,4 1 16,1 8-16,0-4 15,8 9-15,-8 4 16,-5 1-16,9 12 15,0 1-15,-9 4 16,5 9-16,-5 4 0,-4 5 16,-5-1-16,1 6 15,-5-1-15,4 0 16,-4-22-16,0 0 15,0 0-15,0 0 16,0 0-16,0 0 16,0 0-16,0 18 0,5-14 15,-5 0-15,0-12 16,9-6-16,-1-3 15,6-6-15,-6-8 16,14 0-16,-4 0 16,0 0-16,8-4 15,-4 4-15,0 9 0,0 0 16,0 13-16,5 0 15,-1 9-15,-8 0 16,4 4-16,-9 5 16,5 5-16,-1 12 15,-3-8-15,-5 8 0,-1 1 16,6-5-16,3 0 15,-4-4-15,-4 4 16,5-13-16,3 4 16,5-4-16,0-4 15,9-10-15,0-8 16,44-23-16,-18-12 0,-26 21 15,0-8-15,22-32 16,-35 27-16,-1 9 16,1 1-16,-9-15 15,4 14-15,-9 0 16,-4-4-16,0 13 0,-9-5 15,-4 9-15,0 5 16,-9 4-16,0 9 16,-5 0-16,1 18 15,4 0-15,0-1 16,9 14-16,-5-4 15,14 8-15,-5 1 0,31 52 16,9-12-16,-14-41 16,32 45-16,-27-49 15,0 0-15,-4-14 16,-5 1-16</inkml:trace>
  <inkml:trace contextRef="#ctx0" brushRef="#br0" timeOffset="456347">1764 9193 0,'0'8'0,"0"-8"0,0 0 0,0 0 0,0 0 0,0 0 0,0 0 0,0 0 0,-5 9 0,5-9 0,0 0 0,0 0 0,0 0 0,0 0 0,0 9 0,0-9 0,0 0 0,0 0 0,0 0 0,-8 36 0,8-36 0,0 0 0,0 0 0,-9 22 0,9-22 0,0 0 0,-18 84 0,18-84 0,-26 93 0,17-49 16,-26 129-16,21-138 16,6 14-16,3 0 15,1 8-15,4-13 0,9 67 16,-1-71-16,6 9 15,12 39-15,-4-53 16,0-4-16,9 5 16,0-5-16,48 9 15,-35-27-15,-4-17 16,22-32-16,0-13 0</inkml:trace>
  <inkml:trace contextRef="#ctx0" brushRef="#br0" timeOffset="456799">2372 9268 0,'-4'4'0,"-5"1"0,9-5 0,0 0 0,0 0 0,0 0 0,0 0 0,-13 13 0,13-13 0,0 0 0,0 0 0,0 0 0,-13 4 0,13-4 0,0 0 0,0 0 0,-27 23 0,27-23 0,0 0 0,-48 48 0,48-48 0,-27 22 0,14-4 0,-5 17 15,5-12-15,9 3 16,4-4-16,13 5 0,5-5 16,52 18-16,-34-22 15,47 13-15,-39-18 16,5 0-16,-5 0 15,-9-8-15,5 8 16,-9 5-16,-5 0 16,-8-5-16,-14 9 0,-4 0 15,-4 0-15,-14 0 16,-30 36-16,21-27 15,-39 13-15,31-26 16,0-5-16,4-8 16,0-5-16,13-9 0,-4-13 15,-13-40-15</inkml:trace>
  <inkml:trace contextRef="#ctx0" brushRef="#br0" timeOffset="457143">2580 8688 0,'0'0'0,"4"0"0,-4 0 0,0 0 0,0 0 0,0 0 0,0 0 0,0 0 0,0 0 0,0 0 0,18 0 0,-18 0 0,0 0 0,35 0 0,-35 0 0,115 31 0,-32-5 0,-8 14 0,5 13 15,-5 1-15,-9 16 16,22 50-16,-44-40 0,-9 17 15,-8 0-15,-18 14 16,-22 57-16,-10-53 16,-29 49-16,-6-9 15,-17-22-15,-9 4 16,-13-8-16,45-41 15,-41 36-15,40-49 0</inkml:trace>
  <inkml:trace contextRef="#ctx0" brushRef="#br1" timeOffset="677641">7823 15417 0,'0'0'0,"0"0"0,0 0 0,0 0 0,0 0 0,0 0 0,0 0 0,0 0 0,0 0 0,0 0 0,0 0 0,0 0 0,0 0 0,0 0 0,0 0 0,0 0 0,0 0 0,0 0 0,0 0 0,0 0 0,0 0 0,0 0 0,0 0 0,0 0 0,0 0 0,0 0 0,0 0 0,0 0 0,0 0 0,0 0 0,0 0 0,-5 0 0,5 0 0,0 0 0,0 0 0,0 0 0,0 0 0,-4 0 0,4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0,-4 4 0,4-4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0,-5 9 0,5-9 0,0 0 0,0 0 0,0 0 0,0 0 0,0 0 0,0 0 0,0 5 0,0-5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9 0,0-9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13 0,0-13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0,-4 9 0,4-9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0,-5 13 0,5-13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9 0,0-9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4 0,0-4 0,0 0 0,0 0 0,0 0 0,0 0 0,0 0 0,0 0 0,0 0 0,0 0 0,0 0 0,0 0 0,0 0 0,0 0 0,0 0 0,0 0 0,0 0 0,0 0 0,0 0 0,0 0 0,0 0 0,0 0 0,0 0 0,0 0 0,0 0 0,0 0 0,0 0 0,0 0 0,0 0 0,0 0 0,-4 5 0,4-5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0,0-9 0,0 9 0,0 0 0,0 0 0,0 0 0,0 0 0,0 0 0,4-5 0,-4 5 0,0 0 0,0 0 0,0 0 0,0 0 0,0-8 0,0 8 0,0 0 0,0 0 0,0 0 0,0 0 0,0 0 0,0 0 0,0 0 0,0 0 0,0 0 0,0 0 0,0 0 0,0 0 0</inkml:trace>
  <inkml:trace contextRef="#ctx0" brushRef="#br1" timeOffset="695302">7598 14762 0,'0'0'0,"0"0"0,0 0 0,0 0 0,0 0 0,0 0 0,0 0 0,0 0 0,0 0 0,0 0 0,0 0 0,0 0 0,0 0 0,0 0 0,0 0 0,0 0 0,0 0 0,0 0 0,0 0 0,0 0 0,0 0 0,0 0 0,0 0 0,0 0 0,0 0 0,0 0 0,0 0 0,0 0 0,0 0 0,0 0 0,0 0 0,0 0 0,0 0 0,0 0 0,0 0 0,0 0 0,0 0 0,0 0 0,0 0 0,0 4 0,0-4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5 0,0-5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4 0,0-4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 9 0,-4-9 0,0 0 0,0 0 0,0 0 0,0 0 0,0 0 0,0 0 0,0 0 0,0 0 0,0 0 0,0 0 0,0 0 0,0 0 0,0 0 0,0 0 0,0 0 0,0 0 0,0 0 0,0 0 0,0 0 0,0 0 0,0 0 0,0 0 0,0 0 0,0 0 0,0 0 0,0 0 0,0 0 0,0 0 0,5 9 0,-5-9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0,9 13 0,-9-13 0,0 0 0,0 0 0,0 0 0,0 0 0,0 0 0,0 0 0,0 0 0,0 0 0,0 0 0,0 0 0,0 0 0,0 0 0,0 0 0,0 0 0,0 0 0,0 0 0,0 0 0,0 0 0,0 0 0,0 0 0,0 0 0,8 9 0,-8-9 0,0 0 0,0 0 0,0 0 0,0 0 0,0 0 0,0 0 0,0 0 0,0 0 0,0 0 0,0 0 0,0 0 0,0 0 0,0 0 0,0 0 0,0 0 0,0 0 0,0 0 0,9 9 0,-9-9 0,0 0 0,0 0 0,0 0 0,0 0 0,0 0 0,0 0 0,9 13 0,-9-13 0,0 0 0,0 0 0,0 0 0,0 0 0,0 0 0,13 18 0,-13-18 0,0 0 0,0 0 0,0 0 0,0 0 0,14 13 0,-14-13 0,0 0 0,0 0 0,0 0 0,13 9 0,-13-9 0,0 0 0,0 0 0,9 18 0,-9-18 0,0 0 0,0 0 0,0 0 0,13 17 0,0-8 0,0 4 16,-4 1-16,-9-14 0,0 0 15,18 9-15,-18-9 16,0 0-16,0 0 15,0 0-15,0 0 16,0 0-16,0 0 16,0 0-16,9 8 0,-1-8 15,-3 5-15,-5-10 16,0 5-16,4-4 15,-4-5-15,0-4 16,0 13-16,0-18 16,0 5-16,0-9 0,0 22 15,0 0-15,0 0 16</inkml:trace>
  <inkml:trace contextRef="#ctx0" brushRef="#br1" timeOffset="695790">7788 14695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9 0,0-9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0,-5 9 0,5-9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0,-9 9 0,9-9 0,0 0 0,0 0 0,0 0 0,0 0 0,0 0 0,0 0 0,0 0 0,0 0 0,0 0 0,0 0 0,0 0 0,0 0 0,0 0 0,-13 4 0,13-4 0,0 0 0,0 0 0,0 0 0,0 0 0,0 0 0,0 0 0,0 0 0,0 0 0,0 0 0,0 0 0,0 0 0,0 0 0,0 0 0,0 0 0,0 0 0,0 0 0,0 0 0,0 0 0,0 0 0,0 0 0,0 0 0,0 0 0,0 0 0,0 0 0,0 0 0,-9 14 0,9-14 0,0 0 0,0 0 0,0 0 0,0 0 0,0 0 0,0 0 0,0 0 0,0 0 0,0 0 0,0 0 0,-13 13 0,13-13 0,0 0 0,0 0 0,0 0 0,0 0 0,0 0 0,0 0 0,0 0 0,0 0 0,0 0 0,0 0 0,0 0 0,0 0 0,0 0 0,0 0 0,0 0 0,0 0 0,0 0 0,0 0 0,0 0 0,0 0 0,0 0 0,0 0 0,0 0 0,0 0 0,0 0 0,0 0 0,0 0 0,0 0 0,-9 13 0,9-13 0,0 0 0,0 0 0,0 0 0,0 0 0,0 0 0,0 0 0,-13 13 0,13-13 0,0 0 0,0 0 0,0 0 0,0 0 0,0 0 0,0 0 0,0 0 0,0 0 0,0 0 0,0 0 0,0 0 0,-13 14 0,13-14 0,0 0 0,0 0 0,0 0 0,-18 13 0,18-13 0,0 0 0,0 0 0,0 0 0,0 0 0,0 0 0,-9 13 0,9-13 0,-17 9 0,3 4 15,1 5-15,13-18 16,-9 9-16,-4 4 15,13-13-15,0 0 16,0 0-16,0 0 16,0 0-16,0 0 0,-13 9 15,4-4-15,9-5 16,0 0-16,-9 0 15,0 8-15</inkml:trace>
  <inkml:trace contextRef="#ctx0" brushRef="#br1" timeOffset="707213">31591 8949 0,'0'0'0,"9"9"0,-9-9 0,0 0 0,0 0 0,0 0 0,0 0 0,0 0 0,0 0 0,0 0 0,0 0 0,0 0 0,0 0 0,9 9 0,-9-9 0,0 0 0,0 0 0,0 0 0,0 0 0,0 0 0,0 0 0,0 0 0,0 0 0,0 0 0,9 9 0,-9-9 0,0 0 0,0 0 0,0 0 0,0 0 0,0 0 0,0 0 0,0 0 0,0 0 0,13 13 0,-13-13 0,0 0 0,0 0 0,0 0 0,0 0 0,0 0 0,0 0 0,0 0 0,4 9 0,-4-9 0,0 0 0,0 0 0,0 0 0,0 0 0,0 0 0,0 0 0,14 17 0,-14-17 0,0 0 0,0 0 0,0 0 0,0 0 0,0 0 0,13 14 0,-13-14 0,0 0 0,0 0 0,0 0 0,0 0 0,13 13 0,-13-13 0,0 0 0,13 9 0,-13-9 0,0 0 0,0 0 0,9 13 0,-9-13 0,0 0 0,13 18 0,-13-18 0,18 9 0,0 4 15,-5 5-15,9-1 16,-4-3-16,-1 3 0,5 1 16,-4-5-16,-1 5 15,10 4-15,-5-4 16,0 0-16,0 4 15,-4-4-15,4-1 16,4 5-16,1 1 16,-5-10-16,-9 0 15,5 0-15,-5 1 0,4-6 16,6-3-16,-23-5 15,0 0-15,13-5 16,-13 5-16,13-8 16,-13 8-16,13-18 0</inkml:trace>
  <inkml:trace contextRef="#ctx0" brushRef="#br1" timeOffset="707564">32015 8931 0,'0'0'0,"-9"0"0,9 0 0,0 0 0,0 0 0,0 0 0,0 0 0,0 0 0,0 0 0,0 0 0,0 0 0,0 0 0,0 0 0,0 0 0,-9 0 0,9 0 0,0 0 0,0 0 0,0 0 0,0 0 0,0 0 0,0 0 0,0 0 0,0 0 0,0 0 0,0 0 0,0 0 0,0 0 0,0 0 0,0 0 0,0 0 0,0 0 0,0 0 0,0 0 0,0 0 0,0 0 0,0 0 0,-9 5 0,9-5 0,0 0 0,0 0 0,0 0 0,0 0 0,0 0 0,0 0 0,0 0 0,0 0 0,0 0 0,0 0 0,0 0 0,0 0 0,0 0 0,0 0 0,0 0 0,0 0 0,0 0 0,-18 9 0,18-9 0,0 0 0,0 0 0,0 0 0,0 0 0,0 0 0,0 0 0,-13 4 0,13-4 0,0 0 0,0 0 0,-17 13 0,17-13 0,0 0 0,0 0 0,0 0 0,0 0 0,-14 14 0,14-14 0,0 0 0,0 0 0,0 0 0,-17 17 0,17-17 0,0 0 0,0 0 0,-13 14 0,13-14 0,0 0 0,-23 26 0,23-26 0,-17 18 0,-1 8 16,1-3-16,-1 8 15,0-5-15,1 5 0,-1-9 16,-4 9-16,4 0 16,1-4-16,8-5 15,-4 0-15,4-13 16,9 4-16,4-4 15,9 0-15</inkml:trace>
  <inkml:trace contextRef="#ctx0" brushRef="#br1" timeOffset="708439">31768 10268 0,'-9'0'0,"9"0"0,0 0 0,0 0 0,0 0 0,0 0 0,0 0 0,0 0 0,0 0 0,0 0 0,0 0 0,0 0 0,0 0 0,0 0 0,0 0 0,0 0 0,0 0 0,0 0 0,0 0 0,-5 0 0,5 0 0,0 0 0,0 0 0,0 0 0,0 0 0,0 0 0,0 0 0,0 0 0,0 0 0,0 0 0,0 0 0,0 0 0,0 0 0,0 0 0,0 0 0,0 0 0,0 0 0,0 0 0,0 0 0,0 0 0,0 0 0,0 0 0,0 0 0,0 0 0,0 0 0,0 0 0,0 0 0,0 0 0,0 0 0,0 0 0,0 0 0,0 0 0,-4 14 0,4-14 0,0 0 0,0 0 0,0 0 0,0 0 0,0 0 0,0 0 0,0 0 0,0 0 0,0 0 0,0 0 0,0 0 0,0 0 0,0 0 0,0 8 0,0-8 0,0 0 0,0 0 0,-4 14 0,4-14 0,0 0 0,0 0 0,0 0 0,0 0 0,0 0 0,0 0 0,0 0 0,0 0 0,0 0 0,0 0 0,0 0 0,-5 13 0,5-13 0,0 0 0,0 0 0,0 0 0,0 0 0,0 0 0,0 0 0,0 0 0,0 0 0,0 0 0,0 0 0,0 0 0,0 0 0,0 0 0,0 0 0,0 0 0,0 0 0,0 0 0,0 0 0,0 0 0,0 0 0,0 0 0,0 13 0,0-13 0,0 0 0,0 0 0,0 0 0,0 0 0,0 0 0,0 0 0,0 0 0,0 0 0,0 0 0,0 0 0,0 0 0,0 0 0,0 0 0,0 0 0,0 0 0,0 0 0,0 0 0,0 18 0,0-18 0,0 0 0,0 0 0,0 0 0,0 0 0,0 0 0,0 0 0,-4 22 0,4-22 0,0 0 0,0 0 0,0 0 0,0 0 0,0 0 0,0 0 0,0 0 0,0 0 0,0 0 0,0 0 0,0 18 0,0-18 0,0 0 0,0 0 0,0 0 0,0 26 0,0-26 0,0 0 0,0 0 0,0 0 0,0 0 0,0 0 0,0 23 0,0-23 0,0 31 0,0 0 15,4-5-15,1 1 16,-5 4-16,4 0 15,-4-5-15,0 1 0,0 4 16,0 0-16,4-9 16,-4 9-16,0-5 15,5 1-15,-5-5 16,0 0-16,0 5 15,0-5-15,0-9 16,0 5-16,-5 0 0,5-18 16,-4 9-16,4-9 15,0 0-15,0 0 16,-13 0-16,4 0 15,0-14-15,9 14 16,-13-22-16</inkml:trace>
  <inkml:trace contextRef="#ctx0" brushRef="#br1" timeOffset="709092">31424 10600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9 0,0-9 0,0 0 0,0 0 0,0 0 0,0 0 0,0 0 0,0 0 0,0 0 0,0 0 0,0 0 0,0 0 0,0 0 0,0 0 0,0 0 0,0 0 0,0 0 0,0 0 0,0 0 0,0 0 0,0 0 0,0 0 0,0 0 0,0 0 0,0 9 0,0-9 0,0 0 0,0 0 0,0 0 0,0 0 0,0 0 0,0 0 0,0 0 0,0 0 0,0 0 0,0 0 0,0 0 0,0 0 0,0 0 0,0 0 0,0 0 0,0 0 0,0 0 0,0 0 0,0 0 0,0 0 0,0 0 0,0 0 0,0 0 0,0 0 0,0 0 0,0 0 0,0 0 0,0 0 0,0 0 0,0 0 0,0 0 0,0 0 0,0 0 0,0 0 0,0 0 0,0 0 0,0 0 0,0 0 0,0 0 0,0 0 0,9 9 0,-9-9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0,17 9 0,-17-9 0,0 0 0,0 0 0,0 0 0,0 0 0,0 0 0,18 4 0,-18-4 0,0 0 0,0 0 0,0 0 0,0 0 0,26 9 0,-26-9 0,0 0 0,0 0 0,0 0 0,22 4 0,-22-4 0,0 0 0,0 0 0,27 5 0,-27-5 0,0 0 0,31 4 0,-31-4 0,39 0 0,-12 5 0,12-5 16,1 0-16,-5 0 16,1 0-16,-1 0 15,5 0-15,-5 0 16,-9-5-16,1 5 15,-5 0-15,0 0 0,-22 0 16,0 0-16,0 0 16,0 0-16,0 0 15,18 5-15,-5-5 16,-13 0-16,0 0 15,0 0-15,4 4 16,-4-4-16,0 0 0,0 0 16,5 0-16,-5 0 15,0 0-15,0 0 16,0 0-16,0 0 15,0 0-15,0 0 16,4 0-16,9 0 0,-13 0 16,9-13-16,-9 13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EDBA-D78B-4024-8436-B0F93BB86183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9BEC-F74A-4F0B-903C-6C00577B12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96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EDBA-D78B-4024-8436-B0F93BB86183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9BEC-F74A-4F0B-903C-6C00577B12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249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EDBA-D78B-4024-8436-B0F93BB86183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9BEC-F74A-4F0B-903C-6C00577B12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794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EDBA-D78B-4024-8436-B0F93BB86183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9BEC-F74A-4F0B-903C-6C00577B12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02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EDBA-D78B-4024-8436-B0F93BB86183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9BEC-F74A-4F0B-903C-6C00577B12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13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EDBA-D78B-4024-8436-B0F93BB86183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9BEC-F74A-4F0B-903C-6C00577B12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96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EDBA-D78B-4024-8436-B0F93BB86183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9BEC-F74A-4F0B-903C-6C00577B12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543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EDBA-D78B-4024-8436-B0F93BB86183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9BEC-F74A-4F0B-903C-6C00577B12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75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EDBA-D78B-4024-8436-B0F93BB86183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9BEC-F74A-4F0B-903C-6C00577B12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02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EDBA-D78B-4024-8436-B0F93BB86183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9BEC-F74A-4F0B-903C-6C00577B12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303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EDBA-D78B-4024-8436-B0F93BB86183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9BEC-F74A-4F0B-903C-6C00577B12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954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EDBA-D78B-4024-8436-B0F93BB86183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39BEC-F74A-4F0B-903C-6C00577B12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3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124" y="262759"/>
            <a:ext cx="11351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7Ha Handling Data</a:t>
            </a:r>
            <a:endParaRPr lang="en-GB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3756"/>
            <a:ext cx="12192000" cy="582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Variables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77766" y="1072055"/>
            <a:ext cx="1011095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Three types of variable:</a:t>
            </a:r>
          </a:p>
          <a:p>
            <a:endParaRPr lang="en-GB" sz="3200" dirty="0"/>
          </a:p>
          <a:p>
            <a:r>
              <a:rPr lang="en-GB" sz="3200" b="1" dirty="0" smtClean="0">
                <a:solidFill>
                  <a:srgbClr val="FF0000"/>
                </a:solidFill>
              </a:rPr>
              <a:t>Independent:</a:t>
            </a:r>
            <a:r>
              <a:rPr lang="en-GB" sz="3200" dirty="0" smtClean="0"/>
              <a:t> 	The variable where you decide the way it 			changes</a:t>
            </a:r>
          </a:p>
          <a:p>
            <a:r>
              <a:rPr lang="en-GB" sz="3200" b="1" dirty="0" smtClean="0">
                <a:solidFill>
                  <a:srgbClr val="0070C0"/>
                </a:solidFill>
              </a:rPr>
              <a:t>Dependent:</a:t>
            </a:r>
            <a:r>
              <a:rPr lang="en-GB" sz="3200" dirty="0" smtClean="0"/>
              <a:t>	The variable that changes and gives you 			your result</a:t>
            </a:r>
          </a:p>
          <a:p>
            <a:r>
              <a:rPr lang="en-GB" sz="3200" b="1" dirty="0" smtClean="0">
                <a:solidFill>
                  <a:srgbClr val="00B050"/>
                </a:solidFill>
              </a:rPr>
              <a:t>Control:</a:t>
            </a:r>
            <a:r>
              <a:rPr lang="en-GB" sz="3200" dirty="0" smtClean="0"/>
              <a:t>		Variables that could change but you need 			to control it to make it a fair test</a:t>
            </a:r>
            <a:endParaRPr lang="en-GB" sz="32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790560" y="6449040"/>
              <a:ext cx="16200" cy="65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1200" y="6439680"/>
                <a:ext cx="34920" cy="8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438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The burning candle experiment</a:t>
            </a:r>
            <a:endParaRPr lang="en-GB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576113"/>
              </p:ext>
            </p:extLst>
          </p:nvPr>
        </p:nvGraphicFramePr>
        <p:xfrm>
          <a:off x="1548524" y="584775"/>
          <a:ext cx="81280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67939608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16037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Volume of air in beaker/ml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Burning time/s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993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161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250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329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300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396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600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416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038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2000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79048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3816"/>
            <a:ext cx="6470869" cy="29241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11007" y="3933816"/>
            <a:ext cx="5580993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Tip</a:t>
            </a:r>
          </a:p>
          <a:p>
            <a:endParaRPr lang="en-GB" sz="2400" dirty="0"/>
          </a:p>
          <a:p>
            <a:r>
              <a:rPr lang="en-GB" sz="2400" dirty="0" smtClean="0"/>
              <a:t>Use some </a:t>
            </a:r>
            <a:r>
              <a:rPr lang="en-GB" sz="2400" dirty="0" err="1"/>
              <a:t>B</a:t>
            </a:r>
            <a:r>
              <a:rPr lang="en-GB" sz="2400" dirty="0" err="1" smtClean="0"/>
              <a:t>lutac</a:t>
            </a:r>
            <a:r>
              <a:rPr lang="en-GB" sz="2400" dirty="0" smtClean="0"/>
              <a:t> to block the gap in the upturned beaker.</a:t>
            </a:r>
          </a:p>
          <a:p>
            <a:endParaRPr lang="en-GB" sz="2400" dirty="0"/>
          </a:p>
          <a:p>
            <a:r>
              <a:rPr lang="en-GB" sz="2400" dirty="0" smtClean="0"/>
              <a:t>The teacher will demonstrate the 2000ml beaker, then you can record the result</a:t>
            </a:r>
            <a:endParaRPr lang="en-GB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638760" y="1141920"/>
              <a:ext cx="1433880" cy="2602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29400" y="1132560"/>
                <a:ext cx="1452600" cy="262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934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975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Results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67255"/>
            <a:ext cx="11729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This data is quantitative (made of numbers)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47144" y="1313793"/>
            <a:ext cx="11077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In this experiment we are looking at how the _____________ affects the _____________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864772" y="1248074"/>
            <a:ext cx="3909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</a:rPr>
              <a:t>volume of air</a:t>
            </a:r>
            <a:endParaRPr lang="en-GB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352" y="1683124"/>
            <a:ext cx="2532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</a:rPr>
              <a:t>urning time</a:t>
            </a:r>
            <a:endParaRPr lang="en-GB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28193" y="2839941"/>
            <a:ext cx="55915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Independent variable:</a:t>
            </a:r>
          </a:p>
          <a:p>
            <a:endParaRPr lang="en-GB" sz="2400" dirty="0"/>
          </a:p>
          <a:p>
            <a:r>
              <a:rPr lang="en-GB" sz="2400" dirty="0" smtClean="0"/>
              <a:t>Dependent variable:</a:t>
            </a:r>
          </a:p>
          <a:p>
            <a:endParaRPr lang="en-GB" sz="2400" dirty="0"/>
          </a:p>
          <a:p>
            <a:r>
              <a:rPr lang="en-GB" sz="2400" dirty="0" smtClean="0"/>
              <a:t>Controlled variable: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050221" y="2839941"/>
            <a:ext cx="2995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</a:rPr>
              <a:t>Volume of air</a:t>
            </a:r>
            <a:endParaRPr lang="en-GB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3944" y="3578604"/>
            <a:ext cx="2995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</a:rPr>
              <a:t>Burning time</a:t>
            </a:r>
            <a:endParaRPr lang="en-GB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50221" y="4280313"/>
            <a:ext cx="2995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</a:rPr>
              <a:t>andle</a:t>
            </a:r>
            <a:endParaRPr lang="en-GB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3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77840" y="523440"/>
              <a:ext cx="11415960" cy="6071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480" y="514080"/>
                <a:ext cx="11434680" cy="608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104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5007" y="365125"/>
            <a:ext cx="402276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/>
              <a:t>Plot a graph using</a:t>
            </a:r>
            <a:r>
              <a:rPr lang="en-GB" sz="2400" b="1" dirty="0" smtClean="0"/>
              <a:t> your </a:t>
            </a:r>
            <a:r>
              <a:rPr lang="en-GB" sz="2400" dirty="0" smtClean="0"/>
              <a:t>results.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72" y="365125"/>
            <a:ext cx="5596613" cy="59928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0924" y="1387366"/>
            <a:ext cx="5171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This data is called continuous data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15007" y="2144110"/>
            <a:ext cx="45509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Conclusion </a:t>
            </a:r>
          </a:p>
          <a:p>
            <a:endParaRPr lang="en-GB" sz="2400" dirty="0"/>
          </a:p>
          <a:p>
            <a:r>
              <a:rPr lang="en-GB" sz="2400" dirty="0" smtClean="0"/>
              <a:t>The points on the scatter graph follow a pattern so there is a relationship. We can make the relationship clearer by drawing a line of best fit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4504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697" y="336331"/>
            <a:ext cx="1111994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Predict using your graph what would the burning time be if you had a 500ml beaker. 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97" y="1777398"/>
            <a:ext cx="5136628" cy="405584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4298731" y="2827283"/>
            <a:ext cx="0" cy="22702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956441" y="2827283"/>
            <a:ext cx="3321270" cy="1051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911" y="1261103"/>
            <a:ext cx="5385730" cy="23810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0339" y="3821665"/>
            <a:ext cx="4544902" cy="273513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933911" y="3867807"/>
            <a:ext cx="214641" cy="367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5442" y="4529732"/>
            <a:ext cx="231668" cy="38408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973955" y="5833242"/>
            <a:ext cx="214641" cy="367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35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157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 MacDonald</dc:creator>
  <cp:lastModifiedBy>M McCallum</cp:lastModifiedBy>
  <cp:revision>8</cp:revision>
  <dcterms:created xsi:type="dcterms:W3CDTF">2018-09-10T06:25:22Z</dcterms:created>
  <dcterms:modified xsi:type="dcterms:W3CDTF">2018-09-17T11:18:02Z</dcterms:modified>
</cp:coreProperties>
</file>