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27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E0CB-CBD8-4937-A811-F228C5F3B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A7BA5-BAF6-4112-BF75-7C54DCAA8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C85A5-1C01-46F7-8D72-8ED3B486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008BA-8136-4075-A486-43F575E8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D6F86-56AB-48A0-8AAA-5B11988B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C25FB-1FB8-4C97-97C5-D5E73E81F8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085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9BCAB-EA80-4A68-BE7C-1B7356B48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59714-DC13-4EE7-B313-8EABEEBA1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EAC8E-5C9D-4C37-B92C-72C985AE7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45F40-0EBA-4582-8F34-A9BA9E38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DF563-D12B-4917-B907-55FFB7B1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72E27-7F0B-4368-B249-3CAD0673C8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815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6DFBCE-FA29-4B85-81BF-C43A080A1D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33AFE-C69D-4F2E-BAF9-5420FA8A7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76000-E77C-4CEA-B0D7-867C887E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4469-D93D-435B-ADEB-BB005E43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C752F-7EF1-4E6A-86A4-19C8BD14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099ED-DDF3-42D0-BA20-73C18811B4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533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8EA8F-B373-471C-B3A4-160371F87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46859-ABB9-4806-BA2B-D37BE6054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334F7-1ECF-4FFA-85F2-2C5E298D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1989C-13A1-4A76-83D8-C93C3154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F49AE-5126-4D13-AFC7-486F49B3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D86AE-D5C1-44C5-99CD-CCAADC5B4D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343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D77C9-A01E-46D1-9008-1F9454E2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49B69-C879-4F0B-BE4E-AB0B576E2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6EE65-CB28-4917-8BF2-A35E12C5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6CE34-526D-41BC-BDD0-F3E0C1EBE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4DD03-99B4-49A0-8C02-629E8AC8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2D4E2-BDB1-421B-84D8-BB1B1076A0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47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E2B68-559B-48C6-A861-47951BF4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3574-9E78-4E86-9A20-81AB60339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0A682-C871-4B18-8DF8-C3DDB696F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86D13-87B0-40E2-B595-742272D8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3F3D2-4E22-46B5-B1A3-57E128673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1B444-9B60-499B-A60B-4C906385F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CAE48-8C93-40B8-9C21-35E91A9687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597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A469-D5FA-4ED4-82C9-149926EF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360CE-935F-41A9-BC25-DD92F72A6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D81AC-45BC-405C-8105-62F61C628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B0C6A3-839B-4514-906B-C9AAA908E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0A91AB-331E-4C9C-9B49-77B3BE5919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81E25-4167-4124-BA02-C7DACB69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BA3208-7F17-4613-8CC4-DA63DBC8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0FA8B-8A9A-4A6B-9425-A22D527A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2DE74-1D60-4F1C-B23D-290970CC25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21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2CED0-F8FB-48B6-AD27-74E37A14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6C00EA-74F4-45C0-8BB4-DDFAABBB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213DB-48B2-40F4-969A-C96FEEDE6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58458-2A3E-48A9-AE01-B6ED52FE5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FEA9E-7C60-4776-9CB4-D1897C16CD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36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6EED59-C8FF-4F06-AF7D-1D985A8C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1B863F-8563-4A72-A878-283134D3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E179F-7940-4806-BFF8-593112B8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68AB6-7A0E-40DF-8163-5DDA3741E4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212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EF6D-AB77-498C-917D-53EA343F1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AD0FA-55ED-4428-82EA-08AD2B00A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A98BA-F162-41E9-8CB6-FAD73D545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3DC9F-8741-46DF-B60E-9ACC788DE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58448-E1FA-425C-8B47-C948FF0F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DC646-77B7-4EB8-A837-B02B61B91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4E02E-C81A-43A9-82A4-90909BF71C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232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415B-A57C-47AC-B67E-9EB3BE87A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FECE5E-70EB-469B-82E2-422F951FD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12C05-B76B-4FC5-9FA2-E768F6410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B98B3-78BE-4A01-958A-F6A0EB3F8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A261F-8434-46A0-BC68-C01F5D6E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EFA8B-8B2F-4D15-803D-4A09E870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9F8FA-47D6-44BD-BB6D-B5084A9364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992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C2ED08-4818-44B7-BA9D-B4F5DF7D8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69CBBF-5E86-41DE-A463-8EAAD9F05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929B50-AEF2-443E-9A8C-FCBAF2BD70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D5661E-5E74-4EA6-ACC8-FD956252E9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39BED7-948C-4E86-AD5E-7FF2AFA81D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E1F74C-E24F-4DF2-80A1-0B692AE44BC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0EAC0976-394E-47E8-B7F2-03A197A74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265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B558D7E1-914F-4E1A-A678-DDC68BE57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3429000" cy="265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D636A1AB-915D-4FB2-A923-B42F12581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265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4CF902E5-0C97-486F-9D1C-1E0A7C817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3429000" cy="265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04AC4112-A443-4CA2-97F8-FD0AB1B1D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4688"/>
            <a:ext cx="3429000" cy="265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>
            <a:extLst>
              <a:ext uri="{FF2B5EF4-FFF2-40B4-BE49-F238E27FC236}">
                <a16:creationId xmlns:a16="http://schemas.microsoft.com/office/drawing/2014/main" id="{7E979DBA-5D8C-489E-8720-39A568D7F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3575"/>
            <a:ext cx="3429000" cy="265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79A559B4-8A1A-47CF-898A-3A909131B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4938"/>
            <a:ext cx="3429000" cy="265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>
            <a:extLst>
              <a:ext uri="{FF2B5EF4-FFF2-40B4-BE49-F238E27FC236}">
                <a16:creationId xmlns:a16="http://schemas.microsoft.com/office/drawing/2014/main" id="{5203E9EF-8F8E-4E51-925F-1EE95D0CE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484938"/>
            <a:ext cx="3429000" cy="265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</dc:creator>
  <cp:lastModifiedBy>J Barker</cp:lastModifiedBy>
  <cp:revision>2</cp:revision>
  <dcterms:created xsi:type="dcterms:W3CDTF">2011-03-01T19:02:08Z</dcterms:created>
  <dcterms:modified xsi:type="dcterms:W3CDTF">2018-10-06T11:29:23Z</dcterms:modified>
</cp:coreProperties>
</file>