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8" r:id="rId5"/>
    <p:sldId id="372" r:id="rId6"/>
    <p:sldId id="385" r:id="rId7"/>
    <p:sldId id="386" r:id="rId8"/>
    <p:sldId id="474" r:id="rId9"/>
    <p:sldId id="347" r:id="rId10"/>
    <p:sldId id="382" r:id="rId11"/>
    <p:sldId id="384" r:id="rId12"/>
    <p:sldId id="383" r:id="rId13"/>
    <p:sldId id="380" r:id="rId14"/>
    <p:sldId id="283" r:id="rId15"/>
    <p:sldId id="270" r:id="rId16"/>
    <p:sldId id="391" r:id="rId17"/>
    <p:sldId id="389" r:id="rId18"/>
    <p:sldId id="387" r:id="rId19"/>
    <p:sldId id="379" r:id="rId20"/>
    <p:sldId id="388" r:id="rId21"/>
    <p:sldId id="392" r:id="rId22"/>
    <p:sldId id="475" r:id="rId23"/>
    <p:sldId id="375" r:id="rId24"/>
    <p:sldId id="377" r:id="rId25"/>
    <p:sldId id="393" r:id="rId26"/>
    <p:sldId id="376" r:id="rId27"/>
    <p:sldId id="336" r:id="rId28"/>
    <p:sldId id="366" r:id="rId29"/>
    <p:sldId id="367" r:id="rId30"/>
    <p:sldId id="368" r:id="rId31"/>
    <p:sldId id="369" r:id="rId32"/>
    <p:sldId id="3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2E2258F1-D5AE-4753-A91B-784FD7C7D4E3}"/>
    <pc:docChg chg="delSld">
      <pc:chgData name="D Callanan" userId="951668ec-da26-491a-9b8a-af24bfeff26b" providerId="ADAL" clId="{2E2258F1-D5AE-4753-A91B-784FD7C7D4E3}" dt="2022-07-13T12:19:19.047" v="157" actId="2696"/>
      <pc:docMkLst>
        <pc:docMk/>
      </pc:docMkLst>
      <pc:sldChg chg="del">
        <pc:chgData name="D Callanan" userId="951668ec-da26-491a-9b8a-af24bfeff26b" providerId="ADAL" clId="{2E2258F1-D5AE-4753-A91B-784FD7C7D4E3}" dt="2022-07-13T12:18:59.118" v="5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2E2258F1-D5AE-4753-A91B-784FD7C7D4E3}" dt="2022-07-13T12:18:56.772" v="4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2E2258F1-D5AE-4753-A91B-784FD7C7D4E3}" dt="2022-07-13T12:19:17.756" v="42" actId="2696"/>
        <pc:sldMkLst>
          <pc:docMk/>
          <pc:sldMk cId="1791247421" sldId="265"/>
        </pc:sldMkLst>
      </pc:sldChg>
      <pc:sldChg chg="del">
        <pc:chgData name="D Callanan" userId="951668ec-da26-491a-9b8a-af24bfeff26b" providerId="ADAL" clId="{2E2258F1-D5AE-4753-A91B-784FD7C7D4E3}" dt="2022-07-13T12:19:17.731" v="40" actId="2696"/>
        <pc:sldMkLst>
          <pc:docMk/>
          <pc:sldMk cId="2672467961" sldId="266"/>
        </pc:sldMkLst>
      </pc:sldChg>
      <pc:sldChg chg="del">
        <pc:chgData name="D Callanan" userId="951668ec-da26-491a-9b8a-af24bfeff26b" providerId="ADAL" clId="{2E2258F1-D5AE-4753-A91B-784FD7C7D4E3}" dt="2022-07-13T12:19:17.784" v="44" actId="2696"/>
        <pc:sldMkLst>
          <pc:docMk/>
          <pc:sldMk cId="2845135904" sldId="267"/>
        </pc:sldMkLst>
      </pc:sldChg>
      <pc:sldChg chg="del">
        <pc:chgData name="D Callanan" userId="951668ec-da26-491a-9b8a-af24bfeff26b" providerId="ADAL" clId="{2E2258F1-D5AE-4753-A91B-784FD7C7D4E3}" dt="2022-07-13T12:19:18.429" v="97" actId="2696"/>
        <pc:sldMkLst>
          <pc:docMk/>
          <pc:sldMk cId="3090834954" sldId="273"/>
        </pc:sldMkLst>
      </pc:sldChg>
      <pc:sldChg chg="del">
        <pc:chgData name="D Callanan" userId="951668ec-da26-491a-9b8a-af24bfeff26b" providerId="ADAL" clId="{2E2258F1-D5AE-4753-A91B-784FD7C7D4E3}" dt="2022-07-13T12:19:17.431" v="20" actId="2696"/>
        <pc:sldMkLst>
          <pc:docMk/>
          <pc:sldMk cId="326868995" sldId="277"/>
        </pc:sldMkLst>
      </pc:sldChg>
      <pc:sldChg chg="del">
        <pc:chgData name="D Callanan" userId="951668ec-da26-491a-9b8a-af24bfeff26b" providerId="ADAL" clId="{2E2258F1-D5AE-4753-A91B-784FD7C7D4E3}" dt="2022-07-13T12:19:17.400" v="18" actId="2696"/>
        <pc:sldMkLst>
          <pc:docMk/>
          <pc:sldMk cId="2433308303" sldId="278"/>
        </pc:sldMkLst>
      </pc:sldChg>
      <pc:sldChg chg="del">
        <pc:chgData name="D Callanan" userId="951668ec-da26-491a-9b8a-af24bfeff26b" providerId="ADAL" clId="{2E2258F1-D5AE-4753-A91B-784FD7C7D4E3}" dt="2022-07-13T12:19:18.183" v="79" actId="2696"/>
        <pc:sldMkLst>
          <pc:docMk/>
          <pc:sldMk cId="393816408" sldId="279"/>
        </pc:sldMkLst>
      </pc:sldChg>
      <pc:sldChg chg="del">
        <pc:chgData name="D Callanan" userId="951668ec-da26-491a-9b8a-af24bfeff26b" providerId="ADAL" clId="{2E2258F1-D5AE-4753-A91B-784FD7C7D4E3}" dt="2022-07-13T12:19:18.193" v="80" actId="2696"/>
        <pc:sldMkLst>
          <pc:docMk/>
          <pc:sldMk cId="818994907" sldId="280"/>
        </pc:sldMkLst>
      </pc:sldChg>
      <pc:sldChg chg="del">
        <pc:chgData name="D Callanan" userId="951668ec-da26-491a-9b8a-af24bfeff26b" providerId="ADAL" clId="{2E2258F1-D5AE-4753-A91B-784FD7C7D4E3}" dt="2022-07-13T12:19:18.207" v="81" actId="2696"/>
        <pc:sldMkLst>
          <pc:docMk/>
          <pc:sldMk cId="3986741995" sldId="282"/>
        </pc:sldMkLst>
      </pc:sldChg>
      <pc:sldChg chg="del">
        <pc:chgData name="D Callanan" userId="951668ec-da26-491a-9b8a-af24bfeff26b" providerId="ADAL" clId="{2E2258F1-D5AE-4753-A91B-784FD7C7D4E3}" dt="2022-07-13T12:19:18.479" v="100" actId="2696"/>
        <pc:sldMkLst>
          <pc:docMk/>
          <pc:sldMk cId="4022601862" sldId="285"/>
        </pc:sldMkLst>
      </pc:sldChg>
      <pc:sldChg chg="del">
        <pc:chgData name="D Callanan" userId="951668ec-da26-491a-9b8a-af24bfeff26b" providerId="ADAL" clId="{2E2258F1-D5AE-4753-A91B-784FD7C7D4E3}" dt="2022-07-13T12:19:18.150" v="76" actId="2696"/>
        <pc:sldMkLst>
          <pc:docMk/>
          <pc:sldMk cId="2289795833" sldId="288"/>
        </pc:sldMkLst>
      </pc:sldChg>
      <pc:sldChg chg="del">
        <pc:chgData name="D Callanan" userId="951668ec-da26-491a-9b8a-af24bfeff26b" providerId="ADAL" clId="{2E2258F1-D5AE-4753-A91B-784FD7C7D4E3}" dt="2022-07-13T12:19:18.547" v="105" actId="2696"/>
        <pc:sldMkLst>
          <pc:docMk/>
          <pc:sldMk cId="129995851" sldId="289"/>
        </pc:sldMkLst>
      </pc:sldChg>
      <pc:sldChg chg="del">
        <pc:chgData name="D Callanan" userId="951668ec-da26-491a-9b8a-af24bfeff26b" providerId="ADAL" clId="{2E2258F1-D5AE-4753-A91B-784FD7C7D4E3}" dt="2022-07-13T12:19:18.525" v="104" actId="2696"/>
        <pc:sldMkLst>
          <pc:docMk/>
          <pc:sldMk cId="4149478347" sldId="291"/>
        </pc:sldMkLst>
      </pc:sldChg>
      <pc:sldChg chg="del">
        <pc:chgData name="D Callanan" userId="951668ec-da26-491a-9b8a-af24bfeff26b" providerId="ADAL" clId="{2E2258F1-D5AE-4753-A91B-784FD7C7D4E3}" dt="2022-07-13T12:19:18.575" v="108" actId="2696"/>
        <pc:sldMkLst>
          <pc:docMk/>
          <pc:sldMk cId="3876511001" sldId="292"/>
        </pc:sldMkLst>
      </pc:sldChg>
      <pc:sldChg chg="del">
        <pc:chgData name="D Callanan" userId="951668ec-da26-491a-9b8a-af24bfeff26b" providerId="ADAL" clId="{2E2258F1-D5AE-4753-A91B-784FD7C7D4E3}" dt="2022-07-13T12:19:17.745" v="41" actId="2696"/>
        <pc:sldMkLst>
          <pc:docMk/>
          <pc:sldMk cId="2600982365" sldId="293"/>
        </pc:sldMkLst>
      </pc:sldChg>
      <pc:sldChg chg="del">
        <pc:chgData name="D Callanan" userId="951668ec-da26-491a-9b8a-af24bfeff26b" providerId="ADAL" clId="{2E2258F1-D5AE-4753-A91B-784FD7C7D4E3}" dt="2022-07-13T12:19:18.511" v="103" actId="2696"/>
        <pc:sldMkLst>
          <pc:docMk/>
          <pc:sldMk cId="1094945597" sldId="295"/>
        </pc:sldMkLst>
      </pc:sldChg>
      <pc:sldChg chg="del">
        <pc:chgData name="D Callanan" userId="951668ec-da26-491a-9b8a-af24bfeff26b" providerId="ADAL" clId="{2E2258F1-D5AE-4753-A91B-784FD7C7D4E3}" dt="2022-07-13T12:19:18.458" v="99" actId="2696"/>
        <pc:sldMkLst>
          <pc:docMk/>
          <pc:sldMk cId="418130764" sldId="296"/>
        </pc:sldMkLst>
      </pc:sldChg>
      <pc:sldChg chg="del">
        <pc:chgData name="D Callanan" userId="951668ec-da26-491a-9b8a-af24bfeff26b" providerId="ADAL" clId="{2E2258F1-D5AE-4753-A91B-784FD7C7D4E3}" dt="2022-07-13T12:19:18.592" v="110" actId="2696"/>
        <pc:sldMkLst>
          <pc:docMk/>
          <pc:sldMk cId="3880322156" sldId="297"/>
        </pc:sldMkLst>
      </pc:sldChg>
      <pc:sldChg chg="del">
        <pc:chgData name="D Callanan" userId="951668ec-da26-491a-9b8a-af24bfeff26b" providerId="ADAL" clId="{2E2258F1-D5AE-4753-A91B-784FD7C7D4E3}" dt="2022-07-13T12:18:56.760" v="2" actId="2696"/>
        <pc:sldMkLst>
          <pc:docMk/>
          <pc:sldMk cId="762864904" sldId="300"/>
        </pc:sldMkLst>
      </pc:sldChg>
      <pc:sldChg chg="del">
        <pc:chgData name="D Callanan" userId="951668ec-da26-491a-9b8a-af24bfeff26b" providerId="ADAL" clId="{2E2258F1-D5AE-4753-A91B-784FD7C7D4E3}" dt="2022-07-13T12:18:56.753" v="1" actId="2696"/>
        <pc:sldMkLst>
          <pc:docMk/>
          <pc:sldMk cId="465922361" sldId="301"/>
        </pc:sldMkLst>
      </pc:sldChg>
      <pc:sldChg chg="del">
        <pc:chgData name="D Callanan" userId="951668ec-da26-491a-9b8a-af24bfeff26b" providerId="ADAL" clId="{2E2258F1-D5AE-4753-A91B-784FD7C7D4E3}" dt="2022-07-13T12:18:56.746" v="0" actId="2696"/>
        <pc:sldMkLst>
          <pc:docMk/>
          <pc:sldMk cId="2128042827" sldId="302"/>
        </pc:sldMkLst>
      </pc:sldChg>
      <pc:sldChg chg="del">
        <pc:chgData name="D Callanan" userId="951668ec-da26-491a-9b8a-af24bfeff26b" providerId="ADAL" clId="{2E2258F1-D5AE-4753-A91B-784FD7C7D4E3}" dt="2022-07-13T12:19:17.507" v="25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2E2258F1-D5AE-4753-A91B-784FD7C7D4E3}" dt="2022-07-13T12:18:56.766" v="3" actId="2696"/>
        <pc:sldMkLst>
          <pc:docMk/>
          <pc:sldMk cId="2330210994" sldId="371"/>
        </pc:sldMkLst>
      </pc:sldChg>
      <pc:sldChg chg="del">
        <pc:chgData name="D Callanan" userId="951668ec-da26-491a-9b8a-af24bfeff26b" providerId="ADAL" clId="{2E2258F1-D5AE-4753-A91B-784FD7C7D4E3}" dt="2022-07-13T12:19:17.306" v="11" actId="2696"/>
        <pc:sldMkLst>
          <pc:docMk/>
          <pc:sldMk cId="1433362660" sldId="378"/>
        </pc:sldMkLst>
      </pc:sldChg>
      <pc:sldChg chg="del">
        <pc:chgData name="D Callanan" userId="951668ec-da26-491a-9b8a-af24bfeff26b" providerId="ADAL" clId="{2E2258F1-D5AE-4753-A91B-784FD7C7D4E3}" dt="2022-07-13T12:19:17.564" v="30" actId="2696"/>
        <pc:sldMkLst>
          <pc:docMk/>
          <pc:sldMk cId="1040759849" sldId="390"/>
        </pc:sldMkLst>
      </pc:sldChg>
      <pc:sldChg chg="del">
        <pc:chgData name="D Callanan" userId="951668ec-da26-491a-9b8a-af24bfeff26b" providerId="ADAL" clId="{2E2258F1-D5AE-4753-A91B-784FD7C7D4E3}" dt="2022-07-13T12:19:17.163" v="6" actId="2696"/>
        <pc:sldMkLst>
          <pc:docMk/>
          <pc:sldMk cId="3536457187" sldId="395"/>
        </pc:sldMkLst>
      </pc:sldChg>
      <pc:sldChg chg="del">
        <pc:chgData name="D Callanan" userId="951668ec-da26-491a-9b8a-af24bfeff26b" providerId="ADAL" clId="{2E2258F1-D5AE-4753-A91B-784FD7C7D4E3}" dt="2022-07-13T12:19:17.249" v="8" actId="2696"/>
        <pc:sldMkLst>
          <pc:docMk/>
          <pc:sldMk cId="1973481638" sldId="396"/>
        </pc:sldMkLst>
      </pc:sldChg>
      <pc:sldChg chg="del">
        <pc:chgData name="D Callanan" userId="951668ec-da26-491a-9b8a-af24bfeff26b" providerId="ADAL" clId="{2E2258F1-D5AE-4753-A91B-784FD7C7D4E3}" dt="2022-07-13T12:19:17.197" v="7" actId="2696"/>
        <pc:sldMkLst>
          <pc:docMk/>
          <pc:sldMk cId="2473726707" sldId="397"/>
        </pc:sldMkLst>
      </pc:sldChg>
      <pc:sldChg chg="del">
        <pc:chgData name="D Callanan" userId="951668ec-da26-491a-9b8a-af24bfeff26b" providerId="ADAL" clId="{2E2258F1-D5AE-4753-A91B-784FD7C7D4E3}" dt="2022-07-13T12:19:17.274" v="9" actId="2696"/>
        <pc:sldMkLst>
          <pc:docMk/>
          <pc:sldMk cId="4021263386" sldId="398"/>
        </pc:sldMkLst>
      </pc:sldChg>
      <pc:sldChg chg="del">
        <pc:chgData name="D Callanan" userId="951668ec-da26-491a-9b8a-af24bfeff26b" providerId="ADAL" clId="{2E2258F1-D5AE-4753-A91B-784FD7C7D4E3}" dt="2022-07-13T12:19:17.291" v="10" actId="2696"/>
        <pc:sldMkLst>
          <pc:docMk/>
          <pc:sldMk cId="1112430306" sldId="399"/>
        </pc:sldMkLst>
      </pc:sldChg>
      <pc:sldChg chg="del">
        <pc:chgData name="D Callanan" userId="951668ec-da26-491a-9b8a-af24bfeff26b" providerId="ADAL" clId="{2E2258F1-D5AE-4753-A91B-784FD7C7D4E3}" dt="2022-07-13T12:19:17.321" v="12" actId="2696"/>
        <pc:sldMkLst>
          <pc:docMk/>
          <pc:sldMk cId="3684833685" sldId="400"/>
        </pc:sldMkLst>
      </pc:sldChg>
      <pc:sldChg chg="del">
        <pc:chgData name="D Callanan" userId="951668ec-da26-491a-9b8a-af24bfeff26b" providerId="ADAL" clId="{2E2258F1-D5AE-4753-A91B-784FD7C7D4E3}" dt="2022-07-13T12:19:17.340" v="13" actId="2696"/>
        <pc:sldMkLst>
          <pc:docMk/>
          <pc:sldMk cId="2067557140" sldId="401"/>
        </pc:sldMkLst>
      </pc:sldChg>
      <pc:sldChg chg="del">
        <pc:chgData name="D Callanan" userId="951668ec-da26-491a-9b8a-af24bfeff26b" providerId="ADAL" clId="{2E2258F1-D5AE-4753-A91B-784FD7C7D4E3}" dt="2022-07-13T12:19:17.350" v="14" actId="2696"/>
        <pc:sldMkLst>
          <pc:docMk/>
          <pc:sldMk cId="1115721930" sldId="402"/>
        </pc:sldMkLst>
      </pc:sldChg>
      <pc:sldChg chg="del">
        <pc:chgData name="D Callanan" userId="951668ec-da26-491a-9b8a-af24bfeff26b" providerId="ADAL" clId="{2E2258F1-D5AE-4753-A91B-784FD7C7D4E3}" dt="2022-07-13T12:19:17.363" v="15" actId="2696"/>
        <pc:sldMkLst>
          <pc:docMk/>
          <pc:sldMk cId="2981771572" sldId="403"/>
        </pc:sldMkLst>
      </pc:sldChg>
      <pc:sldChg chg="del">
        <pc:chgData name="D Callanan" userId="951668ec-da26-491a-9b8a-af24bfeff26b" providerId="ADAL" clId="{2E2258F1-D5AE-4753-A91B-784FD7C7D4E3}" dt="2022-07-13T12:19:17.375" v="16" actId="2696"/>
        <pc:sldMkLst>
          <pc:docMk/>
          <pc:sldMk cId="2706797076" sldId="404"/>
        </pc:sldMkLst>
      </pc:sldChg>
      <pc:sldChg chg="del">
        <pc:chgData name="D Callanan" userId="951668ec-da26-491a-9b8a-af24bfeff26b" providerId="ADAL" clId="{2E2258F1-D5AE-4753-A91B-784FD7C7D4E3}" dt="2022-07-13T12:19:17.391" v="17" actId="2696"/>
        <pc:sldMkLst>
          <pc:docMk/>
          <pc:sldMk cId="403903090" sldId="405"/>
        </pc:sldMkLst>
      </pc:sldChg>
      <pc:sldChg chg="del">
        <pc:chgData name="D Callanan" userId="951668ec-da26-491a-9b8a-af24bfeff26b" providerId="ADAL" clId="{2E2258F1-D5AE-4753-A91B-784FD7C7D4E3}" dt="2022-07-13T12:19:17.444" v="21" actId="2696"/>
        <pc:sldMkLst>
          <pc:docMk/>
          <pc:sldMk cId="2655235681" sldId="406"/>
        </pc:sldMkLst>
      </pc:sldChg>
      <pc:sldChg chg="del">
        <pc:chgData name="D Callanan" userId="951668ec-da26-491a-9b8a-af24bfeff26b" providerId="ADAL" clId="{2E2258F1-D5AE-4753-A91B-784FD7C7D4E3}" dt="2022-07-13T12:19:17.459" v="22" actId="2696"/>
        <pc:sldMkLst>
          <pc:docMk/>
          <pc:sldMk cId="1194975672" sldId="407"/>
        </pc:sldMkLst>
      </pc:sldChg>
      <pc:sldChg chg="del">
        <pc:chgData name="D Callanan" userId="951668ec-da26-491a-9b8a-af24bfeff26b" providerId="ADAL" clId="{2E2258F1-D5AE-4753-A91B-784FD7C7D4E3}" dt="2022-07-13T12:19:17.483" v="23" actId="2696"/>
        <pc:sldMkLst>
          <pc:docMk/>
          <pc:sldMk cId="3861935019" sldId="408"/>
        </pc:sldMkLst>
      </pc:sldChg>
      <pc:sldChg chg="del">
        <pc:chgData name="D Callanan" userId="951668ec-da26-491a-9b8a-af24bfeff26b" providerId="ADAL" clId="{2E2258F1-D5AE-4753-A91B-784FD7C7D4E3}" dt="2022-07-13T12:19:17.496" v="24" actId="2696"/>
        <pc:sldMkLst>
          <pc:docMk/>
          <pc:sldMk cId="522883481" sldId="409"/>
        </pc:sldMkLst>
      </pc:sldChg>
      <pc:sldChg chg="del">
        <pc:chgData name="D Callanan" userId="951668ec-da26-491a-9b8a-af24bfeff26b" providerId="ADAL" clId="{2E2258F1-D5AE-4753-A91B-784FD7C7D4E3}" dt="2022-07-13T12:19:17.518" v="26" actId="2696"/>
        <pc:sldMkLst>
          <pc:docMk/>
          <pc:sldMk cId="573853894" sldId="410"/>
        </pc:sldMkLst>
      </pc:sldChg>
      <pc:sldChg chg="del">
        <pc:chgData name="D Callanan" userId="951668ec-da26-491a-9b8a-af24bfeff26b" providerId="ADAL" clId="{2E2258F1-D5AE-4753-A91B-784FD7C7D4E3}" dt="2022-07-13T12:19:17.530" v="27" actId="2696"/>
        <pc:sldMkLst>
          <pc:docMk/>
          <pc:sldMk cId="15283297" sldId="411"/>
        </pc:sldMkLst>
      </pc:sldChg>
      <pc:sldChg chg="del">
        <pc:chgData name="D Callanan" userId="951668ec-da26-491a-9b8a-af24bfeff26b" providerId="ADAL" clId="{2E2258F1-D5AE-4753-A91B-784FD7C7D4E3}" dt="2022-07-13T12:19:17.541" v="28" actId="2696"/>
        <pc:sldMkLst>
          <pc:docMk/>
          <pc:sldMk cId="1372679718" sldId="412"/>
        </pc:sldMkLst>
      </pc:sldChg>
      <pc:sldChg chg="del">
        <pc:chgData name="D Callanan" userId="951668ec-da26-491a-9b8a-af24bfeff26b" providerId="ADAL" clId="{2E2258F1-D5AE-4753-A91B-784FD7C7D4E3}" dt="2022-07-13T12:19:17.553" v="29" actId="2696"/>
        <pc:sldMkLst>
          <pc:docMk/>
          <pc:sldMk cId="1083680610" sldId="413"/>
        </pc:sldMkLst>
      </pc:sldChg>
      <pc:sldChg chg="del">
        <pc:chgData name="D Callanan" userId="951668ec-da26-491a-9b8a-af24bfeff26b" providerId="ADAL" clId="{2E2258F1-D5AE-4753-A91B-784FD7C7D4E3}" dt="2022-07-13T12:19:17.578" v="31" actId="2696"/>
        <pc:sldMkLst>
          <pc:docMk/>
          <pc:sldMk cId="1697120253" sldId="414"/>
        </pc:sldMkLst>
      </pc:sldChg>
      <pc:sldChg chg="del">
        <pc:chgData name="D Callanan" userId="951668ec-da26-491a-9b8a-af24bfeff26b" providerId="ADAL" clId="{2E2258F1-D5AE-4753-A91B-784FD7C7D4E3}" dt="2022-07-13T12:19:17.989" v="61" actId="2696"/>
        <pc:sldMkLst>
          <pc:docMk/>
          <pc:sldMk cId="3801100298" sldId="415"/>
        </pc:sldMkLst>
      </pc:sldChg>
      <pc:sldChg chg="del">
        <pc:chgData name="D Callanan" userId="951668ec-da26-491a-9b8a-af24bfeff26b" providerId="ADAL" clId="{2E2258F1-D5AE-4753-A91B-784FD7C7D4E3}" dt="2022-07-13T12:19:17.416" v="19" actId="2696"/>
        <pc:sldMkLst>
          <pc:docMk/>
          <pc:sldMk cId="737524900" sldId="416"/>
        </pc:sldMkLst>
      </pc:sldChg>
      <pc:sldChg chg="del">
        <pc:chgData name="D Callanan" userId="951668ec-da26-491a-9b8a-af24bfeff26b" providerId="ADAL" clId="{2E2258F1-D5AE-4753-A91B-784FD7C7D4E3}" dt="2022-07-13T12:19:17.592" v="32" actId="2696"/>
        <pc:sldMkLst>
          <pc:docMk/>
          <pc:sldMk cId="2180642017" sldId="417"/>
        </pc:sldMkLst>
      </pc:sldChg>
      <pc:sldChg chg="del">
        <pc:chgData name="D Callanan" userId="951668ec-da26-491a-9b8a-af24bfeff26b" providerId="ADAL" clId="{2E2258F1-D5AE-4753-A91B-784FD7C7D4E3}" dt="2022-07-13T12:19:17.636" v="34" actId="2696"/>
        <pc:sldMkLst>
          <pc:docMk/>
          <pc:sldMk cId="1039297908" sldId="418"/>
        </pc:sldMkLst>
      </pc:sldChg>
      <pc:sldChg chg="del">
        <pc:chgData name="D Callanan" userId="951668ec-da26-491a-9b8a-af24bfeff26b" providerId="ADAL" clId="{2E2258F1-D5AE-4753-A91B-784FD7C7D4E3}" dt="2022-07-13T12:19:17.649" v="35" actId="2696"/>
        <pc:sldMkLst>
          <pc:docMk/>
          <pc:sldMk cId="2240185360" sldId="419"/>
        </pc:sldMkLst>
      </pc:sldChg>
      <pc:sldChg chg="del">
        <pc:chgData name="D Callanan" userId="951668ec-da26-491a-9b8a-af24bfeff26b" providerId="ADAL" clId="{2E2258F1-D5AE-4753-A91B-784FD7C7D4E3}" dt="2022-07-13T12:19:17.667" v="36" actId="2696"/>
        <pc:sldMkLst>
          <pc:docMk/>
          <pc:sldMk cId="49257358" sldId="420"/>
        </pc:sldMkLst>
      </pc:sldChg>
      <pc:sldChg chg="del">
        <pc:chgData name="D Callanan" userId="951668ec-da26-491a-9b8a-af24bfeff26b" providerId="ADAL" clId="{2E2258F1-D5AE-4753-A91B-784FD7C7D4E3}" dt="2022-07-13T12:19:17.678" v="37" actId="2696"/>
        <pc:sldMkLst>
          <pc:docMk/>
          <pc:sldMk cId="1451969879" sldId="421"/>
        </pc:sldMkLst>
      </pc:sldChg>
      <pc:sldChg chg="del">
        <pc:chgData name="D Callanan" userId="951668ec-da26-491a-9b8a-af24bfeff26b" providerId="ADAL" clId="{2E2258F1-D5AE-4753-A91B-784FD7C7D4E3}" dt="2022-07-13T12:19:18.175" v="78" actId="2696"/>
        <pc:sldMkLst>
          <pc:docMk/>
          <pc:sldMk cId="73114713" sldId="422"/>
        </pc:sldMkLst>
      </pc:sldChg>
      <pc:sldChg chg="del">
        <pc:chgData name="D Callanan" userId="951668ec-da26-491a-9b8a-af24bfeff26b" providerId="ADAL" clId="{2E2258F1-D5AE-4753-A91B-784FD7C7D4E3}" dt="2022-07-13T12:19:18.078" v="69" actId="2696"/>
        <pc:sldMkLst>
          <pc:docMk/>
          <pc:sldMk cId="3846788527" sldId="423"/>
        </pc:sldMkLst>
      </pc:sldChg>
      <pc:sldChg chg="del">
        <pc:chgData name="D Callanan" userId="951668ec-da26-491a-9b8a-af24bfeff26b" providerId="ADAL" clId="{2E2258F1-D5AE-4753-A91B-784FD7C7D4E3}" dt="2022-07-13T12:19:17.796" v="45" actId="2696"/>
        <pc:sldMkLst>
          <pc:docMk/>
          <pc:sldMk cId="2012937965" sldId="424"/>
        </pc:sldMkLst>
      </pc:sldChg>
      <pc:sldChg chg="del">
        <pc:chgData name="D Callanan" userId="951668ec-da26-491a-9b8a-af24bfeff26b" providerId="ADAL" clId="{2E2258F1-D5AE-4753-A91B-784FD7C7D4E3}" dt="2022-07-13T12:19:17.823" v="46" actId="2696"/>
        <pc:sldMkLst>
          <pc:docMk/>
          <pc:sldMk cId="2534810801" sldId="425"/>
        </pc:sldMkLst>
      </pc:sldChg>
      <pc:sldChg chg="del">
        <pc:chgData name="D Callanan" userId="951668ec-da26-491a-9b8a-af24bfeff26b" providerId="ADAL" clId="{2E2258F1-D5AE-4753-A91B-784FD7C7D4E3}" dt="2022-07-13T12:19:17.836" v="47" actId="2696"/>
        <pc:sldMkLst>
          <pc:docMk/>
          <pc:sldMk cId="3651972439" sldId="426"/>
        </pc:sldMkLst>
      </pc:sldChg>
      <pc:sldChg chg="del">
        <pc:chgData name="D Callanan" userId="951668ec-da26-491a-9b8a-af24bfeff26b" providerId="ADAL" clId="{2E2258F1-D5AE-4753-A91B-784FD7C7D4E3}" dt="2022-07-13T12:19:17.846" v="48" actId="2696"/>
        <pc:sldMkLst>
          <pc:docMk/>
          <pc:sldMk cId="2686106323" sldId="427"/>
        </pc:sldMkLst>
      </pc:sldChg>
      <pc:sldChg chg="del">
        <pc:chgData name="D Callanan" userId="951668ec-da26-491a-9b8a-af24bfeff26b" providerId="ADAL" clId="{2E2258F1-D5AE-4753-A91B-784FD7C7D4E3}" dt="2022-07-13T12:19:17.857" v="49" actId="2696"/>
        <pc:sldMkLst>
          <pc:docMk/>
          <pc:sldMk cId="1711110414" sldId="428"/>
        </pc:sldMkLst>
      </pc:sldChg>
      <pc:sldChg chg="del">
        <pc:chgData name="D Callanan" userId="951668ec-da26-491a-9b8a-af24bfeff26b" providerId="ADAL" clId="{2E2258F1-D5AE-4753-A91B-784FD7C7D4E3}" dt="2022-07-13T12:19:17.867" v="50" actId="2696"/>
        <pc:sldMkLst>
          <pc:docMk/>
          <pc:sldMk cId="813826978" sldId="429"/>
        </pc:sldMkLst>
      </pc:sldChg>
      <pc:sldChg chg="del">
        <pc:chgData name="D Callanan" userId="951668ec-da26-491a-9b8a-af24bfeff26b" providerId="ADAL" clId="{2E2258F1-D5AE-4753-A91B-784FD7C7D4E3}" dt="2022-07-13T12:19:17.878" v="51" actId="2696"/>
        <pc:sldMkLst>
          <pc:docMk/>
          <pc:sldMk cId="4045815423" sldId="430"/>
        </pc:sldMkLst>
      </pc:sldChg>
      <pc:sldChg chg="del">
        <pc:chgData name="D Callanan" userId="951668ec-da26-491a-9b8a-af24bfeff26b" providerId="ADAL" clId="{2E2258F1-D5AE-4753-A91B-784FD7C7D4E3}" dt="2022-07-13T12:19:17.889" v="52" actId="2696"/>
        <pc:sldMkLst>
          <pc:docMk/>
          <pc:sldMk cId="1378584424" sldId="431"/>
        </pc:sldMkLst>
      </pc:sldChg>
      <pc:sldChg chg="del">
        <pc:chgData name="D Callanan" userId="951668ec-da26-491a-9b8a-af24bfeff26b" providerId="ADAL" clId="{2E2258F1-D5AE-4753-A91B-784FD7C7D4E3}" dt="2022-07-13T12:19:17.900" v="53" actId="2696"/>
        <pc:sldMkLst>
          <pc:docMk/>
          <pc:sldMk cId="376616449" sldId="432"/>
        </pc:sldMkLst>
      </pc:sldChg>
      <pc:sldChg chg="del">
        <pc:chgData name="D Callanan" userId="951668ec-da26-491a-9b8a-af24bfeff26b" providerId="ADAL" clId="{2E2258F1-D5AE-4753-A91B-784FD7C7D4E3}" dt="2022-07-13T12:19:17.910" v="54" actId="2696"/>
        <pc:sldMkLst>
          <pc:docMk/>
          <pc:sldMk cId="3681485344" sldId="433"/>
        </pc:sldMkLst>
      </pc:sldChg>
      <pc:sldChg chg="del">
        <pc:chgData name="D Callanan" userId="951668ec-da26-491a-9b8a-af24bfeff26b" providerId="ADAL" clId="{2E2258F1-D5AE-4753-A91B-784FD7C7D4E3}" dt="2022-07-13T12:19:17.921" v="55" actId="2696"/>
        <pc:sldMkLst>
          <pc:docMk/>
          <pc:sldMk cId="682983020" sldId="434"/>
        </pc:sldMkLst>
      </pc:sldChg>
      <pc:sldChg chg="del">
        <pc:chgData name="D Callanan" userId="951668ec-da26-491a-9b8a-af24bfeff26b" providerId="ADAL" clId="{2E2258F1-D5AE-4753-A91B-784FD7C7D4E3}" dt="2022-07-13T12:19:17.932" v="56" actId="2696"/>
        <pc:sldMkLst>
          <pc:docMk/>
          <pc:sldMk cId="1489390717" sldId="435"/>
        </pc:sldMkLst>
      </pc:sldChg>
      <pc:sldChg chg="del">
        <pc:chgData name="D Callanan" userId="951668ec-da26-491a-9b8a-af24bfeff26b" providerId="ADAL" clId="{2E2258F1-D5AE-4753-A91B-784FD7C7D4E3}" dt="2022-07-13T12:19:17.942" v="57" actId="2696"/>
        <pc:sldMkLst>
          <pc:docMk/>
          <pc:sldMk cId="4087069166" sldId="436"/>
        </pc:sldMkLst>
      </pc:sldChg>
      <pc:sldChg chg="del">
        <pc:chgData name="D Callanan" userId="951668ec-da26-491a-9b8a-af24bfeff26b" providerId="ADAL" clId="{2E2258F1-D5AE-4753-A91B-784FD7C7D4E3}" dt="2022-07-13T12:19:17.957" v="58" actId="2696"/>
        <pc:sldMkLst>
          <pc:docMk/>
          <pc:sldMk cId="4139408103" sldId="437"/>
        </pc:sldMkLst>
      </pc:sldChg>
      <pc:sldChg chg="del">
        <pc:chgData name="D Callanan" userId="951668ec-da26-491a-9b8a-af24bfeff26b" providerId="ADAL" clId="{2E2258F1-D5AE-4753-A91B-784FD7C7D4E3}" dt="2022-07-13T12:19:17.608" v="33" actId="2696"/>
        <pc:sldMkLst>
          <pc:docMk/>
          <pc:sldMk cId="94292135" sldId="439"/>
        </pc:sldMkLst>
      </pc:sldChg>
      <pc:sldChg chg="del">
        <pc:chgData name="D Callanan" userId="951668ec-da26-491a-9b8a-af24bfeff26b" providerId="ADAL" clId="{2E2258F1-D5AE-4753-A91B-784FD7C7D4E3}" dt="2022-07-13T12:19:17.692" v="38" actId="2696"/>
        <pc:sldMkLst>
          <pc:docMk/>
          <pc:sldMk cId="2964699368" sldId="440"/>
        </pc:sldMkLst>
      </pc:sldChg>
      <pc:sldChg chg="del">
        <pc:chgData name="D Callanan" userId="951668ec-da26-491a-9b8a-af24bfeff26b" providerId="ADAL" clId="{2E2258F1-D5AE-4753-A91B-784FD7C7D4E3}" dt="2022-07-13T12:19:17.714" v="39" actId="2696"/>
        <pc:sldMkLst>
          <pc:docMk/>
          <pc:sldMk cId="645049780" sldId="441"/>
        </pc:sldMkLst>
      </pc:sldChg>
      <pc:sldChg chg="del">
        <pc:chgData name="D Callanan" userId="951668ec-da26-491a-9b8a-af24bfeff26b" providerId="ADAL" clId="{2E2258F1-D5AE-4753-A91B-784FD7C7D4E3}" dt="2022-07-13T12:19:17.773" v="43" actId="2696"/>
        <pc:sldMkLst>
          <pc:docMk/>
          <pc:sldMk cId="2732140124" sldId="442"/>
        </pc:sldMkLst>
      </pc:sldChg>
      <pc:sldChg chg="del">
        <pc:chgData name="D Callanan" userId="951668ec-da26-491a-9b8a-af24bfeff26b" providerId="ADAL" clId="{2E2258F1-D5AE-4753-A91B-784FD7C7D4E3}" dt="2022-07-13T12:19:17.972" v="59" actId="2696"/>
        <pc:sldMkLst>
          <pc:docMk/>
          <pc:sldMk cId="327660533" sldId="443"/>
        </pc:sldMkLst>
      </pc:sldChg>
      <pc:sldChg chg="del">
        <pc:chgData name="D Callanan" userId="951668ec-da26-491a-9b8a-af24bfeff26b" providerId="ADAL" clId="{2E2258F1-D5AE-4753-A91B-784FD7C7D4E3}" dt="2022-07-13T12:19:17.979" v="60" actId="2696"/>
        <pc:sldMkLst>
          <pc:docMk/>
          <pc:sldMk cId="1434983295" sldId="444"/>
        </pc:sldMkLst>
      </pc:sldChg>
      <pc:sldChg chg="del">
        <pc:chgData name="D Callanan" userId="951668ec-da26-491a-9b8a-af24bfeff26b" providerId="ADAL" clId="{2E2258F1-D5AE-4753-A91B-784FD7C7D4E3}" dt="2022-07-13T12:19:17.999" v="62" actId="2696"/>
        <pc:sldMkLst>
          <pc:docMk/>
          <pc:sldMk cId="449834789" sldId="445"/>
        </pc:sldMkLst>
      </pc:sldChg>
      <pc:sldChg chg="del">
        <pc:chgData name="D Callanan" userId="951668ec-da26-491a-9b8a-af24bfeff26b" providerId="ADAL" clId="{2E2258F1-D5AE-4753-A91B-784FD7C7D4E3}" dt="2022-07-13T12:19:18.010" v="63" actId="2696"/>
        <pc:sldMkLst>
          <pc:docMk/>
          <pc:sldMk cId="3715680057" sldId="446"/>
        </pc:sldMkLst>
      </pc:sldChg>
      <pc:sldChg chg="del">
        <pc:chgData name="D Callanan" userId="951668ec-da26-491a-9b8a-af24bfeff26b" providerId="ADAL" clId="{2E2258F1-D5AE-4753-A91B-784FD7C7D4E3}" dt="2022-07-13T12:19:18.021" v="64" actId="2696"/>
        <pc:sldMkLst>
          <pc:docMk/>
          <pc:sldMk cId="2024605983" sldId="447"/>
        </pc:sldMkLst>
      </pc:sldChg>
      <pc:sldChg chg="del">
        <pc:chgData name="D Callanan" userId="951668ec-da26-491a-9b8a-af24bfeff26b" providerId="ADAL" clId="{2E2258F1-D5AE-4753-A91B-784FD7C7D4E3}" dt="2022-07-13T12:19:18.032" v="65" actId="2696"/>
        <pc:sldMkLst>
          <pc:docMk/>
          <pc:sldMk cId="3664931954" sldId="448"/>
        </pc:sldMkLst>
      </pc:sldChg>
      <pc:sldChg chg="del">
        <pc:chgData name="D Callanan" userId="951668ec-da26-491a-9b8a-af24bfeff26b" providerId="ADAL" clId="{2E2258F1-D5AE-4753-A91B-784FD7C7D4E3}" dt="2022-07-13T12:19:18.040" v="66" actId="2696"/>
        <pc:sldMkLst>
          <pc:docMk/>
          <pc:sldMk cId="1029350862" sldId="449"/>
        </pc:sldMkLst>
      </pc:sldChg>
      <pc:sldChg chg="del">
        <pc:chgData name="D Callanan" userId="951668ec-da26-491a-9b8a-af24bfeff26b" providerId="ADAL" clId="{2E2258F1-D5AE-4753-A91B-784FD7C7D4E3}" dt="2022-07-13T12:19:18.052" v="67" actId="2696"/>
        <pc:sldMkLst>
          <pc:docMk/>
          <pc:sldMk cId="3480994937" sldId="450"/>
        </pc:sldMkLst>
      </pc:sldChg>
      <pc:sldChg chg="del">
        <pc:chgData name="D Callanan" userId="951668ec-da26-491a-9b8a-af24bfeff26b" providerId="ADAL" clId="{2E2258F1-D5AE-4753-A91B-784FD7C7D4E3}" dt="2022-07-13T12:19:18.064" v="68" actId="2696"/>
        <pc:sldMkLst>
          <pc:docMk/>
          <pc:sldMk cId="2302752892" sldId="451"/>
        </pc:sldMkLst>
      </pc:sldChg>
      <pc:sldChg chg="del">
        <pc:chgData name="D Callanan" userId="951668ec-da26-491a-9b8a-af24bfeff26b" providerId="ADAL" clId="{2E2258F1-D5AE-4753-A91B-784FD7C7D4E3}" dt="2022-07-13T12:19:18.088" v="70" actId="2696"/>
        <pc:sldMkLst>
          <pc:docMk/>
          <pc:sldMk cId="3542176695" sldId="452"/>
        </pc:sldMkLst>
      </pc:sldChg>
      <pc:sldChg chg="del">
        <pc:chgData name="D Callanan" userId="951668ec-da26-491a-9b8a-af24bfeff26b" providerId="ADAL" clId="{2E2258F1-D5AE-4753-A91B-784FD7C7D4E3}" dt="2022-07-13T12:19:18.097" v="71" actId="2696"/>
        <pc:sldMkLst>
          <pc:docMk/>
          <pc:sldMk cId="2956878832" sldId="453"/>
        </pc:sldMkLst>
      </pc:sldChg>
      <pc:sldChg chg="del">
        <pc:chgData name="D Callanan" userId="951668ec-da26-491a-9b8a-af24bfeff26b" providerId="ADAL" clId="{2E2258F1-D5AE-4753-A91B-784FD7C7D4E3}" dt="2022-07-13T12:19:18.107" v="72" actId="2696"/>
        <pc:sldMkLst>
          <pc:docMk/>
          <pc:sldMk cId="1463844439" sldId="454"/>
        </pc:sldMkLst>
      </pc:sldChg>
      <pc:sldChg chg="del">
        <pc:chgData name="D Callanan" userId="951668ec-da26-491a-9b8a-af24bfeff26b" providerId="ADAL" clId="{2E2258F1-D5AE-4753-A91B-784FD7C7D4E3}" dt="2022-07-13T12:19:18.119" v="73" actId="2696"/>
        <pc:sldMkLst>
          <pc:docMk/>
          <pc:sldMk cId="3051716015" sldId="455"/>
        </pc:sldMkLst>
      </pc:sldChg>
      <pc:sldChg chg="del">
        <pc:chgData name="D Callanan" userId="951668ec-da26-491a-9b8a-af24bfeff26b" providerId="ADAL" clId="{2E2258F1-D5AE-4753-A91B-784FD7C7D4E3}" dt="2022-07-13T12:19:18.128" v="74" actId="2696"/>
        <pc:sldMkLst>
          <pc:docMk/>
          <pc:sldMk cId="873557335" sldId="456"/>
        </pc:sldMkLst>
      </pc:sldChg>
      <pc:sldChg chg="del">
        <pc:chgData name="D Callanan" userId="951668ec-da26-491a-9b8a-af24bfeff26b" providerId="ADAL" clId="{2E2258F1-D5AE-4753-A91B-784FD7C7D4E3}" dt="2022-07-13T12:19:18.138" v="75" actId="2696"/>
        <pc:sldMkLst>
          <pc:docMk/>
          <pc:sldMk cId="2983779887" sldId="457"/>
        </pc:sldMkLst>
      </pc:sldChg>
      <pc:sldChg chg="del">
        <pc:chgData name="D Callanan" userId="951668ec-da26-491a-9b8a-af24bfeff26b" providerId="ADAL" clId="{2E2258F1-D5AE-4753-A91B-784FD7C7D4E3}" dt="2022-07-13T12:19:18.164" v="77" actId="2696"/>
        <pc:sldMkLst>
          <pc:docMk/>
          <pc:sldMk cId="158658208" sldId="458"/>
        </pc:sldMkLst>
      </pc:sldChg>
      <pc:sldChg chg="del">
        <pc:chgData name="D Callanan" userId="951668ec-da26-491a-9b8a-af24bfeff26b" providerId="ADAL" clId="{2E2258F1-D5AE-4753-A91B-784FD7C7D4E3}" dt="2022-07-13T12:19:18.939" v="143" actId="2696"/>
        <pc:sldMkLst>
          <pc:docMk/>
          <pc:sldMk cId="359962228" sldId="459"/>
        </pc:sldMkLst>
      </pc:sldChg>
      <pc:sldChg chg="del">
        <pc:chgData name="D Callanan" userId="951668ec-da26-491a-9b8a-af24bfeff26b" providerId="ADAL" clId="{2E2258F1-D5AE-4753-A91B-784FD7C7D4E3}" dt="2022-07-13T12:19:18.947" v="144" actId="2696"/>
        <pc:sldMkLst>
          <pc:docMk/>
          <pc:sldMk cId="562096240" sldId="460"/>
        </pc:sldMkLst>
      </pc:sldChg>
      <pc:sldChg chg="del">
        <pc:chgData name="D Callanan" userId="951668ec-da26-491a-9b8a-af24bfeff26b" providerId="ADAL" clId="{2E2258F1-D5AE-4753-A91B-784FD7C7D4E3}" dt="2022-07-13T12:19:18.218" v="82" actId="2696"/>
        <pc:sldMkLst>
          <pc:docMk/>
          <pc:sldMk cId="448210163" sldId="461"/>
        </pc:sldMkLst>
      </pc:sldChg>
      <pc:sldChg chg="del">
        <pc:chgData name="D Callanan" userId="951668ec-da26-491a-9b8a-af24bfeff26b" providerId="ADAL" clId="{2E2258F1-D5AE-4753-A91B-784FD7C7D4E3}" dt="2022-07-13T12:19:18.231" v="83" actId="2696"/>
        <pc:sldMkLst>
          <pc:docMk/>
          <pc:sldMk cId="3829155911" sldId="462"/>
        </pc:sldMkLst>
      </pc:sldChg>
      <pc:sldChg chg="del">
        <pc:chgData name="D Callanan" userId="951668ec-da26-491a-9b8a-af24bfeff26b" providerId="ADAL" clId="{2E2258F1-D5AE-4753-A91B-784FD7C7D4E3}" dt="2022-07-13T12:19:18.966" v="147" actId="2696"/>
        <pc:sldMkLst>
          <pc:docMk/>
          <pc:sldMk cId="4111212498" sldId="463"/>
        </pc:sldMkLst>
      </pc:sldChg>
      <pc:sldChg chg="del">
        <pc:chgData name="D Callanan" userId="951668ec-da26-491a-9b8a-af24bfeff26b" providerId="ADAL" clId="{2E2258F1-D5AE-4753-A91B-784FD7C7D4E3}" dt="2022-07-13T12:19:18.973" v="148" actId="2696"/>
        <pc:sldMkLst>
          <pc:docMk/>
          <pc:sldMk cId="1213785601" sldId="464"/>
        </pc:sldMkLst>
      </pc:sldChg>
      <pc:sldChg chg="del">
        <pc:chgData name="D Callanan" userId="951668ec-da26-491a-9b8a-af24bfeff26b" providerId="ADAL" clId="{2E2258F1-D5AE-4753-A91B-784FD7C7D4E3}" dt="2022-07-13T12:19:19.036" v="156" actId="2696"/>
        <pc:sldMkLst>
          <pc:docMk/>
          <pc:sldMk cId="2090537631" sldId="465"/>
        </pc:sldMkLst>
      </pc:sldChg>
      <pc:sldChg chg="del">
        <pc:chgData name="D Callanan" userId="951668ec-da26-491a-9b8a-af24bfeff26b" providerId="ADAL" clId="{2E2258F1-D5AE-4753-A91B-784FD7C7D4E3}" dt="2022-07-13T12:19:18.252" v="85" actId="2696"/>
        <pc:sldMkLst>
          <pc:docMk/>
          <pc:sldMk cId="3972270064" sldId="466"/>
        </pc:sldMkLst>
      </pc:sldChg>
      <pc:sldChg chg="del">
        <pc:chgData name="D Callanan" userId="951668ec-da26-491a-9b8a-af24bfeff26b" providerId="ADAL" clId="{2E2258F1-D5AE-4753-A91B-784FD7C7D4E3}" dt="2022-07-13T12:19:18.259" v="86" actId="2696"/>
        <pc:sldMkLst>
          <pc:docMk/>
          <pc:sldMk cId="1395176553" sldId="467"/>
        </pc:sldMkLst>
      </pc:sldChg>
      <pc:sldChg chg="del">
        <pc:chgData name="D Callanan" userId="951668ec-da26-491a-9b8a-af24bfeff26b" providerId="ADAL" clId="{2E2258F1-D5AE-4753-A91B-784FD7C7D4E3}" dt="2022-07-13T12:19:18.276" v="87" actId="2696"/>
        <pc:sldMkLst>
          <pc:docMk/>
          <pc:sldMk cId="2610705191" sldId="468"/>
        </pc:sldMkLst>
      </pc:sldChg>
      <pc:sldChg chg="del">
        <pc:chgData name="D Callanan" userId="951668ec-da26-491a-9b8a-af24bfeff26b" providerId="ADAL" clId="{2E2258F1-D5AE-4753-A91B-784FD7C7D4E3}" dt="2022-07-13T12:19:18.283" v="88" actId="2696"/>
        <pc:sldMkLst>
          <pc:docMk/>
          <pc:sldMk cId="1692241014" sldId="469"/>
        </pc:sldMkLst>
      </pc:sldChg>
      <pc:sldChg chg="del">
        <pc:chgData name="D Callanan" userId="951668ec-da26-491a-9b8a-af24bfeff26b" providerId="ADAL" clId="{2E2258F1-D5AE-4753-A91B-784FD7C7D4E3}" dt="2022-07-13T12:19:18.291" v="89" actId="2696"/>
        <pc:sldMkLst>
          <pc:docMk/>
          <pc:sldMk cId="2213415172" sldId="470"/>
        </pc:sldMkLst>
      </pc:sldChg>
      <pc:sldChg chg="del">
        <pc:chgData name="D Callanan" userId="951668ec-da26-491a-9b8a-af24bfeff26b" providerId="ADAL" clId="{2E2258F1-D5AE-4753-A91B-784FD7C7D4E3}" dt="2022-07-13T12:19:18.299" v="90" actId="2696"/>
        <pc:sldMkLst>
          <pc:docMk/>
          <pc:sldMk cId="665229655" sldId="471"/>
        </pc:sldMkLst>
      </pc:sldChg>
      <pc:sldChg chg="del">
        <pc:chgData name="D Callanan" userId="951668ec-da26-491a-9b8a-af24bfeff26b" providerId="ADAL" clId="{2E2258F1-D5AE-4753-A91B-784FD7C7D4E3}" dt="2022-07-13T12:19:18.314" v="91" actId="2696"/>
        <pc:sldMkLst>
          <pc:docMk/>
          <pc:sldMk cId="1820574408" sldId="472"/>
        </pc:sldMkLst>
      </pc:sldChg>
      <pc:sldChg chg="del">
        <pc:chgData name="D Callanan" userId="951668ec-da26-491a-9b8a-af24bfeff26b" providerId="ADAL" clId="{2E2258F1-D5AE-4753-A91B-784FD7C7D4E3}" dt="2022-07-13T12:19:18.243" v="84" actId="2696"/>
        <pc:sldMkLst>
          <pc:docMk/>
          <pc:sldMk cId="1798802221" sldId="473"/>
        </pc:sldMkLst>
      </pc:sldChg>
      <pc:sldChg chg="del">
        <pc:chgData name="D Callanan" userId="951668ec-da26-491a-9b8a-af24bfeff26b" providerId="ADAL" clId="{2E2258F1-D5AE-4753-A91B-784FD7C7D4E3}" dt="2022-07-13T12:19:18.325" v="92" actId="2696"/>
        <pc:sldMkLst>
          <pc:docMk/>
          <pc:sldMk cId="0" sldId="476"/>
        </pc:sldMkLst>
      </pc:sldChg>
      <pc:sldChg chg="del">
        <pc:chgData name="D Callanan" userId="951668ec-da26-491a-9b8a-af24bfeff26b" providerId="ADAL" clId="{2E2258F1-D5AE-4753-A91B-784FD7C7D4E3}" dt="2022-07-13T12:19:18.377" v="95" actId="2696"/>
        <pc:sldMkLst>
          <pc:docMk/>
          <pc:sldMk cId="976925255" sldId="477"/>
        </pc:sldMkLst>
      </pc:sldChg>
      <pc:sldChg chg="del">
        <pc:chgData name="D Callanan" userId="951668ec-da26-491a-9b8a-af24bfeff26b" providerId="ADAL" clId="{2E2258F1-D5AE-4753-A91B-784FD7C7D4E3}" dt="2022-07-13T12:19:18.397" v="96" actId="2696"/>
        <pc:sldMkLst>
          <pc:docMk/>
          <pc:sldMk cId="228351888" sldId="478"/>
        </pc:sldMkLst>
      </pc:sldChg>
      <pc:sldChg chg="del">
        <pc:chgData name="D Callanan" userId="951668ec-da26-491a-9b8a-af24bfeff26b" providerId="ADAL" clId="{2E2258F1-D5AE-4753-A91B-784FD7C7D4E3}" dt="2022-07-13T12:19:18.445" v="98" actId="2696"/>
        <pc:sldMkLst>
          <pc:docMk/>
          <pc:sldMk cId="4035439139" sldId="479"/>
        </pc:sldMkLst>
      </pc:sldChg>
      <pc:sldChg chg="del">
        <pc:chgData name="D Callanan" userId="951668ec-da26-491a-9b8a-af24bfeff26b" providerId="ADAL" clId="{2E2258F1-D5AE-4753-A91B-784FD7C7D4E3}" dt="2022-07-13T12:19:18.492" v="101" actId="2696"/>
        <pc:sldMkLst>
          <pc:docMk/>
          <pc:sldMk cId="775577577" sldId="480"/>
        </pc:sldMkLst>
      </pc:sldChg>
      <pc:sldChg chg="del">
        <pc:chgData name="D Callanan" userId="951668ec-da26-491a-9b8a-af24bfeff26b" providerId="ADAL" clId="{2E2258F1-D5AE-4753-A91B-784FD7C7D4E3}" dt="2022-07-13T12:19:18.500" v="102" actId="2696"/>
        <pc:sldMkLst>
          <pc:docMk/>
          <pc:sldMk cId="950712079" sldId="481"/>
        </pc:sldMkLst>
      </pc:sldChg>
      <pc:sldChg chg="del">
        <pc:chgData name="D Callanan" userId="951668ec-da26-491a-9b8a-af24bfeff26b" providerId="ADAL" clId="{2E2258F1-D5AE-4753-A91B-784FD7C7D4E3}" dt="2022-07-13T12:19:18.558" v="106" actId="2696"/>
        <pc:sldMkLst>
          <pc:docMk/>
          <pc:sldMk cId="3923298589" sldId="482"/>
        </pc:sldMkLst>
      </pc:sldChg>
      <pc:sldChg chg="del">
        <pc:chgData name="D Callanan" userId="951668ec-da26-491a-9b8a-af24bfeff26b" providerId="ADAL" clId="{2E2258F1-D5AE-4753-A91B-784FD7C7D4E3}" dt="2022-07-13T12:19:18.564" v="107" actId="2696"/>
        <pc:sldMkLst>
          <pc:docMk/>
          <pc:sldMk cId="953840399" sldId="483"/>
        </pc:sldMkLst>
      </pc:sldChg>
      <pc:sldChg chg="del">
        <pc:chgData name="D Callanan" userId="951668ec-da26-491a-9b8a-af24bfeff26b" providerId="ADAL" clId="{2E2258F1-D5AE-4753-A91B-784FD7C7D4E3}" dt="2022-07-13T12:19:18.581" v="109" actId="2696"/>
        <pc:sldMkLst>
          <pc:docMk/>
          <pc:sldMk cId="4267778961" sldId="484"/>
        </pc:sldMkLst>
      </pc:sldChg>
      <pc:sldChg chg="del">
        <pc:chgData name="D Callanan" userId="951668ec-da26-491a-9b8a-af24bfeff26b" providerId="ADAL" clId="{2E2258F1-D5AE-4753-A91B-784FD7C7D4E3}" dt="2022-07-13T12:19:18.602" v="111" actId="2696"/>
        <pc:sldMkLst>
          <pc:docMk/>
          <pc:sldMk cId="2392347191" sldId="485"/>
        </pc:sldMkLst>
      </pc:sldChg>
      <pc:sldChg chg="del">
        <pc:chgData name="D Callanan" userId="951668ec-da26-491a-9b8a-af24bfeff26b" providerId="ADAL" clId="{2E2258F1-D5AE-4753-A91B-784FD7C7D4E3}" dt="2022-07-13T12:19:18.622" v="112" actId="2696"/>
        <pc:sldMkLst>
          <pc:docMk/>
          <pc:sldMk cId="4104643030" sldId="486"/>
        </pc:sldMkLst>
      </pc:sldChg>
      <pc:sldChg chg="del">
        <pc:chgData name="D Callanan" userId="951668ec-da26-491a-9b8a-af24bfeff26b" providerId="ADAL" clId="{2E2258F1-D5AE-4753-A91B-784FD7C7D4E3}" dt="2022-07-13T12:19:18.633" v="113" actId="2696"/>
        <pc:sldMkLst>
          <pc:docMk/>
          <pc:sldMk cId="1714363917" sldId="487"/>
        </pc:sldMkLst>
      </pc:sldChg>
      <pc:sldChg chg="del">
        <pc:chgData name="D Callanan" userId="951668ec-da26-491a-9b8a-af24bfeff26b" providerId="ADAL" clId="{2E2258F1-D5AE-4753-A91B-784FD7C7D4E3}" dt="2022-07-13T12:19:18.653" v="114" actId="2696"/>
        <pc:sldMkLst>
          <pc:docMk/>
          <pc:sldMk cId="547151643" sldId="488"/>
        </pc:sldMkLst>
      </pc:sldChg>
      <pc:sldChg chg="del">
        <pc:chgData name="D Callanan" userId="951668ec-da26-491a-9b8a-af24bfeff26b" providerId="ADAL" clId="{2E2258F1-D5AE-4753-A91B-784FD7C7D4E3}" dt="2022-07-13T12:19:18.664" v="115" actId="2696"/>
        <pc:sldMkLst>
          <pc:docMk/>
          <pc:sldMk cId="2995585516" sldId="489"/>
        </pc:sldMkLst>
      </pc:sldChg>
      <pc:sldChg chg="del">
        <pc:chgData name="D Callanan" userId="951668ec-da26-491a-9b8a-af24bfeff26b" providerId="ADAL" clId="{2E2258F1-D5AE-4753-A91B-784FD7C7D4E3}" dt="2022-07-13T12:19:18.672" v="116" actId="2696"/>
        <pc:sldMkLst>
          <pc:docMk/>
          <pc:sldMk cId="226200815" sldId="491"/>
        </pc:sldMkLst>
      </pc:sldChg>
      <pc:sldChg chg="del">
        <pc:chgData name="D Callanan" userId="951668ec-da26-491a-9b8a-af24bfeff26b" providerId="ADAL" clId="{2E2258F1-D5AE-4753-A91B-784FD7C7D4E3}" dt="2022-07-13T12:19:18.681" v="117" actId="2696"/>
        <pc:sldMkLst>
          <pc:docMk/>
          <pc:sldMk cId="1572071813" sldId="492"/>
        </pc:sldMkLst>
      </pc:sldChg>
      <pc:sldChg chg="del">
        <pc:chgData name="D Callanan" userId="951668ec-da26-491a-9b8a-af24bfeff26b" providerId="ADAL" clId="{2E2258F1-D5AE-4753-A91B-784FD7C7D4E3}" dt="2022-07-13T12:19:18.691" v="118" actId="2696"/>
        <pc:sldMkLst>
          <pc:docMk/>
          <pc:sldMk cId="760173892" sldId="493"/>
        </pc:sldMkLst>
      </pc:sldChg>
      <pc:sldChg chg="del">
        <pc:chgData name="D Callanan" userId="951668ec-da26-491a-9b8a-af24bfeff26b" providerId="ADAL" clId="{2E2258F1-D5AE-4753-A91B-784FD7C7D4E3}" dt="2022-07-13T12:19:18.699" v="119" actId="2696"/>
        <pc:sldMkLst>
          <pc:docMk/>
          <pc:sldMk cId="4151856625" sldId="494"/>
        </pc:sldMkLst>
      </pc:sldChg>
      <pc:sldChg chg="del">
        <pc:chgData name="D Callanan" userId="951668ec-da26-491a-9b8a-af24bfeff26b" providerId="ADAL" clId="{2E2258F1-D5AE-4753-A91B-784FD7C7D4E3}" dt="2022-07-13T12:19:18.708" v="120" actId="2696"/>
        <pc:sldMkLst>
          <pc:docMk/>
          <pc:sldMk cId="2495353628" sldId="495"/>
        </pc:sldMkLst>
      </pc:sldChg>
      <pc:sldChg chg="del">
        <pc:chgData name="D Callanan" userId="951668ec-da26-491a-9b8a-af24bfeff26b" providerId="ADAL" clId="{2E2258F1-D5AE-4753-A91B-784FD7C7D4E3}" dt="2022-07-13T12:19:18.718" v="121" actId="2696"/>
        <pc:sldMkLst>
          <pc:docMk/>
          <pc:sldMk cId="1658189665" sldId="496"/>
        </pc:sldMkLst>
      </pc:sldChg>
      <pc:sldChg chg="del">
        <pc:chgData name="D Callanan" userId="951668ec-da26-491a-9b8a-af24bfeff26b" providerId="ADAL" clId="{2E2258F1-D5AE-4753-A91B-784FD7C7D4E3}" dt="2022-07-13T12:19:18.356" v="94" actId="2696"/>
        <pc:sldMkLst>
          <pc:docMk/>
          <pc:sldMk cId="3902017611" sldId="497"/>
        </pc:sldMkLst>
      </pc:sldChg>
      <pc:sldChg chg="del">
        <pc:chgData name="D Callanan" userId="951668ec-da26-491a-9b8a-af24bfeff26b" providerId="ADAL" clId="{2E2258F1-D5AE-4753-A91B-784FD7C7D4E3}" dt="2022-07-13T12:19:18.729" v="122" actId="2696"/>
        <pc:sldMkLst>
          <pc:docMk/>
          <pc:sldMk cId="513108030" sldId="498"/>
        </pc:sldMkLst>
      </pc:sldChg>
      <pc:sldChg chg="del">
        <pc:chgData name="D Callanan" userId="951668ec-da26-491a-9b8a-af24bfeff26b" providerId="ADAL" clId="{2E2258F1-D5AE-4753-A91B-784FD7C7D4E3}" dt="2022-07-13T12:19:18.739" v="123" actId="2696"/>
        <pc:sldMkLst>
          <pc:docMk/>
          <pc:sldMk cId="1922811701" sldId="499"/>
        </pc:sldMkLst>
      </pc:sldChg>
      <pc:sldChg chg="del">
        <pc:chgData name="D Callanan" userId="951668ec-da26-491a-9b8a-af24bfeff26b" providerId="ADAL" clId="{2E2258F1-D5AE-4753-A91B-784FD7C7D4E3}" dt="2022-07-13T12:19:18.752" v="124" actId="2696"/>
        <pc:sldMkLst>
          <pc:docMk/>
          <pc:sldMk cId="846484610" sldId="500"/>
        </pc:sldMkLst>
      </pc:sldChg>
      <pc:sldChg chg="del">
        <pc:chgData name="D Callanan" userId="951668ec-da26-491a-9b8a-af24bfeff26b" providerId="ADAL" clId="{2E2258F1-D5AE-4753-A91B-784FD7C7D4E3}" dt="2022-07-13T12:19:18.760" v="125" actId="2696"/>
        <pc:sldMkLst>
          <pc:docMk/>
          <pc:sldMk cId="3061260526" sldId="501"/>
        </pc:sldMkLst>
      </pc:sldChg>
      <pc:sldChg chg="del">
        <pc:chgData name="D Callanan" userId="951668ec-da26-491a-9b8a-af24bfeff26b" providerId="ADAL" clId="{2E2258F1-D5AE-4753-A91B-784FD7C7D4E3}" dt="2022-07-13T12:19:18.770" v="126" actId="2696"/>
        <pc:sldMkLst>
          <pc:docMk/>
          <pc:sldMk cId="1641778120" sldId="502"/>
        </pc:sldMkLst>
      </pc:sldChg>
      <pc:sldChg chg="del">
        <pc:chgData name="D Callanan" userId="951668ec-da26-491a-9b8a-af24bfeff26b" providerId="ADAL" clId="{2E2258F1-D5AE-4753-A91B-784FD7C7D4E3}" dt="2022-07-13T12:19:18.777" v="127" actId="2696"/>
        <pc:sldMkLst>
          <pc:docMk/>
          <pc:sldMk cId="133632215" sldId="503"/>
        </pc:sldMkLst>
      </pc:sldChg>
      <pc:sldChg chg="del">
        <pc:chgData name="D Callanan" userId="951668ec-da26-491a-9b8a-af24bfeff26b" providerId="ADAL" clId="{2E2258F1-D5AE-4753-A91B-784FD7C7D4E3}" dt="2022-07-13T12:19:18.782" v="128" actId="2696"/>
        <pc:sldMkLst>
          <pc:docMk/>
          <pc:sldMk cId="882727087" sldId="504"/>
        </pc:sldMkLst>
      </pc:sldChg>
      <pc:sldChg chg="del">
        <pc:chgData name="D Callanan" userId="951668ec-da26-491a-9b8a-af24bfeff26b" providerId="ADAL" clId="{2E2258F1-D5AE-4753-A91B-784FD7C7D4E3}" dt="2022-07-13T12:19:18.794" v="129" actId="2696"/>
        <pc:sldMkLst>
          <pc:docMk/>
          <pc:sldMk cId="2316350092" sldId="505"/>
        </pc:sldMkLst>
      </pc:sldChg>
      <pc:sldChg chg="del">
        <pc:chgData name="D Callanan" userId="951668ec-da26-491a-9b8a-af24bfeff26b" providerId="ADAL" clId="{2E2258F1-D5AE-4753-A91B-784FD7C7D4E3}" dt="2022-07-13T12:19:18.802" v="130" actId="2696"/>
        <pc:sldMkLst>
          <pc:docMk/>
          <pc:sldMk cId="2841832154" sldId="506"/>
        </pc:sldMkLst>
      </pc:sldChg>
      <pc:sldChg chg="del">
        <pc:chgData name="D Callanan" userId="951668ec-da26-491a-9b8a-af24bfeff26b" providerId="ADAL" clId="{2E2258F1-D5AE-4753-A91B-784FD7C7D4E3}" dt="2022-07-13T12:19:18.812" v="131" actId="2696"/>
        <pc:sldMkLst>
          <pc:docMk/>
          <pc:sldMk cId="52467702" sldId="507"/>
        </pc:sldMkLst>
      </pc:sldChg>
      <pc:sldChg chg="del">
        <pc:chgData name="D Callanan" userId="951668ec-da26-491a-9b8a-af24bfeff26b" providerId="ADAL" clId="{2E2258F1-D5AE-4753-A91B-784FD7C7D4E3}" dt="2022-07-13T12:19:18.821" v="132" actId="2696"/>
        <pc:sldMkLst>
          <pc:docMk/>
          <pc:sldMk cId="1753973298" sldId="508"/>
        </pc:sldMkLst>
      </pc:sldChg>
      <pc:sldChg chg="del">
        <pc:chgData name="D Callanan" userId="951668ec-da26-491a-9b8a-af24bfeff26b" providerId="ADAL" clId="{2E2258F1-D5AE-4753-A91B-784FD7C7D4E3}" dt="2022-07-13T12:19:18.833" v="133" actId="2696"/>
        <pc:sldMkLst>
          <pc:docMk/>
          <pc:sldMk cId="3236228570" sldId="509"/>
        </pc:sldMkLst>
      </pc:sldChg>
      <pc:sldChg chg="del">
        <pc:chgData name="D Callanan" userId="951668ec-da26-491a-9b8a-af24bfeff26b" providerId="ADAL" clId="{2E2258F1-D5AE-4753-A91B-784FD7C7D4E3}" dt="2022-07-13T12:19:18.847" v="134" actId="2696"/>
        <pc:sldMkLst>
          <pc:docMk/>
          <pc:sldMk cId="1741938286" sldId="510"/>
        </pc:sldMkLst>
      </pc:sldChg>
      <pc:sldChg chg="del">
        <pc:chgData name="D Callanan" userId="951668ec-da26-491a-9b8a-af24bfeff26b" providerId="ADAL" clId="{2E2258F1-D5AE-4753-A91B-784FD7C7D4E3}" dt="2022-07-13T12:19:18.859" v="135" actId="2696"/>
        <pc:sldMkLst>
          <pc:docMk/>
          <pc:sldMk cId="4220636126" sldId="511"/>
        </pc:sldMkLst>
      </pc:sldChg>
      <pc:sldChg chg="del">
        <pc:chgData name="D Callanan" userId="951668ec-da26-491a-9b8a-af24bfeff26b" providerId="ADAL" clId="{2E2258F1-D5AE-4753-A91B-784FD7C7D4E3}" dt="2022-07-13T12:19:18.872" v="136" actId="2696"/>
        <pc:sldMkLst>
          <pc:docMk/>
          <pc:sldMk cId="3280678942" sldId="512"/>
        </pc:sldMkLst>
      </pc:sldChg>
      <pc:sldChg chg="del">
        <pc:chgData name="D Callanan" userId="951668ec-da26-491a-9b8a-af24bfeff26b" providerId="ADAL" clId="{2E2258F1-D5AE-4753-A91B-784FD7C7D4E3}" dt="2022-07-13T12:19:18.888" v="137" actId="2696"/>
        <pc:sldMkLst>
          <pc:docMk/>
          <pc:sldMk cId="1556374469" sldId="513"/>
        </pc:sldMkLst>
      </pc:sldChg>
      <pc:sldChg chg="del">
        <pc:chgData name="D Callanan" userId="951668ec-da26-491a-9b8a-af24bfeff26b" providerId="ADAL" clId="{2E2258F1-D5AE-4753-A91B-784FD7C7D4E3}" dt="2022-07-13T12:19:18.901" v="138" actId="2696"/>
        <pc:sldMkLst>
          <pc:docMk/>
          <pc:sldMk cId="3584510284" sldId="514"/>
        </pc:sldMkLst>
      </pc:sldChg>
      <pc:sldChg chg="del">
        <pc:chgData name="D Callanan" userId="951668ec-da26-491a-9b8a-af24bfeff26b" providerId="ADAL" clId="{2E2258F1-D5AE-4753-A91B-784FD7C7D4E3}" dt="2022-07-13T12:19:18.911" v="139" actId="2696"/>
        <pc:sldMkLst>
          <pc:docMk/>
          <pc:sldMk cId="2125417319" sldId="515"/>
        </pc:sldMkLst>
      </pc:sldChg>
      <pc:sldChg chg="del">
        <pc:chgData name="D Callanan" userId="951668ec-da26-491a-9b8a-af24bfeff26b" providerId="ADAL" clId="{2E2258F1-D5AE-4753-A91B-784FD7C7D4E3}" dt="2022-07-13T12:19:18.919" v="140" actId="2696"/>
        <pc:sldMkLst>
          <pc:docMk/>
          <pc:sldMk cId="307565769" sldId="516"/>
        </pc:sldMkLst>
      </pc:sldChg>
      <pc:sldChg chg="del">
        <pc:chgData name="D Callanan" userId="951668ec-da26-491a-9b8a-af24bfeff26b" providerId="ADAL" clId="{2E2258F1-D5AE-4753-A91B-784FD7C7D4E3}" dt="2022-07-13T12:19:18.926" v="141" actId="2696"/>
        <pc:sldMkLst>
          <pc:docMk/>
          <pc:sldMk cId="1231663546" sldId="517"/>
        </pc:sldMkLst>
      </pc:sldChg>
      <pc:sldChg chg="del">
        <pc:chgData name="D Callanan" userId="951668ec-da26-491a-9b8a-af24bfeff26b" providerId="ADAL" clId="{2E2258F1-D5AE-4753-A91B-784FD7C7D4E3}" dt="2022-07-13T12:19:18.932" v="142" actId="2696"/>
        <pc:sldMkLst>
          <pc:docMk/>
          <pc:sldMk cId="4113728607" sldId="518"/>
        </pc:sldMkLst>
      </pc:sldChg>
      <pc:sldChg chg="del">
        <pc:chgData name="D Callanan" userId="951668ec-da26-491a-9b8a-af24bfeff26b" providerId="ADAL" clId="{2E2258F1-D5AE-4753-A91B-784FD7C7D4E3}" dt="2022-07-13T12:19:18.980" v="149" actId="2696"/>
        <pc:sldMkLst>
          <pc:docMk/>
          <pc:sldMk cId="3241672198" sldId="519"/>
        </pc:sldMkLst>
      </pc:sldChg>
      <pc:sldChg chg="del">
        <pc:chgData name="D Callanan" userId="951668ec-da26-491a-9b8a-af24bfeff26b" providerId="ADAL" clId="{2E2258F1-D5AE-4753-A91B-784FD7C7D4E3}" dt="2022-07-13T12:19:18.988" v="150" actId="2696"/>
        <pc:sldMkLst>
          <pc:docMk/>
          <pc:sldMk cId="314156038" sldId="520"/>
        </pc:sldMkLst>
      </pc:sldChg>
      <pc:sldChg chg="del">
        <pc:chgData name="D Callanan" userId="951668ec-da26-491a-9b8a-af24bfeff26b" providerId="ADAL" clId="{2E2258F1-D5AE-4753-A91B-784FD7C7D4E3}" dt="2022-07-13T12:19:18.995" v="151" actId="2696"/>
        <pc:sldMkLst>
          <pc:docMk/>
          <pc:sldMk cId="1666983215" sldId="521"/>
        </pc:sldMkLst>
      </pc:sldChg>
      <pc:sldChg chg="del">
        <pc:chgData name="D Callanan" userId="951668ec-da26-491a-9b8a-af24bfeff26b" providerId="ADAL" clId="{2E2258F1-D5AE-4753-A91B-784FD7C7D4E3}" dt="2022-07-13T12:19:19.004" v="152" actId="2696"/>
        <pc:sldMkLst>
          <pc:docMk/>
          <pc:sldMk cId="1335264675" sldId="522"/>
        </pc:sldMkLst>
      </pc:sldChg>
      <pc:sldChg chg="del">
        <pc:chgData name="D Callanan" userId="951668ec-da26-491a-9b8a-af24bfeff26b" providerId="ADAL" clId="{2E2258F1-D5AE-4753-A91B-784FD7C7D4E3}" dt="2022-07-13T12:19:19.011" v="153" actId="2696"/>
        <pc:sldMkLst>
          <pc:docMk/>
          <pc:sldMk cId="1091148780" sldId="523"/>
        </pc:sldMkLst>
      </pc:sldChg>
      <pc:sldChg chg="del">
        <pc:chgData name="D Callanan" userId="951668ec-da26-491a-9b8a-af24bfeff26b" providerId="ADAL" clId="{2E2258F1-D5AE-4753-A91B-784FD7C7D4E3}" dt="2022-07-13T12:19:19.018" v="154" actId="2696"/>
        <pc:sldMkLst>
          <pc:docMk/>
          <pc:sldMk cId="3851199647" sldId="524"/>
        </pc:sldMkLst>
      </pc:sldChg>
      <pc:sldChg chg="del">
        <pc:chgData name="D Callanan" userId="951668ec-da26-491a-9b8a-af24bfeff26b" providerId="ADAL" clId="{2E2258F1-D5AE-4753-A91B-784FD7C7D4E3}" dt="2022-07-13T12:19:19.027" v="155" actId="2696"/>
        <pc:sldMkLst>
          <pc:docMk/>
          <pc:sldMk cId="997266208" sldId="525"/>
        </pc:sldMkLst>
      </pc:sldChg>
      <pc:sldChg chg="del">
        <pc:chgData name="D Callanan" userId="951668ec-da26-491a-9b8a-af24bfeff26b" providerId="ADAL" clId="{2E2258F1-D5AE-4753-A91B-784FD7C7D4E3}" dt="2022-07-13T12:19:19.047" v="157" actId="2696"/>
        <pc:sldMkLst>
          <pc:docMk/>
          <pc:sldMk cId="3826134992" sldId="526"/>
        </pc:sldMkLst>
      </pc:sldChg>
      <pc:sldChg chg="del">
        <pc:chgData name="D Callanan" userId="951668ec-da26-491a-9b8a-af24bfeff26b" providerId="ADAL" clId="{2E2258F1-D5AE-4753-A91B-784FD7C7D4E3}" dt="2022-07-13T12:19:18.955" v="145" actId="2696"/>
        <pc:sldMkLst>
          <pc:docMk/>
          <pc:sldMk cId="3643325472" sldId="527"/>
        </pc:sldMkLst>
      </pc:sldChg>
      <pc:sldChg chg="del">
        <pc:chgData name="D Callanan" userId="951668ec-da26-491a-9b8a-af24bfeff26b" providerId="ADAL" clId="{2E2258F1-D5AE-4753-A91B-784FD7C7D4E3}" dt="2022-07-13T12:19:18.960" v="146" actId="2696"/>
        <pc:sldMkLst>
          <pc:docMk/>
          <pc:sldMk cId="4233446308" sldId="528"/>
        </pc:sldMkLst>
      </pc:sldChg>
      <pc:sldChg chg="del">
        <pc:chgData name="D Callanan" userId="951668ec-da26-491a-9b8a-af24bfeff26b" providerId="ADAL" clId="{2E2258F1-D5AE-4753-A91B-784FD7C7D4E3}" dt="2022-07-13T12:19:18.339" v="93" actId="2696"/>
        <pc:sldMkLst>
          <pc:docMk/>
          <pc:sldMk cId="667359919" sldId="5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A6D2-794D-4FD5-8B5E-6EBC94F2B718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098FC-6682-47BE-AB19-CFC888823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iqlXuFo4To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siqlXuFo4T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hNPyUUtUDw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bhNPyUUtUD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het.colorado.edu/sims/html/diffusion/latest/diffusion_en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wig-world.com/film/expansion-and-contraction-1526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expansion-and-contraction-1526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states-of-matter/latest/states-of-matter_en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g-world.com/film/solids-liquids-and-gases-1471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states-of-matter/latest/states-of-matter_en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/>
          </a:bodyPr>
          <a:lstStyle/>
          <a:p>
            <a:r>
              <a:rPr lang="en-IE" sz="6700" dirty="0"/>
              <a:t>8Ia1 The Particle Model </a:t>
            </a:r>
            <a:r>
              <a:rPr lang="en-IE" sz="7200" dirty="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035" y="2173156"/>
            <a:ext cx="10668000" cy="101454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IE" sz="3200" dirty="0">
                <a:latin typeface="+mj-lt"/>
              </a:rPr>
              <a:t>Do Now: </a:t>
            </a:r>
          </a:p>
          <a:p>
            <a:r>
              <a:rPr lang="en-IE" sz="4200" dirty="0">
                <a:latin typeface="+mj-lt"/>
              </a:rPr>
              <a:t> Sketch how particles are arranged in solids, liquids and gases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>
                <a:latin typeface="+mj-lt"/>
              </a:rPr>
              <a:pPr algn="ctr"/>
              <a:t>13/07/2022</a:t>
            </a:fld>
            <a:endParaRPr lang="en-IE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46109-17FD-4CD8-80B6-C3ECEC90F3DE}"/>
              </a:ext>
            </a:extLst>
          </p:cNvPr>
          <p:cNvSpPr/>
          <p:nvPr/>
        </p:nvSpPr>
        <p:spPr>
          <a:xfrm>
            <a:off x="1381583" y="3635854"/>
            <a:ext cx="1889440" cy="191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C1190-6D18-4EA8-A3C0-B436C6420CBB}"/>
              </a:ext>
            </a:extLst>
          </p:cNvPr>
          <p:cNvSpPr txBox="1"/>
          <p:nvPr/>
        </p:nvSpPr>
        <p:spPr>
          <a:xfrm>
            <a:off x="1337435" y="5569422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+mj-lt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BEBEE-29C4-4744-A7AE-DEA210F148B1}"/>
              </a:ext>
            </a:extLst>
          </p:cNvPr>
          <p:cNvSpPr txBox="1"/>
          <p:nvPr/>
        </p:nvSpPr>
        <p:spPr>
          <a:xfrm>
            <a:off x="3640156" y="5562395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+mj-lt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5E27E-4F6E-4DAD-AABD-E157DA34FC1F}"/>
              </a:ext>
            </a:extLst>
          </p:cNvPr>
          <p:cNvSpPr txBox="1"/>
          <p:nvPr/>
        </p:nvSpPr>
        <p:spPr>
          <a:xfrm>
            <a:off x="5956249" y="5558127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+mj-lt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6A63B-ECA4-4F35-AB42-6F4825DA05D2}"/>
              </a:ext>
            </a:extLst>
          </p:cNvPr>
          <p:cNvSpPr/>
          <p:nvPr/>
        </p:nvSpPr>
        <p:spPr>
          <a:xfrm>
            <a:off x="3762222" y="3657182"/>
            <a:ext cx="1889440" cy="191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667BFC-FFE1-4081-8303-210C4BB85EB9}"/>
              </a:ext>
            </a:extLst>
          </p:cNvPr>
          <p:cNvSpPr/>
          <p:nvPr/>
        </p:nvSpPr>
        <p:spPr>
          <a:xfrm>
            <a:off x="6109091" y="3657182"/>
            <a:ext cx="1889440" cy="191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179822F7-E848-4CA9-8452-DF632648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260" y="3536267"/>
            <a:ext cx="2649705" cy="2259119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Which one do many students get wrong &amp; how?</a:t>
            </a:r>
          </a:p>
        </p:txBody>
      </p:sp>
    </p:spTree>
    <p:extLst>
      <p:ext uri="{BB962C8B-B14F-4D97-AF65-F5344CB8AC3E}">
        <p14:creationId xmlns:p14="http://schemas.microsoft.com/office/powerpoint/2010/main" val="130264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E36CE-627F-4DA3-B87C-363E58F0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6771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334BB-0A7A-4A51-B2D2-D64CE3090503}"/>
              </a:ext>
            </a:extLst>
          </p:cNvPr>
          <p:cNvSpPr/>
          <p:nvPr/>
        </p:nvSpPr>
        <p:spPr>
          <a:xfrm>
            <a:off x="2183480" y="2685985"/>
            <a:ext cx="1597816" cy="3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F94CF-6285-416D-BE0E-9124FEB6C134}"/>
              </a:ext>
            </a:extLst>
          </p:cNvPr>
          <p:cNvSpPr/>
          <p:nvPr/>
        </p:nvSpPr>
        <p:spPr>
          <a:xfrm>
            <a:off x="2183480" y="4897280"/>
            <a:ext cx="1597816" cy="3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0F54C-6E23-4498-BC0C-5C48561F71AE}"/>
              </a:ext>
            </a:extLst>
          </p:cNvPr>
          <p:cNvSpPr/>
          <p:nvPr/>
        </p:nvSpPr>
        <p:spPr>
          <a:xfrm>
            <a:off x="6036616" y="575095"/>
            <a:ext cx="1330563" cy="153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44CCC-0095-4D7E-AAD1-AC10CC293AAD}"/>
              </a:ext>
            </a:extLst>
          </p:cNvPr>
          <p:cNvSpPr/>
          <p:nvPr/>
        </p:nvSpPr>
        <p:spPr>
          <a:xfrm>
            <a:off x="6014385" y="2663494"/>
            <a:ext cx="1760991" cy="153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8DD3B-F9C2-445D-8303-30DF7E5C3342}"/>
              </a:ext>
            </a:extLst>
          </p:cNvPr>
          <p:cNvSpPr/>
          <p:nvPr/>
        </p:nvSpPr>
        <p:spPr>
          <a:xfrm>
            <a:off x="6036617" y="4910044"/>
            <a:ext cx="1760991" cy="153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BB0A1-265F-4B6E-9A01-7362FCCF8585}"/>
              </a:ext>
            </a:extLst>
          </p:cNvPr>
          <p:cNvSpPr txBox="1"/>
          <p:nvPr/>
        </p:nvSpPr>
        <p:spPr>
          <a:xfrm>
            <a:off x="4092304" y="1002454"/>
            <a:ext cx="180594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latin typeface="Arial" panose="020B0604020202020204" pitchFamily="34" charset="0"/>
                <a:cs typeface="Arial" panose="020B0604020202020204" pitchFamily="34" charset="0"/>
              </a:rPr>
              <a:t>(all particles touching neighbours)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E28ED-82D1-439C-830E-F6D2C5C896C3}"/>
              </a:ext>
            </a:extLst>
          </p:cNvPr>
          <p:cNvSpPr txBox="1"/>
          <p:nvPr/>
        </p:nvSpPr>
        <p:spPr>
          <a:xfrm>
            <a:off x="4070072" y="3112903"/>
            <a:ext cx="1805949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latin typeface="Arial" panose="020B0604020202020204" pitchFamily="34" charset="0"/>
                <a:cs typeface="Arial" panose="020B0604020202020204" pitchFamily="34" charset="0"/>
              </a:rPr>
              <a:t>(most particles touching neighbours)</a:t>
            </a: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77F4724C-D61F-4385-8321-D5775034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048" y="1596613"/>
            <a:ext cx="3705537" cy="2781713"/>
          </a:xfrm>
          <a:prstGeom prst="cloudCallout">
            <a:avLst>
              <a:gd name="adj1" fmla="val 41177"/>
              <a:gd name="adj2" fmla="val 8997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observations does the particle model explain?</a:t>
            </a: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681546DC-347D-4F29-BC48-78469B70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586" y="4087400"/>
            <a:ext cx="3286633" cy="2620200"/>
          </a:xfrm>
          <a:prstGeom prst="cloudCallout">
            <a:avLst>
              <a:gd name="adj1" fmla="val -96535"/>
              <a:gd name="adj2" fmla="val 2911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Einstein explain using particles?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B5238-4FC5-4719-BF9F-9C8D28E2C31C}"/>
              </a:ext>
            </a:extLst>
          </p:cNvPr>
          <p:cNvSpPr/>
          <p:nvPr/>
        </p:nvSpPr>
        <p:spPr>
          <a:xfrm>
            <a:off x="8141519" y="251929"/>
            <a:ext cx="38227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Can you improve the</a:t>
            </a:r>
          </a:p>
          <a:p>
            <a:r>
              <a:rPr lang="en-US" sz="3200" dirty="0"/>
              <a:t>spacing descriptions?</a:t>
            </a:r>
          </a:p>
        </p:txBody>
      </p:sp>
    </p:spTree>
    <p:extLst>
      <p:ext uri="{BB962C8B-B14F-4D97-AF65-F5344CB8AC3E}">
        <p14:creationId xmlns:p14="http://schemas.microsoft.com/office/powerpoint/2010/main" val="7082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1006627"/>
          <a:ext cx="11767931" cy="558813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397" y="-72668"/>
            <a:ext cx="1208603" cy="1208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56" y="1816189"/>
            <a:ext cx="381696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the 3 states of matter in terms of shape, volume and compressibility.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i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13D75-2C3D-4147-89CC-31F5F8378F91}"/>
              </a:ext>
            </a:extLst>
          </p:cNvPr>
          <p:cNvSpPr txBox="1"/>
          <p:nvPr/>
        </p:nvSpPr>
        <p:spPr>
          <a:xfrm>
            <a:off x="195073" y="3020996"/>
            <a:ext cx="386779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State what is meant by diffusion, contraction and expansion.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8BC61-EF5D-DB4B-B749-2F1B68AD4E5E}"/>
              </a:ext>
            </a:extLst>
          </p:cNvPr>
          <p:cNvSpPr txBox="1"/>
          <p:nvPr/>
        </p:nvSpPr>
        <p:spPr>
          <a:xfrm>
            <a:off x="108856" y="3930812"/>
            <a:ext cx="3925824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the particle model to explain properties of solids, liquids and gases and how temperature affects them.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68ACF-804D-364F-ACA5-1A8A4BC21F00}"/>
              </a:ext>
            </a:extLst>
          </p:cNvPr>
          <p:cNvSpPr txBox="1"/>
          <p:nvPr/>
        </p:nvSpPr>
        <p:spPr>
          <a:xfrm>
            <a:off x="108856" y="5338401"/>
            <a:ext cx="3925824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the particle model to explain expansion and contraction and different temperatures.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F213D-1A4F-034F-80C2-F5EC92FE6892}"/>
              </a:ext>
            </a:extLst>
          </p:cNvPr>
          <p:cNvSpPr txBox="1"/>
          <p:nvPr/>
        </p:nvSpPr>
        <p:spPr>
          <a:xfrm>
            <a:off x="3977916" y="4063281"/>
            <a:ext cx="3925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the volume of a substance changes at different temperatures.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146B7-5666-D440-81C2-1D382D3BBEEF}"/>
              </a:ext>
            </a:extLst>
          </p:cNvPr>
          <p:cNvSpPr txBox="1"/>
          <p:nvPr/>
        </p:nvSpPr>
        <p:spPr>
          <a:xfrm>
            <a:off x="4101160" y="2307412"/>
            <a:ext cx="364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some consequences of changing an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objects temperature.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F0AEF-FB3D-4C41-93BB-00A0B1089442}"/>
              </a:ext>
            </a:extLst>
          </p:cNvPr>
          <p:cNvSpPr txBox="1"/>
          <p:nvPr/>
        </p:nvSpPr>
        <p:spPr>
          <a:xfrm>
            <a:off x="7988973" y="3020996"/>
            <a:ext cx="364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quantitative information on expansion and contraction.</a:t>
            </a: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43"/>
            <a:ext cx="4572000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1351">
                <a:solidFill>
                  <a:srgbClr val="000000"/>
                </a:solidFill>
                <a:latin typeface="Arial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FDEFE81D-BCAB-4A96-BD4E-985D89FC62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12192000" cy="60441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43"/>
            <a:ext cx="4572000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1351">
                <a:solidFill>
                  <a:srgbClr val="000000"/>
                </a:solidFill>
                <a:latin typeface="Arial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715E87E6-2F0C-439B-83A6-4B0E7CDF6B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12192000" cy="59922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E4D127-B1FB-4FD3-A9F4-6C827829554E}"/>
              </a:ext>
            </a:extLst>
          </p:cNvPr>
          <p:cNvSpPr txBox="1"/>
          <p:nvPr/>
        </p:nvSpPr>
        <p:spPr>
          <a:xfrm>
            <a:off x="620062" y="1163639"/>
            <a:ext cx="10791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latin typeface="+mj-lt"/>
                <a:cs typeface="Arial" panose="020B0604020202020204" pitchFamily="34" charset="0"/>
              </a:rPr>
              <a:t>Brownian motion:</a:t>
            </a:r>
            <a:r>
              <a:rPr lang="en-GB" sz="4800" dirty="0">
                <a:latin typeface="+mj-lt"/>
                <a:cs typeface="Arial" panose="020B0604020202020204" pitchFamily="34" charset="0"/>
              </a:rPr>
              <a:t> tiny specks of dust in air or water can be seen jiggling around as they are ___ by moving air or water ________.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9B268-1DA4-4112-A349-3A60D9F6F09E}"/>
              </a:ext>
            </a:extLst>
          </p:cNvPr>
          <p:cNvSpPr txBox="1"/>
          <p:nvPr/>
        </p:nvSpPr>
        <p:spPr>
          <a:xfrm>
            <a:off x="2404822" y="2499697"/>
            <a:ext cx="1841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400" b="1" dirty="0">
                <a:solidFill>
                  <a:srgbClr val="009242"/>
                </a:solidFill>
                <a:latin typeface="+mj-lt"/>
              </a:rPr>
              <a:t>hit</a:t>
            </a:r>
            <a:endParaRPr lang="en-GB" sz="2400" b="1" dirty="0">
              <a:solidFill>
                <a:srgbClr val="00924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83308-46A2-45F8-89B1-79B6F72016A5}"/>
              </a:ext>
            </a:extLst>
          </p:cNvPr>
          <p:cNvSpPr txBox="1"/>
          <p:nvPr/>
        </p:nvSpPr>
        <p:spPr>
          <a:xfrm>
            <a:off x="219069" y="3215931"/>
            <a:ext cx="3713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400" b="1" dirty="0">
                <a:solidFill>
                  <a:srgbClr val="009242"/>
                </a:solidFill>
                <a:latin typeface="+mj-lt"/>
              </a:rPr>
              <a:t>particles</a:t>
            </a:r>
            <a:endParaRPr lang="en-GB" sz="2400" b="1" dirty="0">
              <a:solidFill>
                <a:srgbClr val="009242"/>
              </a:solidFill>
              <a:latin typeface="+mj-lt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16399289-06E8-4B7B-903C-E3D726EF5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738" y="4135762"/>
            <a:ext cx="2727157" cy="1921991"/>
          </a:xfrm>
          <a:prstGeom prst="cloudCallout">
            <a:avLst>
              <a:gd name="adj1" fmla="val -55551"/>
              <a:gd name="adj2" fmla="val 7909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do smells travel?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D11504E4-45A0-40C3-BEE5-B6284D58B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918" y="3772370"/>
            <a:ext cx="3104361" cy="1921991"/>
          </a:xfrm>
          <a:prstGeom prst="cloudCallout">
            <a:avLst>
              <a:gd name="adj1" fmla="val 50557"/>
              <a:gd name="adj2" fmla="val 8243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fast do they travel?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378EDE-2667-4B1B-9F07-489AEA8BE1EE}"/>
              </a:ext>
            </a:extLst>
          </p:cNvPr>
          <p:cNvGrpSpPr/>
          <p:nvPr/>
        </p:nvGrpSpPr>
        <p:grpSpPr>
          <a:xfrm>
            <a:off x="7475764" y="308406"/>
            <a:ext cx="4716236" cy="659938"/>
            <a:chOff x="-1" y="411506"/>
            <a:chExt cx="4716236" cy="65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F94BB1-C3C3-419F-AC2C-FD8FB76FA08B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58F593-3645-48A7-A5B7-A685D487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27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1744E-CE25-4CC2-879B-8E763224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269" cy="3061547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77E9C99A-A1B9-4875-ACBE-7FB66CE99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55" y="3266440"/>
            <a:ext cx="3925839" cy="2620200"/>
          </a:xfrm>
          <a:prstGeom prst="cloudCallout">
            <a:avLst>
              <a:gd name="adj1" fmla="val 50213"/>
              <a:gd name="adj2" fmla="val 740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make a smell (!) here, when will you notice it?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DE4E33-536F-4D4E-9159-8BEE9782710D}"/>
              </a:ext>
            </a:extLst>
          </p:cNvPr>
          <p:cNvCxnSpPr/>
          <p:nvPr/>
        </p:nvCxnSpPr>
        <p:spPr>
          <a:xfrm flipV="1">
            <a:off x="8547947" y="2763520"/>
            <a:ext cx="2831253" cy="142240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8">
            <a:extLst>
              <a:ext uri="{FF2B5EF4-FFF2-40B4-BE49-F238E27FC236}">
                <a16:creationId xmlns:a16="http://schemas.microsoft.com/office/drawing/2014/main" id="{D33A1B99-4300-4C5F-B328-5583669F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87" y="3402753"/>
            <a:ext cx="3925839" cy="2620200"/>
          </a:xfrm>
          <a:prstGeom prst="cloudCallout">
            <a:avLst>
              <a:gd name="adj1" fmla="val -53996"/>
              <a:gd name="adj2" fmla="val 7357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he particle model explain this?</a:t>
            </a:r>
          </a:p>
        </p:txBody>
      </p:sp>
    </p:spTree>
    <p:extLst>
      <p:ext uri="{BB962C8B-B14F-4D97-AF65-F5344CB8AC3E}">
        <p14:creationId xmlns:p14="http://schemas.microsoft.com/office/powerpoint/2010/main" val="111531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07EA48E-E64D-4798-9C37-5AEDCED4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62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FB525-50C9-414C-B406-E18557356157}"/>
              </a:ext>
            </a:extLst>
          </p:cNvPr>
          <p:cNvSpPr txBox="1"/>
          <p:nvPr/>
        </p:nvSpPr>
        <p:spPr>
          <a:xfrm>
            <a:off x="862753" y="1577083"/>
            <a:ext cx="6829297" cy="370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67" u="sng" dirty="0">
                <a:latin typeface="+mj-lt"/>
                <a:cs typeface="Arial" panose="020B0604020202020204" pitchFamily="34" charset="0"/>
              </a:rPr>
              <a:t>Diffusion:</a:t>
            </a:r>
            <a:r>
              <a:rPr lang="en-GB" sz="5867" dirty="0">
                <a:latin typeface="+mj-lt"/>
                <a:cs typeface="Arial" panose="020B0604020202020204" pitchFamily="34" charset="0"/>
              </a:rPr>
              <a:t> gases or liquids mix because the particles are always _______.</a:t>
            </a:r>
            <a:endParaRPr lang="en-GB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D2011-7BD1-4F37-B319-99FB579E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52" y="848794"/>
            <a:ext cx="2354414" cy="424428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571269E3-B79D-45DB-8892-EE0F4B1200C9}"/>
              </a:ext>
            </a:extLst>
          </p:cNvPr>
          <p:cNvSpPr>
            <a:spLocks noChangeArrowheads="1"/>
          </p:cNvSpPr>
          <p:nvPr/>
        </p:nvSpPr>
        <p:spPr bwMode="auto">
          <a:xfrm rot="20902883">
            <a:off x="8088867" y="4594870"/>
            <a:ext cx="3364398" cy="1467408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does a thermometer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C2802-34EE-4ACA-A8E3-F192802C06CB}"/>
              </a:ext>
            </a:extLst>
          </p:cNvPr>
          <p:cNvSpPr txBox="1"/>
          <p:nvPr/>
        </p:nvSpPr>
        <p:spPr>
          <a:xfrm>
            <a:off x="2613060" y="4271116"/>
            <a:ext cx="371380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moving</a:t>
            </a:r>
            <a:endParaRPr lang="en-GB" sz="1600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F4FBC-D7B7-48B0-9686-5DD0A346E3F0}"/>
              </a:ext>
            </a:extLst>
          </p:cNvPr>
          <p:cNvGrpSpPr/>
          <p:nvPr/>
        </p:nvGrpSpPr>
        <p:grpSpPr>
          <a:xfrm>
            <a:off x="0" y="374807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39C360-EF8B-4D32-A837-1F8F8A5C99D6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E9DB27-F9E6-459E-BE34-A0125BE66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5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9C2B8-8D45-4CA3-B3FD-B5F1561C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829"/>
            <a:ext cx="12192000" cy="7840647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0A334DFA-64E3-4540-AB7E-2A3B4FEA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55" y="188460"/>
            <a:ext cx="3537239" cy="2389848"/>
          </a:xfrm>
          <a:prstGeom prst="cloudCallout">
            <a:avLst>
              <a:gd name="adj1" fmla="val -59246"/>
              <a:gd name="adj2" fmla="val 7027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Why is there a gap in this road?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C5A3F195-91E4-42A2-B7DD-CAA31A08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810" y="188460"/>
            <a:ext cx="3537239" cy="2389848"/>
          </a:xfrm>
          <a:prstGeom prst="cloudCallout">
            <a:avLst>
              <a:gd name="adj1" fmla="val 52632"/>
              <a:gd name="adj2" fmla="val 836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At what time of year might the gap be smaller?</a:t>
            </a:r>
          </a:p>
        </p:txBody>
      </p:sp>
    </p:spTree>
    <p:extLst>
      <p:ext uri="{BB962C8B-B14F-4D97-AF65-F5344CB8AC3E}">
        <p14:creationId xmlns:p14="http://schemas.microsoft.com/office/powerpoint/2010/main" val="18009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8FCB346-3DFC-4325-97F6-A5283DE3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828675"/>
            <a:ext cx="90773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D3B7-66E8-7646-889F-D595569EDC89}"/>
              </a:ext>
            </a:extLst>
          </p:cNvPr>
          <p:cNvSpPr/>
          <p:nvPr/>
        </p:nvSpPr>
        <p:spPr>
          <a:xfrm>
            <a:off x="1828889" y="2030636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B4BC1-F377-B648-A6B9-3F8F600229FC}"/>
              </a:ext>
            </a:extLst>
          </p:cNvPr>
          <p:cNvSpPr txBox="1"/>
          <p:nvPr/>
        </p:nvSpPr>
        <p:spPr>
          <a:xfrm>
            <a:off x="1989966" y="4292868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+mj-lt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9E226-6AFF-C644-80C7-6F17DEF89F07}"/>
              </a:ext>
            </a:extLst>
          </p:cNvPr>
          <p:cNvSpPr/>
          <p:nvPr/>
        </p:nvSpPr>
        <p:spPr>
          <a:xfrm>
            <a:off x="4517745" y="2030636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9C846-7879-564C-8825-C3FD08895489}"/>
              </a:ext>
            </a:extLst>
          </p:cNvPr>
          <p:cNvSpPr txBox="1"/>
          <p:nvPr/>
        </p:nvSpPr>
        <p:spPr>
          <a:xfrm>
            <a:off x="4678822" y="4292869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+mj-lt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5EC8-3200-0747-9C31-4F9F5C04A55A}"/>
              </a:ext>
            </a:extLst>
          </p:cNvPr>
          <p:cNvSpPr/>
          <p:nvPr/>
        </p:nvSpPr>
        <p:spPr>
          <a:xfrm>
            <a:off x="7206598" y="2030636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68CFD-7CEC-8D46-9A88-89C4CD17D7A3}"/>
              </a:ext>
            </a:extLst>
          </p:cNvPr>
          <p:cNvSpPr txBox="1"/>
          <p:nvPr/>
        </p:nvSpPr>
        <p:spPr>
          <a:xfrm>
            <a:off x="7367675" y="4292868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latin typeface="+mj-lt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C64BB979-A563-4D47-A1FB-29BD17F0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48" y="603473"/>
            <a:ext cx="11138729" cy="7631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tabLst>
                <a:tab pos="542912" algn="l"/>
              </a:tabLst>
            </a:pPr>
            <a:r>
              <a:rPr lang="en-GB" altLang="en-US" sz="3200" dirty="0">
                <a:latin typeface="+mj-lt"/>
                <a:sym typeface="Wingdings 2" pitchFamily="18" charset="2"/>
              </a:rPr>
              <a:t>Compare your particle diagrams to the </a:t>
            </a:r>
            <a:r>
              <a:rPr lang="en-GB" altLang="en-US" sz="3200" dirty="0" err="1">
                <a:latin typeface="+mj-lt"/>
                <a:sym typeface="Wingdings 2" pitchFamily="18" charset="2"/>
              </a:rPr>
              <a:t>PhET</a:t>
            </a:r>
            <a:r>
              <a:rPr lang="en-GB" altLang="en-US" sz="3200" dirty="0">
                <a:latin typeface="+mj-lt"/>
                <a:sym typeface="Wingdings 2" pitchFamily="18" charset="2"/>
              </a:rPr>
              <a:t> simulation. </a:t>
            </a:r>
            <a:endParaRPr lang="en-US" altLang="en-US" sz="3200" dirty="0">
              <a:latin typeface="+mj-lt"/>
            </a:endParaRP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E2A1546E-F177-4ED2-A6F0-DC6928C64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414" y="4292868"/>
            <a:ext cx="3584425" cy="2451679"/>
          </a:xfrm>
          <a:prstGeom prst="cloudCallout">
            <a:avLst>
              <a:gd name="adj1" fmla="val 32134"/>
              <a:gd name="adj2" fmla="val -8317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Which one do many students get wrong &amp; how?</a:t>
            </a:r>
          </a:p>
        </p:txBody>
      </p:sp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15077D-4F81-0241-B81B-BF1232F2EBCE}"/>
              </a:ext>
            </a:extLst>
          </p:cNvPr>
          <p:cNvSpPr txBox="1"/>
          <p:nvPr/>
        </p:nvSpPr>
        <p:spPr>
          <a:xfrm>
            <a:off x="739898" y="1676243"/>
            <a:ext cx="1116543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latin typeface="+mj-lt"/>
                <a:cs typeface="Arial" panose="020B0604020202020204" pitchFamily="34" charset="0"/>
              </a:rPr>
              <a:t>Materials ________ when heated because particles get hotter and move faster, so take up more space.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6365" y="1598157"/>
            <a:ext cx="317743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expand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BDF90-8F49-C345-B861-017B4E0C154C}"/>
              </a:ext>
            </a:extLst>
          </p:cNvPr>
          <p:cNvSpPr txBox="1"/>
          <p:nvPr/>
        </p:nvSpPr>
        <p:spPr>
          <a:xfrm>
            <a:off x="858171" y="3784508"/>
            <a:ext cx="10457529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latin typeface="+mj-lt"/>
                <a:cs typeface="Arial" panose="020B0604020202020204" pitchFamily="34" charset="0"/>
              </a:rPr>
              <a:t>Materials ________ when cooled because the particles get colder and move slower, so take up less space.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E49BD-C950-CC42-8444-A373748D6707}"/>
              </a:ext>
            </a:extLst>
          </p:cNvPr>
          <p:cNvSpPr txBox="1"/>
          <p:nvPr/>
        </p:nvSpPr>
        <p:spPr>
          <a:xfrm>
            <a:off x="3195291" y="3779937"/>
            <a:ext cx="288298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E6A31-A98E-4879-AF9F-60BE060D43C3}"/>
              </a:ext>
            </a:extLst>
          </p:cNvPr>
          <p:cNvSpPr/>
          <p:nvPr/>
        </p:nvSpPr>
        <p:spPr>
          <a:xfrm>
            <a:off x="739898" y="567417"/>
            <a:ext cx="6298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GB" sz="4800" u="sng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Expansion &amp; Contraction</a:t>
            </a:r>
            <a:endParaRPr lang="en-GB" sz="1867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0F83FFC9-0554-4608-AECF-F463B8D4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089" y="4367827"/>
            <a:ext cx="3537239" cy="2389848"/>
          </a:xfrm>
          <a:prstGeom prst="cloudCallout">
            <a:avLst>
              <a:gd name="adj1" fmla="val 48453"/>
              <a:gd name="adj2" fmla="val -7122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could we act this out using you as particles?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257967EA-B60B-4E2E-81E0-D9A4AFD8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090" y="1398414"/>
            <a:ext cx="3537239" cy="2389848"/>
          </a:xfrm>
          <a:prstGeom prst="cloudCallout">
            <a:avLst>
              <a:gd name="adj1" fmla="val -41530"/>
              <a:gd name="adj2" fmla="val -6803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happens to the density?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D7557-1218-47D0-A020-22365929C4AE}"/>
              </a:ext>
            </a:extLst>
          </p:cNvPr>
          <p:cNvGrpSpPr/>
          <p:nvPr/>
        </p:nvGrpSpPr>
        <p:grpSpPr>
          <a:xfrm>
            <a:off x="7475764" y="136299"/>
            <a:ext cx="4716236" cy="659938"/>
            <a:chOff x="-1" y="411506"/>
            <a:chExt cx="4716236" cy="659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37718A-9E15-4E43-9DA8-7785E695DE65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3FF449-CA0A-4256-AC9A-45498D92D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6B4F834-38AA-4ADE-81E0-40FA38AA0CD4}"/>
              </a:ext>
            </a:extLst>
          </p:cNvPr>
          <p:cNvSpPr txBox="1"/>
          <p:nvPr/>
        </p:nvSpPr>
        <p:spPr>
          <a:xfrm>
            <a:off x="3537729" y="2968540"/>
            <a:ext cx="508109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Density decreases.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512DD-185F-4798-A8C2-801AD51A58D5}"/>
              </a:ext>
            </a:extLst>
          </p:cNvPr>
          <p:cNvSpPr txBox="1"/>
          <p:nvPr/>
        </p:nvSpPr>
        <p:spPr>
          <a:xfrm>
            <a:off x="3889157" y="5076270"/>
            <a:ext cx="508109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Density increases.</a:t>
            </a:r>
          </a:p>
        </p:txBody>
      </p:sp>
    </p:spTree>
    <p:extLst>
      <p:ext uri="{BB962C8B-B14F-4D97-AF65-F5344CB8AC3E}">
        <p14:creationId xmlns:p14="http://schemas.microsoft.com/office/powerpoint/2010/main" val="39009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9" grpId="0" animBg="1"/>
      <p:bldP spid="10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48520-4131-304B-8B2B-A0705A5D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01" y="89006"/>
            <a:ext cx="8379197" cy="4177167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169C6251-D5ED-3245-A572-56727867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4851400"/>
            <a:ext cx="10312400" cy="939800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has happened to the density of this solid?</a:t>
            </a:r>
          </a:p>
        </p:txBody>
      </p:sp>
    </p:spTree>
    <p:extLst>
      <p:ext uri="{BB962C8B-B14F-4D97-AF65-F5344CB8AC3E}">
        <p14:creationId xmlns:p14="http://schemas.microsoft.com/office/powerpoint/2010/main" val="17580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9C2B8-8D45-4CA3-B3FD-B5F1561C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829"/>
            <a:ext cx="12192000" cy="7840647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0A334DFA-64E3-4540-AB7E-2A3B4FEA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55" y="188460"/>
            <a:ext cx="3537239" cy="2389848"/>
          </a:xfrm>
          <a:prstGeom prst="cloudCallout">
            <a:avLst>
              <a:gd name="adj1" fmla="val -59246"/>
              <a:gd name="adj2" fmla="val 7027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there a gap in this road?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C5A3F195-91E4-42A2-B7DD-CAA31A08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810" y="188460"/>
            <a:ext cx="3537239" cy="2389848"/>
          </a:xfrm>
          <a:prstGeom prst="cloudCallout">
            <a:avLst>
              <a:gd name="adj1" fmla="val 52632"/>
              <a:gd name="adj2" fmla="val 836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what time of year might the gap be smaller?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964E5F7-1DF7-4199-8A98-1DC54254A6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6020"/>
            <a:ext cx="1965960" cy="9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108856" y="1006627"/>
          <a:ext cx="11767931" cy="558813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397" y="-72668"/>
            <a:ext cx="1208603" cy="1208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56" y="1816189"/>
            <a:ext cx="381696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the 3 states of matter in terms of shape, volume and compressibility.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i="1" dirty="0">
                <a:solidFill>
                  <a:srgbClr val="FF0000"/>
                </a:solidFill>
                <a:latin typeface="Arial"/>
              </a:rPr>
              <a:t>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13D75-2C3D-4147-89CC-31F5F8378F91}"/>
              </a:ext>
            </a:extLst>
          </p:cNvPr>
          <p:cNvSpPr txBox="1"/>
          <p:nvPr/>
        </p:nvSpPr>
        <p:spPr>
          <a:xfrm>
            <a:off x="195073" y="3020996"/>
            <a:ext cx="386779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State what is meant by diffusion, contraction and expansion.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8BC61-EF5D-DB4B-B749-2F1B68AD4E5E}"/>
              </a:ext>
            </a:extLst>
          </p:cNvPr>
          <p:cNvSpPr txBox="1"/>
          <p:nvPr/>
        </p:nvSpPr>
        <p:spPr>
          <a:xfrm>
            <a:off x="108856" y="3930812"/>
            <a:ext cx="3925824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the particle model to explain properties of solids, liquids and gases and how temperature affects them.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68ACF-804D-364F-ACA5-1A8A4BC21F00}"/>
              </a:ext>
            </a:extLst>
          </p:cNvPr>
          <p:cNvSpPr txBox="1"/>
          <p:nvPr/>
        </p:nvSpPr>
        <p:spPr>
          <a:xfrm>
            <a:off x="108856" y="5338401"/>
            <a:ext cx="3925824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the particle model to explain expansion and contraction and different temperatures.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F213D-1A4F-034F-80C2-F5EC92FE6892}"/>
              </a:ext>
            </a:extLst>
          </p:cNvPr>
          <p:cNvSpPr txBox="1"/>
          <p:nvPr/>
        </p:nvSpPr>
        <p:spPr>
          <a:xfrm>
            <a:off x="3977916" y="4063281"/>
            <a:ext cx="3925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the volume of a substance changes at different temperatures.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146B7-5666-D440-81C2-1D382D3BBEEF}"/>
              </a:ext>
            </a:extLst>
          </p:cNvPr>
          <p:cNvSpPr txBox="1"/>
          <p:nvPr/>
        </p:nvSpPr>
        <p:spPr>
          <a:xfrm>
            <a:off x="4101160" y="2307412"/>
            <a:ext cx="364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some consequences of changing an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objects temperature.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F0AEF-FB3D-4C41-93BB-00A0B1089442}"/>
              </a:ext>
            </a:extLst>
          </p:cNvPr>
          <p:cNvSpPr txBox="1"/>
          <p:nvPr/>
        </p:nvSpPr>
        <p:spPr>
          <a:xfrm>
            <a:off x="7988973" y="3020996"/>
            <a:ext cx="364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quantitative information on expansion and contraction.</a:t>
            </a:r>
          </a:p>
        </p:txBody>
      </p:sp>
    </p:spTree>
    <p:extLst>
      <p:ext uri="{BB962C8B-B14F-4D97-AF65-F5344CB8AC3E}">
        <p14:creationId xmlns:p14="http://schemas.microsoft.com/office/powerpoint/2010/main" val="4338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Particle model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Compress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Contraction</a:t>
            </a: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E42833C-1941-4BC3-90B5-64776B2FE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D3B7-66E8-7646-889F-D595569EDC89}"/>
              </a:ext>
            </a:extLst>
          </p:cNvPr>
          <p:cNvSpPr/>
          <p:nvPr/>
        </p:nvSpPr>
        <p:spPr>
          <a:xfrm>
            <a:off x="1968589" y="1611536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B4BC1-F377-B648-A6B9-3F8F600229FC}"/>
              </a:ext>
            </a:extLst>
          </p:cNvPr>
          <p:cNvSpPr txBox="1"/>
          <p:nvPr/>
        </p:nvSpPr>
        <p:spPr>
          <a:xfrm>
            <a:off x="2129666" y="3873768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9E226-6AFF-C644-80C7-6F17DEF89F07}"/>
              </a:ext>
            </a:extLst>
          </p:cNvPr>
          <p:cNvSpPr/>
          <p:nvPr/>
        </p:nvSpPr>
        <p:spPr>
          <a:xfrm>
            <a:off x="4657445" y="1611536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9C846-7879-564C-8825-C3FD08895489}"/>
              </a:ext>
            </a:extLst>
          </p:cNvPr>
          <p:cNvSpPr txBox="1"/>
          <p:nvPr/>
        </p:nvSpPr>
        <p:spPr>
          <a:xfrm>
            <a:off x="4818522" y="3873769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5EC8-3200-0747-9C31-4F9F5C04A55A}"/>
              </a:ext>
            </a:extLst>
          </p:cNvPr>
          <p:cNvSpPr/>
          <p:nvPr/>
        </p:nvSpPr>
        <p:spPr>
          <a:xfrm>
            <a:off x="7346298" y="1611536"/>
            <a:ext cx="2221841" cy="226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68CFD-7CEC-8D46-9A88-89C4CD17D7A3}"/>
              </a:ext>
            </a:extLst>
          </p:cNvPr>
          <p:cNvSpPr txBox="1"/>
          <p:nvPr/>
        </p:nvSpPr>
        <p:spPr>
          <a:xfrm>
            <a:off x="7507375" y="3873768"/>
            <a:ext cx="18996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gas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CB682830-4B8D-F84C-B572-3138C894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71" y="1558222"/>
            <a:ext cx="2401463" cy="2423001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2A44B1CC-C49B-DA43-8C19-640BBDC1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02" y="1500050"/>
            <a:ext cx="2223132" cy="2481173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1DBC5D68-C795-7B43-B5AC-21C01E4560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006" y="1596851"/>
            <a:ext cx="2223132" cy="2276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526351-B860-BB4A-9242-48D852955AF9}"/>
              </a:ext>
            </a:extLst>
          </p:cNvPr>
          <p:cNvSpPr txBox="1"/>
          <p:nvPr/>
        </p:nvSpPr>
        <p:spPr>
          <a:xfrm>
            <a:off x="4272838" y="4572889"/>
            <a:ext cx="292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most particles should be touching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C4C10-8759-48EB-B30F-7EBA3F237E00}"/>
              </a:ext>
            </a:extLst>
          </p:cNvPr>
          <p:cNvGrpSpPr/>
          <p:nvPr/>
        </p:nvGrpSpPr>
        <p:grpSpPr>
          <a:xfrm>
            <a:off x="8140459" y="265980"/>
            <a:ext cx="4051541" cy="703054"/>
            <a:chOff x="8137585" y="2780580"/>
            <a:chExt cx="4051541" cy="7030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60F4B3-825B-49A6-8F70-C986E4E8FA8F}"/>
                </a:ext>
              </a:extLst>
            </p:cNvPr>
            <p:cNvSpPr txBox="1"/>
            <p:nvPr/>
          </p:nvSpPr>
          <p:spPr>
            <a:xfrm>
              <a:off x="8137585" y="2780580"/>
              <a:ext cx="405154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+mj-lt"/>
                </a:rPr>
                <a:t>Check your work</a:t>
              </a:r>
              <a:endParaRPr lang="en-US" dirty="0">
                <a:latin typeface="+mj-lt"/>
                <a:cs typeface="Calibri Light"/>
              </a:endParaRPr>
            </a:p>
          </p:txBody>
        </p:sp>
        <p:pic>
          <p:nvPicPr>
            <p:cNvPr id="17" name="Graphic 19" descr="Magnifying glass">
              <a:extLst>
                <a:ext uri="{FF2B5EF4-FFF2-40B4-BE49-F238E27FC236}">
                  <a16:creationId xmlns:a16="http://schemas.microsoft.com/office/drawing/2014/main" id="{DD8E5122-CA88-4615-82A4-DA9FB139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27365" y="2784894"/>
              <a:ext cx="655609" cy="69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4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32404C03-69AF-4D51-9EBC-FCFE7820A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842962"/>
            <a:ext cx="90678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15077D-4F81-0241-B81B-BF1232F2EBCE}"/>
              </a:ext>
            </a:extLst>
          </p:cNvPr>
          <p:cNvSpPr txBox="1"/>
          <p:nvPr/>
        </p:nvSpPr>
        <p:spPr>
          <a:xfrm>
            <a:off x="748234" y="874138"/>
            <a:ext cx="1069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  <a:cs typeface="Arial" panose="020B0604020202020204" pitchFamily="34" charset="0"/>
              </a:rPr>
              <a:t>Solids </a:t>
            </a:r>
            <a:r>
              <a:rPr lang="en-GB" sz="3600" dirty="0">
                <a:latin typeface="+mj-lt"/>
                <a:cs typeface="Arial" panose="020B0604020202020204" pitchFamily="34" charset="0"/>
              </a:rPr>
              <a:t>keep their _______and ________; they cannot flow and are difficult to __________. </a:t>
            </a:r>
            <a:endParaRPr lang="en-GB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1934881" y="5247802"/>
            <a:ext cx="8322229" cy="916517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4800" kern="0" dirty="0">
                <a:latin typeface="+mj-lt"/>
              </a:rPr>
              <a:t>volume		shape		compress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D1993-C940-7D4F-ACE0-2C72765F9618}"/>
              </a:ext>
            </a:extLst>
          </p:cNvPr>
          <p:cNvSpPr txBox="1"/>
          <p:nvPr/>
        </p:nvSpPr>
        <p:spPr>
          <a:xfrm>
            <a:off x="748231" y="2332026"/>
            <a:ext cx="1069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  <a:cs typeface="Arial" panose="020B0604020202020204" pitchFamily="34" charset="0"/>
              </a:rPr>
              <a:t>Liquids </a:t>
            </a:r>
            <a:r>
              <a:rPr lang="en-GB" sz="3600" dirty="0">
                <a:latin typeface="+mj-lt"/>
                <a:cs typeface="Arial" panose="020B0604020202020204" pitchFamily="34" charset="0"/>
              </a:rPr>
              <a:t>keep their ________but not their _______; they can flow and are difficult to _________. </a:t>
            </a:r>
            <a:endParaRPr lang="en-GB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DD00C-2EAC-DF46-8237-F71EB3C64C2B}"/>
              </a:ext>
            </a:extLst>
          </p:cNvPr>
          <p:cNvSpPr txBox="1"/>
          <p:nvPr/>
        </p:nvSpPr>
        <p:spPr>
          <a:xfrm>
            <a:off x="748232" y="3789914"/>
            <a:ext cx="1069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  <a:cs typeface="Arial" panose="020B0604020202020204" pitchFamily="34" charset="0"/>
              </a:rPr>
              <a:t>Gases </a:t>
            </a:r>
            <a:r>
              <a:rPr lang="en-GB" sz="3600" dirty="0">
                <a:latin typeface="+mj-lt"/>
                <a:cs typeface="Arial" panose="020B0604020202020204" pitchFamily="34" charset="0"/>
              </a:rPr>
              <a:t>can change their_______ and ________; they spread out and are easy to __________. </a:t>
            </a:r>
            <a:endParaRPr lang="en-GB" sz="36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5B8E9E-0970-457B-8DC1-D1E18E201FCB}"/>
              </a:ext>
            </a:extLst>
          </p:cNvPr>
          <p:cNvGrpSpPr/>
          <p:nvPr/>
        </p:nvGrpSpPr>
        <p:grpSpPr>
          <a:xfrm>
            <a:off x="0" y="85421"/>
            <a:ext cx="4716236" cy="659938"/>
            <a:chOff x="-1" y="411506"/>
            <a:chExt cx="4716236" cy="6599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98732-68E8-4D76-AE3E-E32CCED7AE40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348353-C288-4B45-BA78-709BC2DF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E1C045-A4E7-4CE2-8BFE-8E3D8479AB8A}"/>
              </a:ext>
            </a:extLst>
          </p:cNvPr>
          <p:cNvSpPr txBox="1"/>
          <p:nvPr/>
        </p:nvSpPr>
        <p:spPr>
          <a:xfrm>
            <a:off x="3992632" y="890876"/>
            <a:ext cx="141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3BBC7-FAEE-4D48-8445-3D5D764C7E21}"/>
              </a:ext>
            </a:extLst>
          </p:cNvPr>
          <p:cNvSpPr txBox="1"/>
          <p:nvPr/>
        </p:nvSpPr>
        <p:spPr>
          <a:xfrm>
            <a:off x="6502400" y="899757"/>
            <a:ext cx="156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494103-8034-4E60-8FF6-816E58579D82}"/>
              </a:ext>
            </a:extLst>
          </p:cNvPr>
          <p:cNvSpPr txBox="1"/>
          <p:nvPr/>
        </p:nvSpPr>
        <p:spPr>
          <a:xfrm>
            <a:off x="5218423" y="1399773"/>
            <a:ext cx="21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26670-9E11-44F8-BAC1-8D14C58F2F5D}"/>
              </a:ext>
            </a:extLst>
          </p:cNvPr>
          <p:cNvSpPr txBox="1"/>
          <p:nvPr/>
        </p:nvSpPr>
        <p:spPr>
          <a:xfrm>
            <a:off x="4181244" y="2375261"/>
            <a:ext cx="156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6BF598-B646-4407-AA5B-071774A2DBAC}"/>
              </a:ext>
            </a:extLst>
          </p:cNvPr>
          <p:cNvSpPr txBox="1"/>
          <p:nvPr/>
        </p:nvSpPr>
        <p:spPr>
          <a:xfrm>
            <a:off x="8471389" y="2325267"/>
            <a:ext cx="141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FA5FA-02D5-4C66-B6C7-61A9A1C6CC65}"/>
              </a:ext>
            </a:extLst>
          </p:cNvPr>
          <p:cNvSpPr txBox="1"/>
          <p:nvPr/>
        </p:nvSpPr>
        <p:spPr>
          <a:xfrm>
            <a:off x="5994771" y="2900440"/>
            <a:ext cx="21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9C1A7D-315C-47A5-A94B-4AC2304F284D}"/>
              </a:ext>
            </a:extLst>
          </p:cNvPr>
          <p:cNvSpPr txBox="1"/>
          <p:nvPr/>
        </p:nvSpPr>
        <p:spPr>
          <a:xfrm>
            <a:off x="5123265" y="3740304"/>
            <a:ext cx="141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82771-753F-4F58-8536-5B69199C5EF6}"/>
              </a:ext>
            </a:extLst>
          </p:cNvPr>
          <p:cNvSpPr txBox="1"/>
          <p:nvPr/>
        </p:nvSpPr>
        <p:spPr>
          <a:xfrm>
            <a:off x="7626304" y="3816503"/>
            <a:ext cx="156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224947-FD84-4175-B824-7E299DF754F6}"/>
              </a:ext>
            </a:extLst>
          </p:cNvPr>
          <p:cNvSpPr txBox="1"/>
          <p:nvPr/>
        </p:nvSpPr>
        <p:spPr>
          <a:xfrm>
            <a:off x="5812178" y="4379883"/>
            <a:ext cx="21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</a:t>
            </a:r>
          </a:p>
        </p:txBody>
      </p:sp>
    </p:spTree>
    <p:extLst>
      <p:ext uri="{BB962C8B-B14F-4D97-AF65-F5344CB8AC3E}">
        <p14:creationId xmlns:p14="http://schemas.microsoft.com/office/powerpoint/2010/main" val="16393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8">
            <a:extLst>
              <a:ext uri="{FF2B5EF4-FFF2-40B4-BE49-F238E27FC236}">
                <a16:creationId xmlns:a16="http://schemas.microsoft.com/office/drawing/2014/main" id="{E4AAC1AF-5CE3-4699-8A79-7978E85C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250" y="1704315"/>
            <a:ext cx="5483705" cy="3362600"/>
          </a:xfrm>
          <a:prstGeom prst="cloudCallout">
            <a:avLst>
              <a:gd name="adj1" fmla="val 46762"/>
              <a:gd name="adj2" fmla="val 7098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7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 you squash a gas but not a liquid or solid?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7AFF61CB-1817-4E5D-ACD5-DC066DFB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5" y="202638"/>
            <a:ext cx="5295980" cy="3071191"/>
          </a:xfrm>
          <a:prstGeom prst="cloudCallout">
            <a:avLst>
              <a:gd name="adj1" fmla="val -44067"/>
              <a:gd name="adj2" fmla="val 724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7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particle model explain these properties?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61E53-2823-44FA-9555-4DF02C46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106" y="-1"/>
            <a:ext cx="2238895" cy="6886727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16E31B89-16B3-45E1-AFC6-21893FE9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09" y="3756815"/>
            <a:ext cx="3925839" cy="2620200"/>
          </a:xfrm>
          <a:prstGeom prst="cloudCallout">
            <a:avLst>
              <a:gd name="adj1" fmla="val -61588"/>
              <a:gd name="adj2" fmla="val 6736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 liquids &amp; gases flow but not solids?</a:t>
            </a:r>
          </a:p>
        </p:txBody>
      </p:sp>
    </p:spTree>
    <p:extLst>
      <p:ext uri="{BB962C8B-B14F-4D97-AF65-F5344CB8AC3E}">
        <p14:creationId xmlns:p14="http://schemas.microsoft.com/office/powerpoint/2010/main" val="389434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E36CE-627F-4DA3-B87C-363E58F0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6" y="0"/>
            <a:ext cx="786771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334BB-0A7A-4A51-B2D2-D64CE3090503}"/>
              </a:ext>
            </a:extLst>
          </p:cNvPr>
          <p:cNvSpPr/>
          <p:nvPr/>
        </p:nvSpPr>
        <p:spPr>
          <a:xfrm>
            <a:off x="2389685" y="2685985"/>
            <a:ext cx="1597816" cy="3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F94CF-6285-416D-BE0E-9124FEB6C134}"/>
              </a:ext>
            </a:extLst>
          </p:cNvPr>
          <p:cNvSpPr/>
          <p:nvPr/>
        </p:nvSpPr>
        <p:spPr>
          <a:xfrm>
            <a:off x="2389685" y="4897280"/>
            <a:ext cx="1597816" cy="3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0F54C-6E23-4498-BC0C-5C48561F71AE}"/>
              </a:ext>
            </a:extLst>
          </p:cNvPr>
          <p:cNvSpPr/>
          <p:nvPr/>
        </p:nvSpPr>
        <p:spPr>
          <a:xfrm>
            <a:off x="6242821" y="575095"/>
            <a:ext cx="1330563" cy="153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44CCC-0095-4D7E-AAD1-AC10CC293AAD}"/>
              </a:ext>
            </a:extLst>
          </p:cNvPr>
          <p:cNvSpPr/>
          <p:nvPr/>
        </p:nvSpPr>
        <p:spPr>
          <a:xfrm>
            <a:off x="6220590" y="2663494"/>
            <a:ext cx="1760991" cy="153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8DD3B-F9C2-445D-8303-30DF7E5C3342}"/>
              </a:ext>
            </a:extLst>
          </p:cNvPr>
          <p:cNvSpPr/>
          <p:nvPr/>
        </p:nvSpPr>
        <p:spPr>
          <a:xfrm>
            <a:off x="6242822" y="4910044"/>
            <a:ext cx="1760991" cy="153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AutoShape 26">
            <a:extLst>
              <a:ext uri="{FF2B5EF4-FFF2-40B4-BE49-F238E27FC236}">
                <a16:creationId xmlns:a16="http://schemas.microsoft.com/office/drawing/2014/main" id="{87726FC9-B82E-4F5A-ACEE-F81BA1C7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838" y="163465"/>
            <a:ext cx="3789660" cy="27123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itchFamily="2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latin typeface="+mj-lt"/>
                <a:sym typeface="Wingdings 2" pitchFamily="18" charset="2"/>
              </a:rPr>
              <a:t>Copy or stick in the table and fill in any blank sections you can.</a:t>
            </a:r>
            <a:endParaRPr lang="en-US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91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E42833C-1941-4BC3-90B5-64776B2FE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18181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9E473001-C0A7-4FE2-90F5-4D669CA01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6" y="156407"/>
            <a:ext cx="4166995" cy="309479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itchFamily="2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latin typeface="+mj-lt"/>
                <a:sym typeface="Wingdings 2" pitchFamily="18" charset="2"/>
              </a:rPr>
              <a:t>Add a description of the forces and movement of particles for each state from the animation.</a:t>
            </a:r>
            <a:endParaRPr lang="en-US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50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94E70-3373-4B8D-ACCB-3066B7AF97C9}">
  <ds:schemaRefs>
    <ds:schemaRef ds:uri="http://schemas.microsoft.com/office/infopath/2007/PartnerControls"/>
    <ds:schemaRef ds:uri="caa02d93-d17b-4249-a0c5-afeca33be5b7"/>
    <ds:schemaRef ds:uri="http://schemas.openxmlformats.org/package/2006/metadata/core-properties"/>
    <ds:schemaRef ds:uri="http://schemas.microsoft.com/office/2006/metadata/properties"/>
    <ds:schemaRef ds:uri="b496163d-89a1-4d48-9d31-68cb6b4034b6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5CCB204-9A83-4496-AA58-F1DA46041F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7A742E-E442-4AF2-8FCA-0A3DB5998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496</TotalTime>
  <Words>741</Words>
  <Application>Microsoft Office PowerPoint</Application>
  <PresentationFormat>Widescreen</PresentationFormat>
  <Paragraphs>125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Trebuchet MS</vt:lpstr>
      <vt:lpstr>Webdings</vt:lpstr>
      <vt:lpstr>Wingdings</vt:lpstr>
      <vt:lpstr>Wingdings 2</vt:lpstr>
      <vt:lpstr>Office Theme</vt:lpstr>
      <vt:lpstr>8Ia1 The Particle Model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11</cp:revision>
  <dcterms:created xsi:type="dcterms:W3CDTF">2021-09-13T14:51:26Z</dcterms:created>
  <dcterms:modified xsi:type="dcterms:W3CDTF">2022-07-13T12:19:22Z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