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82" r:id="rId13"/>
    <p:sldId id="265" r:id="rId14"/>
    <p:sldId id="266" r:id="rId15"/>
    <p:sldId id="272" r:id="rId16"/>
    <p:sldId id="271" r:id="rId17"/>
    <p:sldId id="274" r:id="rId18"/>
    <p:sldId id="276" r:id="rId19"/>
    <p:sldId id="284" r:id="rId20"/>
    <p:sldId id="287" r:id="rId21"/>
    <p:sldId id="288" r:id="rId22"/>
    <p:sldId id="28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F50F29-C074-4651-BD61-AE5DC538F56E}" v="53" dt="2022-03-09T19:17:23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E87A1-6E74-47D4-AD57-AE2B5CD81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C2188-E928-44E6-873C-94B215591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1E6AD-DB94-4F3F-97DA-B49A35B7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1A4E3-38E1-48CE-A7B4-950843A5D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BEA5F-6BC0-48BA-9D1F-6313902D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67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BB5E0-E1F3-4116-916B-1263C80C3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53AF9-6F31-4A11-8DE5-606B7E616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42A0B-6B61-4741-9826-DB83CB15C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7B4CF-2C1B-4E20-A68E-68FD97E2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21A96-223C-4632-91CC-0B9F9A5D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14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3AD0AA-F2D0-4375-B072-7D58C5E9D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9C64B-0CEB-4195-BE2F-3B67D281C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E3F23-D5F4-43FB-9C87-96C4ED7A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B1680-A493-45AE-BB70-5EE8C4EB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8D2B3-B91D-4132-B908-4329FF632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81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16E11-E5EC-468B-98C6-15D7FE43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FA5D4-2513-41C2-803D-C345F2761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4767F-4C36-4511-8492-40D4F643C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8ACA0-59F7-440A-AB5F-D7850E6BB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B7D7-2566-47A2-B24E-C568EBC5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39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6F261-B0AF-4988-96C4-9CF677FAE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C562-045F-4F8E-B62A-11B9ECBAD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DC901-28E2-4877-81F0-40F5A123D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441E7-F90C-45D3-9886-3310ABEF6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5B87D-4273-4B1A-B639-3125EF51A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7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A06EF-C8FD-4A5A-8087-BF6E42630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80B1B-1113-4969-845D-F72DA2044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48559-58E8-408F-A39D-4A95428D8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359CA-C4A5-4C07-9F95-7B63E46F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298F5-EEB9-44E0-9E7C-F92CE4DB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B5CD1-918D-4D4C-9B85-E84762BB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F3B6-A9C3-4B6D-A723-7C8E856FF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3EE88-7C62-4BFB-82C2-194253B45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60057-0B69-4167-A4A4-2D61268B9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2C7431-347D-4282-B031-DEE3E5E79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622A2-824C-4E76-9E4A-161435009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4BF5CD-FBDC-4FCE-9DEE-FC77D2AB7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4D43C9-AD8D-4AA9-8D41-CA9D09C12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8B813-873E-4B06-998C-974411E2E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6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2BB0F-0010-47CA-B49C-D8BFB930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31A0D9-7151-43A3-8B46-BC981A47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18EEC9-C4A3-4826-AD1E-2D255DA07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0779B6-BF95-4C3F-A7BD-7B31C76E1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55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8BDAE8-A61C-44FA-816B-8CD0D45A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B64549-0091-45B8-AA93-BD4EBC4C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8BA61-0DA3-4132-8F26-C3C7FAFC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24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647D0-DCCA-4234-A4A4-27E462F78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52D0E-63BF-4C64-B3BF-9265E2296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A0110-53D4-4A94-8E7B-6445852BE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864CC-4DB2-4B67-84F2-03100CBD4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47C0C-2217-4DDA-A080-B1E817E31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B454E-BED0-421F-81BB-E9D0F96D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48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35910-EFC0-4AB1-9FC6-9F13D708A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C03BD-54C7-4B96-84C4-9F9E4E0F0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6A10A-1680-49C7-9CBA-A67F7C801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4632A-90D6-4F78-9764-3606FF01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36624-FA4E-4071-8DCD-A9136FEE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379CB-9163-4B60-A769-8D1439DC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A08015-6B7E-40CF-B430-94937A8D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99F89-3534-43EC-B800-E19919453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2B602-D659-48AD-91DA-8087D4A90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FC1E2-45DA-4FAC-9ABD-B35EB7E526F2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74BD9-BAEC-41B5-8C43-DFF6D1BA5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CF60-0B81-46B6-A767-A9B93EEA3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F1512-825A-4B69-991C-38B82B0A9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3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7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0E0F9C-5166-427D-9786-E2BA11F54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 algn="l"/>
            <a:r>
              <a:rPr lang="en-GB" sz="5100"/>
              <a:t>International Foods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832CA-7B05-4DF8-8A61-7FC6B7B20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>
            <a:normAutofit/>
          </a:bodyPr>
          <a:lstStyle/>
          <a:p>
            <a:pPr algn="l"/>
            <a:endParaRPr lang="en-GB"/>
          </a:p>
        </p:txBody>
      </p:sp>
      <p:sp>
        <p:nvSpPr>
          <p:cNvPr id="10248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Image result for world">
            <a:extLst>
              <a:ext uri="{FF2B5EF4-FFF2-40B4-BE49-F238E27FC236}">
                <a16:creationId xmlns:a16="http://schemas.microsoft.com/office/drawing/2014/main" id="{CCDF56C4-5675-4521-B832-D518E8EA7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9343" y="640080"/>
            <a:ext cx="7104522" cy="555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33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4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195DB-A9AB-4E5C-8BC1-892D9AD9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Turkish Delight: Turkey</a:t>
            </a:r>
          </a:p>
        </p:txBody>
      </p:sp>
      <p:sp>
        <p:nvSpPr>
          <p:cNvPr id="512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Image result for Turkish Delight">
            <a:extLst>
              <a:ext uri="{FF2B5EF4-FFF2-40B4-BE49-F238E27FC236}">
                <a16:creationId xmlns:a16="http://schemas.microsoft.com/office/drawing/2014/main" id="{68CC2EA2-EAEB-4BAD-800B-EA4BEADE78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030453"/>
            <a:ext cx="7214616" cy="476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450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0BE972-29D6-4548-BB56-18A15B18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GB" sz="4200"/>
              <a:t>Falafel: Mediterranean</a:t>
            </a:r>
          </a:p>
        </p:txBody>
      </p:sp>
      <p:sp>
        <p:nvSpPr>
          <p:cNvPr id="75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Content Placeholder 6149">
            <a:extLst>
              <a:ext uri="{FF2B5EF4-FFF2-40B4-BE49-F238E27FC236}">
                <a16:creationId xmlns:a16="http://schemas.microsoft.com/office/drawing/2014/main" id="{FCC86196-90A2-4437-A7E7-8E4D964E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endParaRPr lang="en-US" sz="2200"/>
          </a:p>
        </p:txBody>
      </p:sp>
      <p:pic>
        <p:nvPicPr>
          <p:cNvPr id="6146" name="Picture 2" descr="Image result for Falafel: Mediterranean">
            <a:extLst>
              <a:ext uri="{FF2B5EF4-FFF2-40B4-BE49-F238E27FC236}">
                <a16:creationId xmlns:a16="http://schemas.microsoft.com/office/drawing/2014/main" id="{F24590CB-059B-4F6E-8C66-5B626523DB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64" r="35288"/>
          <a:stretch/>
        </p:blipFill>
        <p:spPr bwMode="auto">
          <a:xfrm>
            <a:off x="5581744" y="831812"/>
            <a:ext cx="5423769" cy="519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798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23265-B0D6-40CD-8D60-7B7748837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0031"/>
            <a:ext cx="5034331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“Bakes”/Salt fish Fritters</a:t>
            </a:r>
            <a:b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Barbados/Jamaica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Image result for salt fish fritters">
            <a:extLst>
              <a:ext uri="{FF2B5EF4-FFF2-40B4-BE49-F238E27FC236}">
                <a16:creationId xmlns:a16="http://schemas.microsoft.com/office/drawing/2014/main" id="{05AC3D60-637E-4EFC-B2AE-C21025E3E7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020689"/>
            <a:ext cx="7214616" cy="478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63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082CC-6BCA-4AE6-99D5-4B1F2B4D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Fish Cutlets: Sri Lanka</a:t>
            </a:r>
          </a:p>
        </p:txBody>
      </p:sp>
      <p:pic>
        <p:nvPicPr>
          <p:cNvPr id="9218" name="Picture 2" descr="Image result for fish cutlets sri lankan">
            <a:extLst>
              <a:ext uri="{FF2B5EF4-FFF2-40B4-BE49-F238E27FC236}">
                <a16:creationId xmlns:a16="http://schemas.microsoft.com/office/drawing/2014/main" id="{F6632C8B-EC29-478E-B1EE-958BF3828D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1" r="-92"/>
          <a:stretch/>
        </p:blipFill>
        <p:spPr bwMode="auto">
          <a:xfrm>
            <a:off x="4431977" y="717691"/>
            <a:ext cx="7232369" cy="522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871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DA7F7-0DB1-402B-B657-A6AF4858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Patties: Jamaica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Image result for jamaican patties">
            <a:extLst>
              <a:ext uri="{FF2B5EF4-FFF2-40B4-BE49-F238E27FC236}">
                <a16:creationId xmlns:a16="http://schemas.microsoft.com/office/drawing/2014/main" id="{54C529EA-C8CC-4B14-B9EB-3396E26C24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010412"/>
            <a:ext cx="7214616" cy="480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02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0F595-B997-4A9A-9B4B-375C0482F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Milk Toffee: Sri Lanka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milk toffee sri lanka">
            <a:extLst>
              <a:ext uri="{FF2B5EF4-FFF2-40B4-BE49-F238E27FC236}">
                <a16:creationId xmlns:a16="http://schemas.microsoft.com/office/drawing/2014/main" id="{A428E87A-350A-4BAD-AEDA-E7AC626D4AD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290561"/>
            <a:ext cx="7214616" cy="424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634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13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7E68E-26DC-4656-AAA3-0DD43042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Mexican </a:t>
            </a:r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Blackbean</a:t>
            </a:r>
            <a:r>
              <a:rPr lang="en-US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Chili Chocolate Brownie</a:t>
            </a:r>
          </a:p>
        </p:txBody>
      </p:sp>
      <p:sp>
        <p:nvSpPr>
          <p:cNvPr id="307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mexican chili chocolate brownie">
            <a:extLst>
              <a:ext uri="{FF2B5EF4-FFF2-40B4-BE49-F238E27FC236}">
                <a16:creationId xmlns:a16="http://schemas.microsoft.com/office/drawing/2014/main" id="{4BC3145F-6EC4-4138-81F9-6733C680F7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521447"/>
            <a:ext cx="7214616" cy="3787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780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7E68E-26DC-4656-AAA3-0DD43042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Suppli - Italy</a:t>
            </a:r>
          </a:p>
        </p:txBody>
      </p:sp>
      <p:sp>
        <p:nvSpPr>
          <p:cNvPr id="7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Image result for suppli">
            <a:extLst>
              <a:ext uri="{FF2B5EF4-FFF2-40B4-BE49-F238E27FC236}">
                <a16:creationId xmlns:a16="http://schemas.microsoft.com/office/drawing/2014/main" id="{47DFF72D-92B3-4580-B023-723A82348F8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693202"/>
            <a:ext cx="7214616" cy="344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91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E68E-26DC-4656-AAA3-0DD43042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24973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Dalir Bora (Lentil Pakora)- Bangladesh</a:t>
            </a: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A plate of food&#10;&#10;Description automatically generated with low confidence">
            <a:extLst>
              <a:ext uri="{FF2B5EF4-FFF2-40B4-BE49-F238E27FC236}">
                <a16:creationId xmlns:a16="http://schemas.microsoft.com/office/drawing/2014/main" id="{E962A88F-F6EA-4682-BB0F-D549770AE5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2" r="1" b="2956"/>
          <a:stretch/>
        </p:blipFill>
        <p:spPr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24452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0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Rectangle 7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16828-0F38-4AEB-8EBA-2D4E568C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Sweet Potato Pudding (Jamaica)</a:t>
            </a:r>
          </a:p>
        </p:txBody>
      </p:sp>
      <p:pic>
        <p:nvPicPr>
          <p:cNvPr id="4098" name="Picture 2" descr="See the source image">
            <a:extLst>
              <a:ext uri="{FF2B5EF4-FFF2-40B4-BE49-F238E27FC236}">
                <a16:creationId xmlns:a16="http://schemas.microsoft.com/office/drawing/2014/main" id="{1C932366-6391-4554-B59B-0ADD8F1D52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2428" y="1017407"/>
            <a:ext cx="7225748" cy="482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0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E9F2B-A9E0-439B-A3AA-0E39685CA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Persimmon: Israel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Image result for persimmon">
            <a:extLst>
              <a:ext uri="{FF2B5EF4-FFF2-40B4-BE49-F238E27FC236}">
                <a16:creationId xmlns:a16="http://schemas.microsoft.com/office/drawing/2014/main" id="{6D2808C0-ECA8-4F65-BA86-0B8A92E271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8017" y="640080"/>
            <a:ext cx="6907174" cy="555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93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72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152508-0BE2-42B5-A706-FC2A50B37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GB" sz="5400"/>
              <a:t>Spiced Bun: Jamaica</a:t>
            </a:r>
          </a:p>
        </p:txBody>
      </p:sp>
      <p:sp>
        <p:nvSpPr>
          <p:cNvPr id="13320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8" name="Content Placeholder 13317">
            <a:extLst>
              <a:ext uri="{FF2B5EF4-FFF2-40B4-BE49-F238E27FC236}">
                <a16:creationId xmlns:a16="http://schemas.microsoft.com/office/drawing/2014/main" id="{301DA097-ECB9-40C8-BDF9-F006A90FE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endParaRPr lang="en-US" sz="2200"/>
          </a:p>
        </p:txBody>
      </p:sp>
      <p:pic>
        <p:nvPicPr>
          <p:cNvPr id="13314" name="Picture 2" descr="Image result for spiced bun jamaican">
            <a:extLst>
              <a:ext uri="{FF2B5EF4-FFF2-40B4-BE49-F238E27FC236}">
                <a16:creationId xmlns:a16="http://schemas.microsoft.com/office/drawing/2014/main" id="{131AD606-C853-43C3-8553-A5F77F5D4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17236" y="640080"/>
            <a:ext cx="5577840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7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Image result for Covrigei De Casa">
            <a:extLst>
              <a:ext uri="{FF2B5EF4-FFF2-40B4-BE49-F238E27FC236}">
                <a16:creationId xmlns:a16="http://schemas.microsoft.com/office/drawing/2014/main" id="{7B765607-AF61-412E-AC39-BCD4491C6C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7" b="7656"/>
          <a:stretch/>
        </p:blipFill>
        <p:spPr bwMode="auto">
          <a:xfrm>
            <a:off x="838200" y="1852613"/>
            <a:ext cx="7440561" cy="409590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Image result for Covrigei De Casa">
            <a:extLst>
              <a:ext uri="{FF2B5EF4-FFF2-40B4-BE49-F238E27FC236}">
                <a16:creationId xmlns:a16="http://schemas.microsoft.com/office/drawing/2014/main" id="{7A79C92B-40D8-40C5-9EDA-3359C8FAB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1852613"/>
            <a:ext cx="2901950" cy="44354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C681EA-172A-490E-86AA-AB2A1AA2F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Covrigei De Casa: Romanian Savoury biscuits</a:t>
            </a:r>
          </a:p>
        </p:txBody>
      </p:sp>
    </p:spTree>
    <p:extLst>
      <p:ext uri="{BB962C8B-B14F-4D97-AF65-F5344CB8AC3E}">
        <p14:creationId xmlns:p14="http://schemas.microsoft.com/office/powerpoint/2010/main" val="182153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5B16D8-2868-45E0-B37B-24D382191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Fursecuri Si Prajituri – Romanian Cookies</a:t>
            </a:r>
          </a:p>
        </p:txBody>
      </p:sp>
      <p:pic>
        <p:nvPicPr>
          <p:cNvPr id="15362" name="Picture 2" descr="Image result for Fursecuri Si Prajituri">
            <a:extLst>
              <a:ext uri="{FF2B5EF4-FFF2-40B4-BE49-F238E27FC236}">
                <a16:creationId xmlns:a16="http://schemas.microsoft.com/office/drawing/2014/main" id="{90EFD84A-2D00-452C-812E-1ED8567E07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484" y="492573"/>
            <a:ext cx="5928221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7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D123A-0AFF-47B1-8FC3-23A46AFBE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Albanian Traditional Biscuits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Albanian Cookies">
            <a:extLst>
              <a:ext uri="{FF2B5EF4-FFF2-40B4-BE49-F238E27FC236}">
                <a16:creationId xmlns:a16="http://schemas.microsoft.com/office/drawing/2014/main" id="{F04A7E70-63CD-498D-8612-12E0E3F5A7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648819"/>
            <a:ext cx="7214616" cy="353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63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18087-FBB2-4F4D-9010-5A9330765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Cassava Chips – Indonesia /Guyana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cassava chips">
            <a:extLst>
              <a:ext uri="{FF2B5EF4-FFF2-40B4-BE49-F238E27FC236}">
                <a16:creationId xmlns:a16="http://schemas.microsoft.com/office/drawing/2014/main" id="{C1063828-D4CC-495C-A420-4A16AABA15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6321" y="726495"/>
            <a:ext cx="7214616" cy="540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45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748C9F-9A79-4449-9ED0-DB6D195B8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dirty="0"/>
              <a:t>Pakoras and Samosas:</a:t>
            </a:r>
            <a:br>
              <a:rPr lang="en-US" sz="4600" dirty="0"/>
            </a:br>
            <a:r>
              <a:rPr lang="en-US" sz="4600" dirty="0"/>
              <a:t>Pakistan</a:t>
            </a:r>
          </a:p>
        </p:txBody>
      </p:sp>
      <p:sp>
        <p:nvSpPr>
          <p:cNvPr id="193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pakora">
            <a:extLst>
              <a:ext uri="{FF2B5EF4-FFF2-40B4-BE49-F238E27FC236}">
                <a16:creationId xmlns:a16="http://schemas.microsoft.com/office/drawing/2014/main" id="{5E96CA65-7D6A-477A-BF1C-59AD0604A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60575" y="2642616"/>
            <a:ext cx="3333346" cy="360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amosa">
            <a:extLst>
              <a:ext uri="{FF2B5EF4-FFF2-40B4-BE49-F238E27FC236}">
                <a16:creationId xmlns:a16="http://schemas.microsoft.com/office/drawing/2014/main" id="{9F4E60ED-148E-4FA0-893E-7942617FA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57848" y="2642616"/>
            <a:ext cx="4807712" cy="360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73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748C9F-9A79-4449-9ED0-DB6D195B8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Salted Sticks: Poland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Image result for salted sticks poland">
            <a:extLst>
              <a:ext uri="{FF2B5EF4-FFF2-40B4-BE49-F238E27FC236}">
                <a16:creationId xmlns:a16="http://schemas.microsoft.com/office/drawing/2014/main" id="{D4682294-6AE1-4EBC-8953-66AFEF60A5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822171"/>
            <a:ext cx="7214616" cy="518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634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BDED5D8F65547B3DEAB243A920A54" ma:contentTypeVersion="35" ma:contentTypeDescription="Create a new document." ma:contentTypeScope="" ma:versionID="c924a2640a2a9e887d515fe1cf2ee2b9">
  <xsd:schema xmlns:xsd="http://www.w3.org/2001/XMLSchema" xmlns:xs="http://www.w3.org/2001/XMLSchema" xmlns:p="http://schemas.microsoft.com/office/2006/metadata/properties" xmlns:ns3="caa02d93-d17b-4249-a0c5-afeca33be5b7" xmlns:ns4="b496163d-89a1-4d48-9d31-68cb6b4034b6" targetNamespace="http://schemas.microsoft.com/office/2006/metadata/properties" ma:root="true" ma:fieldsID="9e85f809b110e2743d723e3b80f3c78f" ns3:_="" ns4:_="">
    <xsd:import namespace="caa02d93-d17b-4249-a0c5-afeca33be5b7"/>
    <xsd:import namespace="b496163d-89a1-4d48-9d31-68cb6b4034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2d93-d17b-4249-a0c5-afeca33be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6163d-89a1-4d48-9d31-68cb6b40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caa02d93-d17b-4249-a0c5-afeca33be5b7" xsi:nil="true"/>
    <Has_Teacher_Only_SectionGroup xmlns="caa02d93-d17b-4249-a0c5-afeca33be5b7" xsi:nil="true"/>
    <TeamsChannelId xmlns="caa02d93-d17b-4249-a0c5-afeca33be5b7" xsi:nil="true"/>
    <Invited_Students xmlns="caa02d93-d17b-4249-a0c5-afeca33be5b7" xsi:nil="true"/>
    <DefaultSectionNames xmlns="caa02d93-d17b-4249-a0c5-afeca33be5b7" xsi:nil="true"/>
    <Self_Registration_Enabled xmlns="caa02d93-d17b-4249-a0c5-afeca33be5b7" xsi:nil="true"/>
    <Distribution_Groups xmlns="caa02d93-d17b-4249-a0c5-afeca33be5b7" xsi:nil="true"/>
    <Is_Collaboration_Space_Locked xmlns="caa02d93-d17b-4249-a0c5-afeca33be5b7" xsi:nil="true"/>
    <CultureName xmlns="caa02d93-d17b-4249-a0c5-afeca33be5b7" xsi:nil="true"/>
    <LMS_Mappings xmlns="caa02d93-d17b-4249-a0c5-afeca33be5b7" xsi:nil="true"/>
    <Invited_Teachers xmlns="caa02d93-d17b-4249-a0c5-afeca33be5b7" xsi:nil="true"/>
    <NotebookType xmlns="caa02d93-d17b-4249-a0c5-afeca33be5b7" xsi:nil="true"/>
    <FolderType xmlns="caa02d93-d17b-4249-a0c5-afeca33be5b7" xsi:nil="true"/>
    <Teachers xmlns="caa02d93-d17b-4249-a0c5-afeca33be5b7">
      <UserInfo>
        <DisplayName/>
        <AccountId xsi:nil="true"/>
        <AccountType/>
      </UserInfo>
    </Teachers>
    <Students xmlns="caa02d93-d17b-4249-a0c5-afeca33be5b7">
      <UserInfo>
        <DisplayName/>
        <AccountId xsi:nil="true"/>
        <AccountType/>
      </UserInfo>
    </Students>
    <Student_Groups xmlns="caa02d93-d17b-4249-a0c5-afeca33be5b7">
      <UserInfo>
        <DisplayName/>
        <AccountId xsi:nil="true"/>
        <AccountType/>
      </UserInfo>
    </Student_Groups>
    <AppVersion xmlns="caa02d93-d17b-4249-a0c5-afeca33be5b7" xsi:nil="true"/>
    <Teams_Channel_Section_Location xmlns="caa02d93-d17b-4249-a0c5-afeca33be5b7" xsi:nil="true"/>
    <Math_Settings xmlns="caa02d93-d17b-4249-a0c5-afeca33be5b7" xsi:nil="true"/>
    <Owner xmlns="caa02d93-d17b-4249-a0c5-afeca33be5b7">
      <UserInfo>
        <DisplayName/>
        <AccountId xsi:nil="true"/>
        <AccountType/>
      </UserInfo>
    </Owner>
    <IsNotebookLocked xmlns="caa02d93-d17b-4249-a0c5-afeca33be5b7" xsi:nil="true"/>
  </documentManagement>
</p:properties>
</file>

<file path=customXml/itemProps1.xml><?xml version="1.0" encoding="utf-8"?>
<ds:datastoreItem xmlns:ds="http://schemas.openxmlformats.org/officeDocument/2006/customXml" ds:itemID="{1F2CD7FC-E4B2-45CD-8CE8-C60B9EF442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2d93-d17b-4249-a0c5-afeca33be5b7"/>
    <ds:schemaRef ds:uri="b496163d-89a1-4d48-9d31-68cb6b40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8695AF-ACA9-41A0-8D42-E515016093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A47218-540B-4170-83F6-6CA3476814AB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b496163d-89a1-4d48-9d31-68cb6b4034b6"/>
    <ds:schemaRef ds:uri="http://schemas.microsoft.com/office/2006/metadata/properties"/>
    <ds:schemaRef ds:uri="http://schemas.openxmlformats.org/package/2006/metadata/core-properties"/>
    <ds:schemaRef ds:uri="caa02d93-d17b-4249-a0c5-afeca33be5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92</Words>
  <Application>Microsoft Office PowerPoint</Application>
  <PresentationFormat>Widescreen</PresentationFormat>
  <Paragraphs>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International Foods</vt:lpstr>
      <vt:lpstr>Persimmon: Israel</vt:lpstr>
      <vt:lpstr>Spiced Bun: Jamaica</vt:lpstr>
      <vt:lpstr>Covrigei De Casa: Romanian Savoury biscuits</vt:lpstr>
      <vt:lpstr>Fursecuri Si Prajituri – Romanian Cookies</vt:lpstr>
      <vt:lpstr>Albanian Traditional Biscuits</vt:lpstr>
      <vt:lpstr>Cassava Chips – Indonesia /Guyana</vt:lpstr>
      <vt:lpstr>Pakoras and Samosas: Pakistan</vt:lpstr>
      <vt:lpstr>Salted Sticks: Poland</vt:lpstr>
      <vt:lpstr>Turkish Delight: Turkey</vt:lpstr>
      <vt:lpstr>Falafel: Mediterranean</vt:lpstr>
      <vt:lpstr>“Bakes”/Salt fish Fritters Barbados/Jamaica</vt:lpstr>
      <vt:lpstr>Fish Cutlets: Sri Lanka</vt:lpstr>
      <vt:lpstr>Patties: Jamaica</vt:lpstr>
      <vt:lpstr>Milk Toffee: Sri Lanka</vt:lpstr>
      <vt:lpstr>Mexican Blackbean Chili Chocolate Brownie</vt:lpstr>
      <vt:lpstr>Suppli - Italy</vt:lpstr>
      <vt:lpstr>Dalir Bora (Lentil Pakora)- Bangladesh</vt:lpstr>
      <vt:lpstr>Sweet Potato Pudding (Jamaica)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Foods</dc:title>
  <dc:creator>Simone Piggin</dc:creator>
  <cp:lastModifiedBy>Simone Piggin</cp:lastModifiedBy>
  <cp:revision>4</cp:revision>
  <dcterms:created xsi:type="dcterms:W3CDTF">2022-03-06T10:05:51Z</dcterms:created>
  <dcterms:modified xsi:type="dcterms:W3CDTF">2023-02-27T07:17:08Z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0x010100D85BDED5D8F65547B3DEAB243A920A54</vt:lpwstr>
  </property>
</Properties>
</file>