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497" r:id="rId5"/>
    <p:sldId id="398" r:id="rId6"/>
    <p:sldId id="505" r:id="rId7"/>
    <p:sldId id="507" r:id="rId8"/>
    <p:sldId id="399" r:id="rId9"/>
    <p:sldId id="400" r:id="rId10"/>
    <p:sldId id="401" r:id="rId11"/>
    <p:sldId id="506" r:id="rId12"/>
    <p:sldId id="402" r:id="rId13"/>
    <p:sldId id="403" r:id="rId14"/>
    <p:sldId id="404" r:id="rId15"/>
    <p:sldId id="436" r:id="rId16"/>
    <p:sldId id="407" r:id="rId17"/>
    <p:sldId id="408" r:id="rId18"/>
    <p:sldId id="409" r:id="rId19"/>
    <p:sldId id="413" r:id="rId20"/>
    <p:sldId id="4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D0CB226B-CFF5-42F5-84A9-A7426C9BD034}"/>
    <pc:docChg chg="undo custSel addSld delSld modSld">
      <pc:chgData name="D Callanan" userId="951668ec-da26-491a-9b8a-af24bfeff26b" providerId="ADAL" clId="{D0CB226B-CFF5-42F5-84A9-A7426C9BD034}" dt="2022-06-17T11:21:50.302" v="87" actId="2696"/>
      <pc:docMkLst>
        <pc:docMk/>
      </pc:docMkLst>
      <pc:sldChg chg="del">
        <pc:chgData name="D Callanan" userId="951668ec-da26-491a-9b8a-af24bfeff26b" providerId="ADAL" clId="{D0CB226B-CFF5-42F5-84A9-A7426C9BD034}" dt="2022-06-17T11:21:26.028" v="4" actId="2696"/>
        <pc:sldMkLst>
          <pc:docMk/>
          <pc:sldMk cId="50526034" sldId="329"/>
        </pc:sldMkLst>
      </pc:sldChg>
      <pc:sldChg chg="del">
        <pc:chgData name="D Callanan" userId="951668ec-da26-491a-9b8a-af24bfeff26b" providerId="ADAL" clId="{D0CB226B-CFF5-42F5-84A9-A7426C9BD034}" dt="2022-06-17T11:21:19.026" v="1" actId="2696"/>
        <pc:sldMkLst>
          <pc:docMk/>
          <pc:sldMk cId="3117469277" sldId="391"/>
        </pc:sldMkLst>
      </pc:sldChg>
      <pc:sldChg chg="del">
        <pc:chgData name="D Callanan" userId="951668ec-da26-491a-9b8a-af24bfeff26b" providerId="ADAL" clId="{D0CB226B-CFF5-42F5-84A9-A7426C9BD034}" dt="2022-06-17T11:21:18.486" v="0" actId="2696"/>
        <pc:sldMkLst>
          <pc:docMk/>
          <pc:sldMk cId="1211285412" sldId="392"/>
        </pc:sldMkLst>
      </pc:sldChg>
      <pc:sldChg chg="del">
        <pc:chgData name="D Callanan" userId="951668ec-da26-491a-9b8a-af24bfeff26b" providerId="ADAL" clId="{D0CB226B-CFF5-42F5-84A9-A7426C9BD034}" dt="2022-06-17T11:21:27.165" v="5" actId="2696"/>
        <pc:sldMkLst>
          <pc:docMk/>
          <pc:sldMk cId="3894471296" sldId="397"/>
        </pc:sldMkLst>
      </pc:sldChg>
      <pc:sldChg chg="del">
        <pc:chgData name="D Callanan" userId="951668ec-da26-491a-9b8a-af24bfeff26b" providerId="ADAL" clId="{D0CB226B-CFF5-42F5-84A9-A7426C9BD034}" dt="2022-06-17T11:21:48.627" v="8" actId="2696"/>
        <pc:sldMkLst>
          <pc:docMk/>
          <pc:sldMk cId="2816593497" sldId="411"/>
        </pc:sldMkLst>
      </pc:sldChg>
      <pc:sldChg chg="del">
        <pc:chgData name="D Callanan" userId="951668ec-da26-491a-9b8a-af24bfeff26b" providerId="ADAL" clId="{D0CB226B-CFF5-42F5-84A9-A7426C9BD034}" dt="2022-06-17T11:21:48.698" v="9" actId="2696"/>
        <pc:sldMkLst>
          <pc:docMk/>
          <pc:sldMk cId="310254790" sldId="412"/>
        </pc:sldMkLst>
      </pc:sldChg>
      <pc:sldChg chg="del">
        <pc:chgData name="D Callanan" userId="951668ec-da26-491a-9b8a-af24bfeff26b" providerId="ADAL" clId="{D0CB226B-CFF5-42F5-84A9-A7426C9BD034}" dt="2022-06-17T11:21:48.710" v="10" actId="2696"/>
        <pc:sldMkLst>
          <pc:docMk/>
          <pc:sldMk cId="1010052327" sldId="414"/>
        </pc:sldMkLst>
      </pc:sldChg>
      <pc:sldChg chg="del">
        <pc:chgData name="D Callanan" userId="951668ec-da26-491a-9b8a-af24bfeff26b" providerId="ADAL" clId="{D0CB226B-CFF5-42F5-84A9-A7426C9BD034}" dt="2022-06-17T11:21:48.721" v="11" actId="2696"/>
        <pc:sldMkLst>
          <pc:docMk/>
          <pc:sldMk cId="2634267969" sldId="415"/>
        </pc:sldMkLst>
      </pc:sldChg>
      <pc:sldChg chg="del">
        <pc:chgData name="D Callanan" userId="951668ec-da26-491a-9b8a-af24bfeff26b" providerId="ADAL" clId="{D0CB226B-CFF5-42F5-84A9-A7426C9BD034}" dt="2022-06-17T11:21:48.730" v="12" actId="2696"/>
        <pc:sldMkLst>
          <pc:docMk/>
          <pc:sldMk cId="375441332" sldId="416"/>
        </pc:sldMkLst>
      </pc:sldChg>
      <pc:sldChg chg="del">
        <pc:chgData name="D Callanan" userId="951668ec-da26-491a-9b8a-af24bfeff26b" providerId="ADAL" clId="{D0CB226B-CFF5-42F5-84A9-A7426C9BD034}" dt="2022-06-17T11:21:48.742" v="13" actId="2696"/>
        <pc:sldMkLst>
          <pc:docMk/>
          <pc:sldMk cId="1528349706" sldId="417"/>
        </pc:sldMkLst>
      </pc:sldChg>
      <pc:sldChg chg="del">
        <pc:chgData name="D Callanan" userId="951668ec-da26-491a-9b8a-af24bfeff26b" providerId="ADAL" clId="{D0CB226B-CFF5-42F5-84A9-A7426C9BD034}" dt="2022-06-17T11:21:48.753" v="14" actId="2696"/>
        <pc:sldMkLst>
          <pc:docMk/>
          <pc:sldMk cId="3349209272" sldId="418"/>
        </pc:sldMkLst>
      </pc:sldChg>
      <pc:sldChg chg="del">
        <pc:chgData name="D Callanan" userId="951668ec-da26-491a-9b8a-af24bfeff26b" providerId="ADAL" clId="{D0CB226B-CFF5-42F5-84A9-A7426C9BD034}" dt="2022-06-17T11:21:48.767" v="15" actId="2696"/>
        <pc:sldMkLst>
          <pc:docMk/>
          <pc:sldMk cId="4010209856" sldId="419"/>
        </pc:sldMkLst>
      </pc:sldChg>
      <pc:sldChg chg="del">
        <pc:chgData name="D Callanan" userId="951668ec-da26-491a-9b8a-af24bfeff26b" providerId="ADAL" clId="{D0CB226B-CFF5-42F5-84A9-A7426C9BD034}" dt="2022-06-17T11:21:48.781" v="16" actId="2696"/>
        <pc:sldMkLst>
          <pc:docMk/>
          <pc:sldMk cId="1320996380" sldId="420"/>
        </pc:sldMkLst>
      </pc:sldChg>
      <pc:sldChg chg="modSp del mod">
        <pc:chgData name="D Callanan" userId="951668ec-da26-491a-9b8a-af24bfeff26b" providerId="ADAL" clId="{D0CB226B-CFF5-42F5-84A9-A7426C9BD034}" dt="2022-06-17T11:21:49.353" v="17" actId="2696"/>
        <pc:sldMkLst>
          <pc:docMk/>
          <pc:sldMk cId="345397812" sldId="421"/>
        </pc:sldMkLst>
        <pc:graphicFrameChg chg="mod">
          <ac:chgData name="D Callanan" userId="951668ec-da26-491a-9b8a-af24bfeff26b" providerId="ADAL" clId="{D0CB226B-CFF5-42F5-84A9-A7426C9BD034}" dt="2022-06-17T11:21:49.353" v="17" actId="2696"/>
          <ac:graphicFrameMkLst>
            <pc:docMk/>
            <pc:sldMk cId="345397812" sldId="421"/>
            <ac:graphicFrameMk id="19463" creationId="{00000000-0000-0000-0000-000000000000}"/>
          </ac:graphicFrameMkLst>
        </pc:graphicFrameChg>
      </pc:sldChg>
      <pc:sldChg chg="modSp del mod">
        <pc:chgData name="D Callanan" userId="951668ec-da26-491a-9b8a-af24bfeff26b" providerId="ADAL" clId="{D0CB226B-CFF5-42F5-84A9-A7426C9BD034}" dt="2022-06-17T11:21:49.431" v="18" actId="2696"/>
        <pc:sldMkLst>
          <pc:docMk/>
          <pc:sldMk cId="1419321047" sldId="422"/>
        </pc:sldMkLst>
        <pc:graphicFrameChg chg="mod">
          <ac:chgData name="D Callanan" userId="951668ec-da26-491a-9b8a-af24bfeff26b" providerId="ADAL" clId="{D0CB226B-CFF5-42F5-84A9-A7426C9BD034}" dt="2022-06-17T11:21:49.431" v="18" actId="2696"/>
          <ac:graphicFrameMkLst>
            <pc:docMk/>
            <pc:sldMk cId="1419321047" sldId="422"/>
            <ac:graphicFrameMk id="36869" creationId="{00000000-0000-0000-0000-000000000000}"/>
          </ac:graphicFrameMkLst>
        </pc:graphicFrameChg>
      </pc:sldChg>
      <pc:sldChg chg="del">
        <pc:chgData name="D Callanan" userId="951668ec-da26-491a-9b8a-af24bfeff26b" providerId="ADAL" clId="{D0CB226B-CFF5-42F5-84A9-A7426C9BD034}" dt="2022-06-17T11:21:49.444" v="19" actId="2696"/>
        <pc:sldMkLst>
          <pc:docMk/>
          <pc:sldMk cId="2086029678" sldId="423"/>
        </pc:sldMkLst>
      </pc:sldChg>
      <pc:sldChg chg="del">
        <pc:chgData name="D Callanan" userId="951668ec-da26-491a-9b8a-af24bfeff26b" providerId="ADAL" clId="{D0CB226B-CFF5-42F5-84A9-A7426C9BD034}" dt="2022-06-17T11:21:49.536" v="25" actId="2696"/>
        <pc:sldMkLst>
          <pc:docMk/>
          <pc:sldMk cId="1339239362" sldId="428"/>
        </pc:sldMkLst>
      </pc:sldChg>
      <pc:sldChg chg="del">
        <pc:chgData name="D Callanan" userId="951668ec-da26-491a-9b8a-af24bfeff26b" providerId="ADAL" clId="{D0CB226B-CFF5-42F5-84A9-A7426C9BD034}" dt="2022-06-17T11:21:49.544" v="26" actId="2696"/>
        <pc:sldMkLst>
          <pc:docMk/>
          <pc:sldMk cId="1385704821" sldId="429"/>
        </pc:sldMkLst>
      </pc:sldChg>
      <pc:sldChg chg="del">
        <pc:chgData name="D Callanan" userId="951668ec-da26-491a-9b8a-af24bfeff26b" providerId="ADAL" clId="{D0CB226B-CFF5-42F5-84A9-A7426C9BD034}" dt="2022-06-17T11:21:49.551" v="27" actId="2696"/>
        <pc:sldMkLst>
          <pc:docMk/>
          <pc:sldMk cId="824504604" sldId="430"/>
        </pc:sldMkLst>
      </pc:sldChg>
      <pc:sldChg chg="del">
        <pc:chgData name="D Callanan" userId="951668ec-da26-491a-9b8a-af24bfeff26b" providerId="ADAL" clId="{D0CB226B-CFF5-42F5-84A9-A7426C9BD034}" dt="2022-06-17T11:21:49.566" v="28" actId="2696"/>
        <pc:sldMkLst>
          <pc:docMk/>
          <pc:sldMk cId="1257136058" sldId="431"/>
        </pc:sldMkLst>
      </pc:sldChg>
      <pc:sldChg chg="del">
        <pc:chgData name="D Callanan" userId="951668ec-da26-491a-9b8a-af24bfeff26b" providerId="ADAL" clId="{D0CB226B-CFF5-42F5-84A9-A7426C9BD034}" dt="2022-06-17T11:21:49.460" v="20" actId="2696"/>
        <pc:sldMkLst>
          <pc:docMk/>
          <pc:sldMk cId="3916712147" sldId="433"/>
        </pc:sldMkLst>
      </pc:sldChg>
      <pc:sldChg chg="del">
        <pc:chgData name="D Callanan" userId="951668ec-da26-491a-9b8a-af24bfeff26b" providerId="ADAL" clId="{D0CB226B-CFF5-42F5-84A9-A7426C9BD034}" dt="2022-06-17T11:21:49.481" v="21" actId="2696"/>
        <pc:sldMkLst>
          <pc:docMk/>
          <pc:sldMk cId="1467034423" sldId="434"/>
        </pc:sldMkLst>
      </pc:sldChg>
      <pc:sldChg chg="del">
        <pc:chgData name="D Callanan" userId="951668ec-da26-491a-9b8a-af24bfeff26b" providerId="ADAL" clId="{D0CB226B-CFF5-42F5-84A9-A7426C9BD034}" dt="2022-06-17T11:21:49.527" v="24" actId="2696"/>
        <pc:sldMkLst>
          <pc:docMk/>
          <pc:sldMk cId="2826694333" sldId="435"/>
        </pc:sldMkLst>
      </pc:sldChg>
      <pc:sldChg chg="del">
        <pc:chgData name="D Callanan" userId="951668ec-da26-491a-9b8a-af24bfeff26b" providerId="ADAL" clId="{D0CB226B-CFF5-42F5-84A9-A7426C9BD034}" dt="2022-06-17T11:21:49.519" v="23" actId="2696"/>
        <pc:sldMkLst>
          <pc:docMk/>
          <pc:sldMk cId="2586287397" sldId="437"/>
        </pc:sldMkLst>
      </pc:sldChg>
      <pc:sldChg chg="del">
        <pc:chgData name="D Callanan" userId="951668ec-da26-491a-9b8a-af24bfeff26b" providerId="ADAL" clId="{D0CB226B-CFF5-42F5-84A9-A7426C9BD034}" dt="2022-06-17T11:21:49.578" v="29" actId="2696"/>
        <pc:sldMkLst>
          <pc:docMk/>
          <pc:sldMk cId="4086787533" sldId="438"/>
        </pc:sldMkLst>
      </pc:sldChg>
      <pc:sldChg chg="del">
        <pc:chgData name="D Callanan" userId="951668ec-da26-491a-9b8a-af24bfeff26b" providerId="ADAL" clId="{D0CB226B-CFF5-42F5-84A9-A7426C9BD034}" dt="2022-06-17T11:21:49.587" v="30" actId="2696"/>
        <pc:sldMkLst>
          <pc:docMk/>
          <pc:sldMk cId="176250529" sldId="439"/>
        </pc:sldMkLst>
      </pc:sldChg>
      <pc:sldChg chg="del">
        <pc:chgData name="D Callanan" userId="951668ec-da26-491a-9b8a-af24bfeff26b" providerId="ADAL" clId="{D0CB226B-CFF5-42F5-84A9-A7426C9BD034}" dt="2022-06-17T11:21:49.597" v="31" actId="2696"/>
        <pc:sldMkLst>
          <pc:docMk/>
          <pc:sldMk cId="1741969018" sldId="440"/>
        </pc:sldMkLst>
      </pc:sldChg>
      <pc:sldChg chg="del">
        <pc:chgData name="D Callanan" userId="951668ec-da26-491a-9b8a-af24bfeff26b" providerId="ADAL" clId="{D0CB226B-CFF5-42F5-84A9-A7426C9BD034}" dt="2022-06-17T11:21:49.613" v="32" actId="2696"/>
        <pc:sldMkLst>
          <pc:docMk/>
          <pc:sldMk cId="538051539" sldId="441"/>
        </pc:sldMkLst>
      </pc:sldChg>
      <pc:sldChg chg="del">
        <pc:chgData name="D Callanan" userId="951668ec-da26-491a-9b8a-af24bfeff26b" providerId="ADAL" clId="{D0CB226B-CFF5-42F5-84A9-A7426C9BD034}" dt="2022-06-17T11:21:49.629" v="33" actId="2696"/>
        <pc:sldMkLst>
          <pc:docMk/>
          <pc:sldMk cId="453596356" sldId="443"/>
        </pc:sldMkLst>
      </pc:sldChg>
      <pc:sldChg chg="del">
        <pc:chgData name="D Callanan" userId="951668ec-da26-491a-9b8a-af24bfeff26b" providerId="ADAL" clId="{D0CB226B-CFF5-42F5-84A9-A7426C9BD034}" dt="2022-06-17T11:21:49.755" v="42" actId="2696"/>
        <pc:sldMkLst>
          <pc:docMk/>
          <pc:sldMk cId="129706101" sldId="449"/>
        </pc:sldMkLst>
      </pc:sldChg>
      <pc:sldChg chg="del">
        <pc:chgData name="D Callanan" userId="951668ec-da26-491a-9b8a-af24bfeff26b" providerId="ADAL" clId="{D0CB226B-CFF5-42F5-84A9-A7426C9BD034}" dt="2022-06-17T11:21:49.770" v="43" actId="2696"/>
        <pc:sldMkLst>
          <pc:docMk/>
          <pc:sldMk cId="2042202220" sldId="450"/>
        </pc:sldMkLst>
      </pc:sldChg>
      <pc:sldChg chg="del">
        <pc:chgData name="D Callanan" userId="951668ec-da26-491a-9b8a-af24bfeff26b" providerId="ADAL" clId="{D0CB226B-CFF5-42F5-84A9-A7426C9BD034}" dt="2022-06-17T11:21:49.786" v="44" actId="2696"/>
        <pc:sldMkLst>
          <pc:docMk/>
          <pc:sldMk cId="3788785024" sldId="451"/>
        </pc:sldMkLst>
      </pc:sldChg>
      <pc:sldChg chg="del">
        <pc:chgData name="D Callanan" userId="951668ec-da26-491a-9b8a-af24bfeff26b" providerId="ADAL" clId="{D0CB226B-CFF5-42F5-84A9-A7426C9BD034}" dt="2022-06-17T11:21:49.786" v="45" actId="2696"/>
        <pc:sldMkLst>
          <pc:docMk/>
          <pc:sldMk cId="1799669075" sldId="452"/>
        </pc:sldMkLst>
      </pc:sldChg>
      <pc:sldChg chg="del">
        <pc:chgData name="D Callanan" userId="951668ec-da26-491a-9b8a-af24bfeff26b" providerId="ADAL" clId="{D0CB226B-CFF5-42F5-84A9-A7426C9BD034}" dt="2022-06-17T11:21:49.666" v="35" actId="2696"/>
        <pc:sldMkLst>
          <pc:docMk/>
          <pc:sldMk cId="4070127285" sldId="453"/>
        </pc:sldMkLst>
      </pc:sldChg>
      <pc:sldChg chg="del">
        <pc:chgData name="D Callanan" userId="951668ec-da26-491a-9b8a-af24bfeff26b" providerId="ADAL" clId="{D0CB226B-CFF5-42F5-84A9-A7426C9BD034}" dt="2022-06-17T11:21:49.692" v="36" actId="2696"/>
        <pc:sldMkLst>
          <pc:docMk/>
          <pc:sldMk cId="2313138004" sldId="454"/>
        </pc:sldMkLst>
      </pc:sldChg>
      <pc:sldChg chg="del">
        <pc:chgData name="D Callanan" userId="951668ec-da26-491a-9b8a-af24bfeff26b" providerId="ADAL" clId="{D0CB226B-CFF5-42F5-84A9-A7426C9BD034}" dt="2022-06-17T11:21:49.723" v="38" actId="2696"/>
        <pc:sldMkLst>
          <pc:docMk/>
          <pc:sldMk cId="3446615526" sldId="456"/>
        </pc:sldMkLst>
      </pc:sldChg>
      <pc:sldChg chg="del">
        <pc:chgData name="D Callanan" userId="951668ec-da26-491a-9b8a-af24bfeff26b" providerId="ADAL" clId="{D0CB226B-CFF5-42F5-84A9-A7426C9BD034}" dt="2022-06-17T11:21:49.723" v="39" actId="2696"/>
        <pc:sldMkLst>
          <pc:docMk/>
          <pc:sldMk cId="1050251916" sldId="457"/>
        </pc:sldMkLst>
      </pc:sldChg>
      <pc:sldChg chg="del">
        <pc:chgData name="D Callanan" userId="951668ec-da26-491a-9b8a-af24bfeff26b" providerId="ADAL" clId="{D0CB226B-CFF5-42F5-84A9-A7426C9BD034}" dt="2022-06-17T11:21:49.755" v="41" actId="2696"/>
        <pc:sldMkLst>
          <pc:docMk/>
          <pc:sldMk cId="1866806042" sldId="458"/>
        </pc:sldMkLst>
      </pc:sldChg>
      <pc:sldChg chg="del">
        <pc:chgData name="D Callanan" userId="951668ec-da26-491a-9b8a-af24bfeff26b" providerId="ADAL" clId="{D0CB226B-CFF5-42F5-84A9-A7426C9BD034}" dt="2022-06-17T11:21:49.739" v="40" actId="2696"/>
        <pc:sldMkLst>
          <pc:docMk/>
          <pc:sldMk cId="1020010765" sldId="459"/>
        </pc:sldMkLst>
      </pc:sldChg>
      <pc:sldChg chg="del">
        <pc:chgData name="D Callanan" userId="951668ec-da26-491a-9b8a-af24bfeff26b" providerId="ADAL" clId="{D0CB226B-CFF5-42F5-84A9-A7426C9BD034}" dt="2022-06-17T11:21:49.505" v="22" actId="2696"/>
        <pc:sldMkLst>
          <pc:docMk/>
          <pc:sldMk cId="3686849967" sldId="460"/>
        </pc:sldMkLst>
      </pc:sldChg>
      <pc:sldChg chg="del">
        <pc:chgData name="D Callanan" userId="951668ec-da26-491a-9b8a-af24bfeff26b" providerId="ADAL" clId="{D0CB226B-CFF5-42F5-84A9-A7426C9BD034}" dt="2022-06-17T11:21:49.802" v="46" actId="2696"/>
        <pc:sldMkLst>
          <pc:docMk/>
          <pc:sldMk cId="4185448947" sldId="461"/>
        </pc:sldMkLst>
      </pc:sldChg>
      <pc:sldChg chg="del">
        <pc:chgData name="D Callanan" userId="951668ec-da26-491a-9b8a-af24bfeff26b" providerId="ADAL" clId="{D0CB226B-CFF5-42F5-84A9-A7426C9BD034}" dt="2022-06-17T11:21:49.817" v="47" actId="2696"/>
        <pc:sldMkLst>
          <pc:docMk/>
          <pc:sldMk cId="125135857" sldId="462"/>
        </pc:sldMkLst>
      </pc:sldChg>
      <pc:sldChg chg="del">
        <pc:chgData name="D Callanan" userId="951668ec-da26-491a-9b8a-af24bfeff26b" providerId="ADAL" clId="{D0CB226B-CFF5-42F5-84A9-A7426C9BD034}" dt="2022-06-17T11:21:49.817" v="48" actId="2696"/>
        <pc:sldMkLst>
          <pc:docMk/>
          <pc:sldMk cId="1953137046" sldId="463"/>
        </pc:sldMkLst>
      </pc:sldChg>
      <pc:sldChg chg="del">
        <pc:chgData name="D Callanan" userId="951668ec-da26-491a-9b8a-af24bfeff26b" providerId="ADAL" clId="{D0CB226B-CFF5-42F5-84A9-A7426C9BD034}" dt="2022-06-17T11:21:49.864" v="51" actId="2696"/>
        <pc:sldMkLst>
          <pc:docMk/>
          <pc:sldMk cId="877779652" sldId="464"/>
        </pc:sldMkLst>
      </pc:sldChg>
      <pc:sldChg chg="del">
        <pc:chgData name="D Callanan" userId="951668ec-da26-491a-9b8a-af24bfeff26b" providerId="ADAL" clId="{D0CB226B-CFF5-42F5-84A9-A7426C9BD034}" dt="2022-06-17T11:21:49.911" v="53" actId="2696"/>
        <pc:sldMkLst>
          <pc:docMk/>
          <pc:sldMk cId="1048129422" sldId="465"/>
        </pc:sldMkLst>
      </pc:sldChg>
      <pc:sldChg chg="del">
        <pc:chgData name="D Callanan" userId="951668ec-da26-491a-9b8a-af24bfeff26b" providerId="ADAL" clId="{D0CB226B-CFF5-42F5-84A9-A7426C9BD034}" dt="2022-06-17T11:21:49.880" v="52" actId="2696"/>
        <pc:sldMkLst>
          <pc:docMk/>
          <pc:sldMk cId="3633476648" sldId="466"/>
        </pc:sldMkLst>
      </pc:sldChg>
      <pc:sldChg chg="del">
        <pc:chgData name="D Callanan" userId="951668ec-da26-491a-9b8a-af24bfeff26b" providerId="ADAL" clId="{D0CB226B-CFF5-42F5-84A9-A7426C9BD034}" dt="2022-06-17T11:21:49.911" v="54" actId="2696"/>
        <pc:sldMkLst>
          <pc:docMk/>
          <pc:sldMk cId="3105891144" sldId="467"/>
        </pc:sldMkLst>
      </pc:sldChg>
      <pc:sldChg chg="del">
        <pc:chgData name="D Callanan" userId="951668ec-da26-491a-9b8a-af24bfeff26b" providerId="ADAL" clId="{D0CB226B-CFF5-42F5-84A9-A7426C9BD034}" dt="2022-06-17T11:21:49.927" v="55" actId="2696"/>
        <pc:sldMkLst>
          <pc:docMk/>
          <pc:sldMk cId="2556335230" sldId="469"/>
        </pc:sldMkLst>
      </pc:sldChg>
      <pc:sldChg chg="del">
        <pc:chgData name="D Callanan" userId="951668ec-da26-491a-9b8a-af24bfeff26b" providerId="ADAL" clId="{D0CB226B-CFF5-42F5-84A9-A7426C9BD034}" dt="2022-06-17T11:21:49.942" v="56" actId="2696"/>
        <pc:sldMkLst>
          <pc:docMk/>
          <pc:sldMk cId="2940909521" sldId="470"/>
        </pc:sldMkLst>
      </pc:sldChg>
      <pc:sldChg chg="del">
        <pc:chgData name="D Callanan" userId="951668ec-da26-491a-9b8a-af24bfeff26b" providerId="ADAL" clId="{D0CB226B-CFF5-42F5-84A9-A7426C9BD034}" dt="2022-06-17T11:21:49.958" v="57" actId="2696"/>
        <pc:sldMkLst>
          <pc:docMk/>
          <pc:sldMk cId="4178106064" sldId="471"/>
        </pc:sldMkLst>
      </pc:sldChg>
      <pc:sldChg chg="del">
        <pc:chgData name="D Callanan" userId="951668ec-da26-491a-9b8a-af24bfeff26b" providerId="ADAL" clId="{D0CB226B-CFF5-42F5-84A9-A7426C9BD034}" dt="2022-06-17T11:21:49.973" v="58" actId="2696"/>
        <pc:sldMkLst>
          <pc:docMk/>
          <pc:sldMk cId="2081227829" sldId="472"/>
        </pc:sldMkLst>
      </pc:sldChg>
      <pc:sldChg chg="del">
        <pc:chgData name="D Callanan" userId="951668ec-da26-491a-9b8a-af24bfeff26b" providerId="ADAL" clId="{D0CB226B-CFF5-42F5-84A9-A7426C9BD034}" dt="2022-06-17T11:21:49.989" v="59" actId="2696"/>
        <pc:sldMkLst>
          <pc:docMk/>
          <pc:sldMk cId="899272943" sldId="473"/>
        </pc:sldMkLst>
      </pc:sldChg>
      <pc:sldChg chg="del">
        <pc:chgData name="D Callanan" userId="951668ec-da26-491a-9b8a-af24bfeff26b" providerId="ADAL" clId="{D0CB226B-CFF5-42F5-84A9-A7426C9BD034}" dt="2022-06-17T11:21:50.005" v="60" actId="2696"/>
        <pc:sldMkLst>
          <pc:docMk/>
          <pc:sldMk cId="3887129931" sldId="474"/>
        </pc:sldMkLst>
      </pc:sldChg>
      <pc:sldChg chg="del">
        <pc:chgData name="D Callanan" userId="951668ec-da26-491a-9b8a-af24bfeff26b" providerId="ADAL" clId="{D0CB226B-CFF5-42F5-84A9-A7426C9BD034}" dt="2022-06-17T11:21:50.005" v="61" actId="2696"/>
        <pc:sldMkLst>
          <pc:docMk/>
          <pc:sldMk cId="3249138725" sldId="475"/>
        </pc:sldMkLst>
      </pc:sldChg>
      <pc:sldChg chg="del">
        <pc:chgData name="D Callanan" userId="951668ec-da26-491a-9b8a-af24bfeff26b" providerId="ADAL" clId="{D0CB226B-CFF5-42F5-84A9-A7426C9BD034}" dt="2022-06-17T11:21:50.020" v="62" actId="2696"/>
        <pc:sldMkLst>
          <pc:docMk/>
          <pc:sldMk cId="3040056612" sldId="476"/>
        </pc:sldMkLst>
      </pc:sldChg>
      <pc:sldChg chg="del">
        <pc:chgData name="D Callanan" userId="951668ec-da26-491a-9b8a-af24bfeff26b" providerId="ADAL" clId="{D0CB226B-CFF5-42F5-84A9-A7426C9BD034}" dt="2022-06-17T11:21:49.848" v="50" actId="2696"/>
        <pc:sldMkLst>
          <pc:docMk/>
          <pc:sldMk cId="1983256259" sldId="477"/>
        </pc:sldMkLst>
      </pc:sldChg>
      <pc:sldChg chg="del">
        <pc:chgData name="D Callanan" userId="951668ec-da26-491a-9b8a-af24bfeff26b" providerId="ADAL" clId="{D0CB226B-CFF5-42F5-84A9-A7426C9BD034}" dt="2022-06-17T11:21:50.036" v="64" actId="2696"/>
        <pc:sldMkLst>
          <pc:docMk/>
          <pc:sldMk cId="1819427721" sldId="478"/>
        </pc:sldMkLst>
      </pc:sldChg>
      <pc:sldChg chg="del">
        <pc:chgData name="D Callanan" userId="951668ec-da26-491a-9b8a-af24bfeff26b" providerId="ADAL" clId="{D0CB226B-CFF5-42F5-84A9-A7426C9BD034}" dt="2022-06-17T11:21:50.036" v="65" actId="2696"/>
        <pc:sldMkLst>
          <pc:docMk/>
          <pc:sldMk cId="2467641819" sldId="479"/>
        </pc:sldMkLst>
      </pc:sldChg>
      <pc:sldChg chg="del">
        <pc:chgData name="D Callanan" userId="951668ec-da26-491a-9b8a-af24bfeff26b" providerId="ADAL" clId="{D0CB226B-CFF5-42F5-84A9-A7426C9BD034}" dt="2022-06-17T11:21:50.036" v="66" actId="2696"/>
        <pc:sldMkLst>
          <pc:docMk/>
          <pc:sldMk cId="240243561" sldId="480"/>
        </pc:sldMkLst>
      </pc:sldChg>
      <pc:sldChg chg="del">
        <pc:chgData name="D Callanan" userId="951668ec-da26-491a-9b8a-af24bfeff26b" providerId="ADAL" clId="{D0CB226B-CFF5-42F5-84A9-A7426C9BD034}" dt="2022-06-17T11:21:50.130" v="67" actId="2696"/>
        <pc:sldMkLst>
          <pc:docMk/>
          <pc:sldMk cId="2170370880" sldId="481"/>
        </pc:sldMkLst>
      </pc:sldChg>
      <pc:sldChg chg="del">
        <pc:chgData name="D Callanan" userId="951668ec-da26-491a-9b8a-af24bfeff26b" providerId="ADAL" clId="{D0CB226B-CFF5-42F5-84A9-A7426C9BD034}" dt="2022-06-17T11:21:50.130" v="68" actId="2696"/>
        <pc:sldMkLst>
          <pc:docMk/>
          <pc:sldMk cId="15192964" sldId="482"/>
        </pc:sldMkLst>
      </pc:sldChg>
      <pc:sldChg chg="del">
        <pc:chgData name="D Callanan" userId="951668ec-da26-491a-9b8a-af24bfeff26b" providerId="ADAL" clId="{D0CB226B-CFF5-42F5-84A9-A7426C9BD034}" dt="2022-06-17T11:21:50.161" v="70" actId="2696"/>
        <pc:sldMkLst>
          <pc:docMk/>
          <pc:sldMk cId="4192862511" sldId="483"/>
        </pc:sldMkLst>
      </pc:sldChg>
      <pc:sldChg chg="del">
        <pc:chgData name="D Callanan" userId="951668ec-da26-491a-9b8a-af24bfeff26b" providerId="ADAL" clId="{D0CB226B-CFF5-42F5-84A9-A7426C9BD034}" dt="2022-06-17T11:21:50.161" v="71" actId="2696"/>
        <pc:sldMkLst>
          <pc:docMk/>
          <pc:sldMk cId="2662855100" sldId="484"/>
        </pc:sldMkLst>
      </pc:sldChg>
      <pc:sldChg chg="del">
        <pc:chgData name="D Callanan" userId="951668ec-da26-491a-9b8a-af24bfeff26b" providerId="ADAL" clId="{D0CB226B-CFF5-42F5-84A9-A7426C9BD034}" dt="2022-06-17T11:21:50.177" v="72" actId="2696"/>
        <pc:sldMkLst>
          <pc:docMk/>
          <pc:sldMk cId="599184655" sldId="485"/>
        </pc:sldMkLst>
      </pc:sldChg>
      <pc:sldChg chg="del">
        <pc:chgData name="D Callanan" userId="951668ec-da26-491a-9b8a-af24bfeff26b" providerId="ADAL" clId="{D0CB226B-CFF5-42F5-84A9-A7426C9BD034}" dt="2022-06-17T11:21:50.177" v="73" actId="2696"/>
        <pc:sldMkLst>
          <pc:docMk/>
          <pc:sldMk cId="3563978440" sldId="486"/>
        </pc:sldMkLst>
      </pc:sldChg>
      <pc:sldChg chg="del">
        <pc:chgData name="D Callanan" userId="951668ec-da26-491a-9b8a-af24bfeff26b" providerId="ADAL" clId="{D0CB226B-CFF5-42F5-84A9-A7426C9BD034}" dt="2022-06-17T11:21:50.208" v="75" actId="2696"/>
        <pc:sldMkLst>
          <pc:docMk/>
          <pc:sldMk cId="2465369558" sldId="487"/>
        </pc:sldMkLst>
      </pc:sldChg>
      <pc:sldChg chg="del">
        <pc:chgData name="D Callanan" userId="951668ec-da26-491a-9b8a-af24bfeff26b" providerId="ADAL" clId="{D0CB226B-CFF5-42F5-84A9-A7426C9BD034}" dt="2022-06-17T11:21:50.208" v="76" actId="2696"/>
        <pc:sldMkLst>
          <pc:docMk/>
          <pc:sldMk cId="1332515527" sldId="488"/>
        </pc:sldMkLst>
      </pc:sldChg>
      <pc:sldChg chg="del">
        <pc:chgData name="D Callanan" userId="951668ec-da26-491a-9b8a-af24bfeff26b" providerId="ADAL" clId="{D0CB226B-CFF5-42F5-84A9-A7426C9BD034}" dt="2022-06-17T11:21:50.239" v="78" actId="2696"/>
        <pc:sldMkLst>
          <pc:docMk/>
          <pc:sldMk cId="2639174093" sldId="489"/>
        </pc:sldMkLst>
      </pc:sldChg>
      <pc:sldChg chg="del">
        <pc:chgData name="D Callanan" userId="951668ec-da26-491a-9b8a-af24bfeff26b" providerId="ADAL" clId="{D0CB226B-CFF5-42F5-84A9-A7426C9BD034}" dt="2022-06-17T11:21:50.239" v="79" actId="2696"/>
        <pc:sldMkLst>
          <pc:docMk/>
          <pc:sldMk cId="1620691928" sldId="490"/>
        </pc:sldMkLst>
      </pc:sldChg>
      <pc:sldChg chg="del">
        <pc:chgData name="D Callanan" userId="951668ec-da26-491a-9b8a-af24bfeff26b" providerId="ADAL" clId="{D0CB226B-CFF5-42F5-84A9-A7426C9BD034}" dt="2022-06-17T11:21:50.255" v="80" actId="2696"/>
        <pc:sldMkLst>
          <pc:docMk/>
          <pc:sldMk cId="769010052" sldId="491"/>
        </pc:sldMkLst>
      </pc:sldChg>
      <pc:sldChg chg="del">
        <pc:chgData name="D Callanan" userId="951668ec-da26-491a-9b8a-af24bfeff26b" providerId="ADAL" clId="{D0CB226B-CFF5-42F5-84A9-A7426C9BD034}" dt="2022-06-17T11:21:50.270" v="81" actId="2696"/>
        <pc:sldMkLst>
          <pc:docMk/>
          <pc:sldMk cId="1228124019" sldId="492"/>
        </pc:sldMkLst>
      </pc:sldChg>
      <pc:sldChg chg="del">
        <pc:chgData name="D Callanan" userId="951668ec-da26-491a-9b8a-af24bfeff26b" providerId="ADAL" clId="{D0CB226B-CFF5-42F5-84A9-A7426C9BD034}" dt="2022-06-17T11:21:50.270" v="82" actId="2696"/>
        <pc:sldMkLst>
          <pc:docMk/>
          <pc:sldMk cId="814746535" sldId="493"/>
        </pc:sldMkLst>
      </pc:sldChg>
      <pc:sldChg chg="del">
        <pc:chgData name="D Callanan" userId="951668ec-da26-491a-9b8a-af24bfeff26b" providerId="ADAL" clId="{D0CB226B-CFF5-42F5-84A9-A7426C9BD034}" dt="2022-06-17T11:21:50.286" v="83" actId="2696"/>
        <pc:sldMkLst>
          <pc:docMk/>
          <pc:sldMk cId="2764922726" sldId="494"/>
        </pc:sldMkLst>
      </pc:sldChg>
      <pc:sldChg chg="del">
        <pc:chgData name="D Callanan" userId="951668ec-da26-491a-9b8a-af24bfeff26b" providerId="ADAL" clId="{D0CB226B-CFF5-42F5-84A9-A7426C9BD034}" dt="2022-06-17T11:21:50.286" v="84" actId="2696"/>
        <pc:sldMkLst>
          <pc:docMk/>
          <pc:sldMk cId="1570787949" sldId="495"/>
        </pc:sldMkLst>
      </pc:sldChg>
      <pc:sldChg chg="del">
        <pc:chgData name="D Callanan" userId="951668ec-da26-491a-9b8a-af24bfeff26b" providerId="ADAL" clId="{D0CB226B-CFF5-42F5-84A9-A7426C9BD034}" dt="2022-06-17T11:21:50.286" v="85" actId="2696"/>
        <pc:sldMkLst>
          <pc:docMk/>
          <pc:sldMk cId="2829424699" sldId="496"/>
        </pc:sldMkLst>
      </pc:sldChg>
      <pc:sldChg chg="add del">
        <pc:chgData name="D Callanan" userId="951668ec-da26-491a-9b8a-af24bfeff26b" providerId="ADAL" clId="{D0CB226B-CFF5-42F5-84A9-A7426C9BD034}" dt="2022-06-17T11:21:24.959" v="3" actId="2696"/>
        <pc:sldMkLst>
          <pc:docMk/>
          <pc:sldMk cId="6531048" sldId="497"/>
        </pc:sldMkLst>
      </pc:sldChg>
      <pc:sldChg chg="del">
        <pc:chgData name="D Callanan" userId="951668ec-da26-491a-9b8a-af24bfeff26b" providerId="ADAL" clId="{D0CB226B-CFF5-42F5-84A9-A7426C9BD034}" dt="2022-06-17T11:21:50.145" v="69" actId="2696"/>
        <pc:sldMkLst>
          <pc:docMk/>
          <pc:sldMk cId="158832883" sldId="498"/>
        </pc:sldMkLst>
      </pc:sldChg>
      <pc:sldChg chg="del">
        <pc:chgData name="D Callanan" userId="951668ec-da26-491a-9b8a-af24bfeff26b" providerId="ADAL" clId="{D0CB226B-CFF5-42F5-84A9-A7426C9BD034}" dt="2022-06-17T11:21:49.640" v="34" actId="2696"/>
        <pc:sldMkLst>
          <pc:docMk/>
          <pc:sldMk cId="2676859817" sldId="499"/>
        </pc:sldMkLst>
      </pc:sldChg>
      <pc:sldChg chg="del">
        <pc:chgData name="D Callanan" userId="951668ec-da26-491a-9b8a-af24bfeff26b" providerId="ADAL" clId="{D0CB226B-CFF5-42F5-84A9-A7426C9BD034}" dt="2022-06-17T11:21:49.708" v="37" actId="2696"/>
        <pc:sldMkLst>
          <pc:docMk/>
          <pc:sldMk cId="2107180133" sldId="500"/>
        </pc:sldMkLst>
      </pc:sldChg>
      <pc:sldChg chg="del">
        <pc:chgData name="D Callanan" userId="951668ec-da26-491a-9b8a-af24bfeff26b" providerId="ADAL" clId="{D0CB226B-CFF5-42F5-84A9-A7426C9BD034}" dt="2022-06-17T11:21:50.020" v="63" actId="2696"/>
        <pc:sldMkLst>
          <pc:docMk/>
          <pc:sldMk cId="3873475672" sldId="501"/>
        </pc:sldMkLst>
      </pc:sldChg>
      <pc:sldChg chg="del">
        <pc:chgData name="D Callanan" userId="951668ec-da26-491a-9b8a-af24bfeff26b" providerId="ADAL" clId="{D0CB226B-CFF5-42F5-84A9-A7426C9BD034}" dt="2022-06-17T11:21:50.302" v="86" actId="2696"/>
        <pc:sldMkLst>
          <pc:docMk/>
          <pc:sldMk cId="1811765728" sldId="502"/>
        </pc:sldMkLst>
      </pc:sldChg>
      <pc:sldChg chg="del">
        <pc:chgData name="D Callanan" userId="951668ec-da26-491a-9b8a-af24bfeff26b" providerId="ADAL" clId="{D0CB226B-CFF5-42F5-84A9-A7426C9BD034}" dt="2022-06-17T11:21:27.748" v="6" actId="2696"/>
        <pc:sldMkLst>
          <pc:docMk/>
          <pc:sldMk cId="3268163763" sldId="503"/>
        </pc:sldMkLst>
      </pc:sldChg>
      <pc:sldChg chg="del">
        <pc:chgData name="D Callanan" userId="951668ec-da26-491a-9b8a-af24bfeff26b" providerId="ADAL" clId="{D0CB226B-CFF5-42F5-84A9-A7426C9BD034}" dt="2022-06-17T11:21:48.546" v="7" actId="2696"/>
        <pc:sldMkLst>
          <pc:docMk/>
          <pc:sldMk cId="3706171683" sldId="504"/>
        </pc:sldMkLst>
      </pc:sldChg>
      <pc:sldChg chg="del">
        <pc:chgData name="D Callanan" userId="951668ec-da26-491a-9b8a-af24bfeff26b" providerId="ADAL" clId="{D0CB226B-CFF5-42F5-84A9-A7426C9BD034}" dt="2022-06-17T11:21:50.302" v="87" actId="2696"/>
        <pc:sldMkLst>
          <pc:docMk/>
          <pc:sldMk cId="782349357" sldId="509"/>
        </pc:sldMkLst>
      </pc:sldChg>
      <pc:sldChg chg="del">
        <pc:chgData name="D Callanan" userId="951668ec-da26-491a-9b8a-af24bfeff26b" providerId="ADAL" clId="{D0CB226B-CFF5-42F5-84A9-A7426C9BD034}" dt="2022-06-17T11:21:50.192" v="74" actId="2696"/>
        <pc:sldMkLst>
          <pc:docMk/>
          <pc:sldMk cId="2974746571" sldId="510"/>
        </pc:sldMkLst>
      </pc:sldChg>
      <pc:sldChg chg="del">
        <pc:chgData name="D Callanan" userId="951668ec-da26-491a-9b8a-af24bfeff26b" providerId="ADAL" clId="{D0CB226B-CFF5-42F5-84A9-A7426C9BD034}" dt="2022-06-17T11:21:49.833" v="49" actId="2696"/>
        <pc:sldMkLst>
          <pc:docMk/>
          <pc:sldMk cId="2910823427" sldId="511"/>
        </pc:sldMkLst>
      </pc:sldChg>
      <pc:sldMasterChg chg="delSldLayout">
        <pc:chgData name="D Callanan" userId="951668ec-da26-491a-9b8a-af24bfeff26b" providerId="ADAL" clId="{D0CB226B-CFF5-42F5-84A9-A7426C9BD034}" dt="2022-06-17T11:21:50.223" v="77" actId="2696"/>
        <pc:sldMasterMkLst>
          <pc:docMk/>
          <pc:sldMasterMk cId="2460954070" sldId="2147483660"/>
        </pc:sldMasterMkLst>
        <pc:sldLayoutChg chg="del">
          <pc:chgData name="D Callanan" userId="951668ec-da26-491a-9b8a-af24bfeff26b" providerId="ADAL" clId="{D0CB226B-CFF5-42F5-84A9-A7426C9BD034}" dt="2022-06-17T11:21:50.223" v="77" actId="2696"/>
          <pc:sldLayoutMkLst>
            <pc:docMk/>
            <pc:sldMasterMk cId="2460954070" sldId="2147483660"/>
            <pc:sldLayoutMk cId="3811525080" sldId="2147483672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052CB-97FC-4150-BEF1-A8B2F6AD7796}" type="datetimeFigureOut">
              <a:rPr lang="en-US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CAF8E-755B-413E-889A-8C58154894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4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Click the link and use the following details to log in: </a:t>
            </a:r>
          </a:p>
          <a:p>
            <a:r>
              <a:rPr lang="en-IE"/>
              <a:t>dcallanan@highamsparkschool.co.uk</a:t>
            </a:r>
          </a:p>
          <a:p>
            <a:r>
              <a:rPr lang="en-IE"/>
              <a:t>Highams1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CAF8E-755B-413E-889A-8C58154894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6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CAF8E-755B-413E-889A-8C58154894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3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1BD632A-E49B-489A-92B7-61062D44140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marL="177800" indent="-177800" eaLnBrk="1" hangingPunct="1"/>
            <a:endParaRPr lang="en-GB" altLang="en-US">
              <a:latin typeface="Calibri" panose="020F0502020204030204" pitchFamily="34" charset="0"/>
            </a:endParaRPr>
          </a:p>
          <a:p>
            <a:pPr marL="177800" indent="-177800" eaLnBrk="1" hangingPunct="1"/>
            <a:r>
              <a:rPr lang="en-GB" altLang="en-US">
                <a:latin typeface="Calibri" panose="020F0502020204030204" pitchFamily="34" charset="0"/>
              </a:rPr>
              <a:t>https://quizizz.com/admin/quiz/5c63d42ca7d584001a1a4668/hazard-symbols-and-safety-in-the-lab</a:t>
            </a:r>
          </a:p>
          <a:p>
            <a:pPr marL="177800" indent="-177800" eaLnBrk="1" hangingPunct="1"/>
            <a:r>
              <a:rPr lang="en-GB" altLang="en-US">
                <a:latin typeface="Calibri" panose="020F0502020204030204" pitchFamily="34" charset="0"/>
              </a:rPr>
              <a:t>https://www.doddlelearn.co.uk/app/teacher/launch-content/bf6760c7-11ea-4f38-aebf-f7836d5f6a20</a:t>
            </a:r>
          </a:p>
          <a:p>
            <a:pPr marL="177800" indent="-177800" eaLnBrk="1" hangingPunct="1"/>
            <a:r>
              <a:rPr lang="en-GB" altLang="en-US">
                <a:latin typeface="Calibri" panose="020F0502020204030204" pitchFamily="34" charset="0"/>
              </a:rPr>
              <a:t>https://www.doddlelearn.co.uk/app/teacher/launch-content/1cec1fa6-db4e-4cb9-91e6-501f3255fe34</a:t>
            </a:r>
            <a:br>
              <a:rPr lang="en-GB" altLang="en-US">
                <a:latin typeface="Calibri" panose="020F0502020204030204" pitchFamily="34" charset="0"/>
              </a:rPr>
            </a:br>
            <a:br>
              <a:rPr lang="en-GB" altLang="en-US">
                <a:latin typeface="Calibri" panose="020F0502020204030204" pitchFamily="34" charset="0"/>
              </a:rPr>
            </a:br>
            <a:r>
              <a:rPr lang="en-GB" altLang="en-US">
                <a:latin typeface="Calibri" panose="020F0502020204030204" pitchFamily="34" charset="0"/>
              </a:rPr>
              <a:t>7Ea Acids in action</a:t>
            </a:r>
          </a:p>
          <a:p>
            <a:pPr marL="177800" indent="-177800" eaLnBrk="1" hangingPunct="1"/>
            <a:r>
              <a:rPr lang="en-GB" altLang="en-US">
                <a:latin typeface="Calibri" panose="020F0502020204030204" pitchFamily="34" charset="0"/>
              </a:rPr>
              <a:t>Chemical Reaction (Part One) Worksheet 1 accompanies this slide.</a:t>
            </a:r>
          </a:p>
          <a:p>
            <a:pPr marL="177800" indent="-177800" eaLnBrk="1" hangingPunct="1"/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3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F716664-8756-45F0-9A3E-B3AACC45920F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marL="177800" indent="-177800" eaLnBrk="1" hangingPunct="1"/>
            <a:r>
              <a:rPr lang="en-GB" altLang="en-US">
                <a:latin typeface="Calibri" panose="020F0502020204030204" pitchFamily="34" charset="0"/>
              </a:rPr>
              <a:t>7Ea Acids in action</a:t>
            </a:r>
          </a:p>
        </p:txBody>
      </p:sp>
    </p:spTree>
    <p:extLst>
      <p:ext uri="{BB962C8B-B14F-4D97-AF65-F5344CB8AC3E}">
        <p14:creationId xmlns:p14="http://schemas.microsoft.com/office/powerpoint/2010/main" val="323839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acids-and-alkalis-part-1-145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g-world.com/film/acids-and-alkalis-part-1-1456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teachonline.com/product/view/id/295/page/88/mode/dps?modal=/player/video/id/28684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531" y="884422"/>
            <a:ext cx="10363200" cy="177697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Dotum" panose="020B0600000101010101" pitchFamily="34" charset="-127"/>
                <a:ea typeface="Dotum" panose="020B0600000101010101" pitchFamily="34" charset="-127"/>
              </a:rPr>
              <a:t>7F: Acids and Alkalis</a:t>
            </a:r>
            <a:br>
              <a:rPr lang="en-GB" sz="7200" dirty="0">
                <a:latin typeface="Dotum" panose="020B0600000101010101" pitchFamily="34" charset="-127"/>
                <a:ea typeface="Dotum" panose="020B0600000101010101" pitchFamily="34" charset="-127"/>
              </a:rPr>
            </a:br>
            <a:r>
              <a:rPr lang="en-GB" sz="7200" dirty="0">
                <a:latin typeface="Dotum" panose="020B0600000101010101" pitchFamily="34" charset="-127"/>
                <a:ea typeface="Dotum" panose="020B0600000101010101" pitchFamily="34" charset="-127"/>
              </a:rPr>
              <a:t>7Fa: Hazards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325" y="2902252"/>
            <a:ext cx="7977613" cy="930241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sz="3200">
                <a:solidFill>
                  <a:schemeClr val="tx1"/>
                </a:solidFill>
              </a:rPr>
              <a:t>Do Now: </a:t>
            </a:r>
          </a:p>
          <a:p>
            <a:pPr>
              <a:spcBef>
                <a:spcPts val="0"/>
              </a:spcBef>
            </a:pPr>
            <a:r>
              <a:rPr lang="en-GB" sz="3200"/>
              <a:t>How do we know if a substance is dangerous?</a:t>
            </a:r>
            <a:endParaRPr lang="en-GB" sz="3200"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00256" y="260648"/>
            <a:ext cx="3577365" cy="461136"/>
          </a:xfrm>
        </p:spPr>
        <p:txBody>
          <a:bodyPr/>
          <a:lstStyle/>
          <a:p>
            <a:fld id="{1C8BA104-50D7-4B21-9874-9C97885394E8}" type="datetime1">
              <a:rPr lang="en-GB" sz="4267"/>
              <a:t>17/06/2022</a:t>
            </a:fld>
            <a:endParaRPr lang="en-GB" sz="4267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9991">
            <a:off x="2211328" y="4173287"/>
            <a:ext cx="35274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mill-rise.freeserve.co.uk/images/housepr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93" y="4171706"/>
            <a:ext cx="3565525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6" y="115888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/>
              <a:t>What do hazard symbols mean?</a:t>
            </a:r>
          </a:p>
        </p:txBody>
      </p:sp>
      <p:pic>
        <p:nvPicPr>
          <p:cNvPr id="14339" name="Picture 3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easy_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31825"/>
            <a:ext cx="15144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50" r:id="rId2" imgW="8699400" imgH="5308560"/>
        </mc:Choice>
        <mc:Fallback>
          <p:control r:id="rId2" imgW="8699400" imgH="5308560">
            <p:pic>
              <p:nvPicPr>
                <p:cNvPr id="1434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901826" y="1255873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37901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215" t="10591" r="35748" b="18069"/>
          <a:stretch/>
        </p:blipFill>
        <p:spPr>
          <a:xfrm>
            <a:off x="-1" y="11289"/>
            <a:ext cx="4698445" cy="6724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647700"/>
            <a:ext cx="3048000" cy="85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71600" y="1647825"/>
            <a:ext cx="3048000" cy="85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71600" y="2657475"/>
            <a:ext cx="3048000" cy="85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371600" y="3681412"/>
            <a:ext cx="3048000" cy="85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71600" y="4774406"/>
            <a:ext cx="3048000" cy="85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371600" y="5749528"/>
            <a:ext cx="3158847" cy="85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0" name="AutoShape 20"/>
          <p:cNvSpPr/>
          <p:nvPr/>
        </p:nvSpPr>
        <p:spPr>
          <a:xfrm>
            <a:off x="5097014" y="3012791"/>
            <a:ext cx="6147249" cy="13372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kern="0"/>
              <a:t>Where can these symbols  be found?</a:t>
            </a:r>
            <a:endParaRPr lang="en-GB" sz="4800" b="0" i="0" u="none" strike="noStrike" kern="0" cap="none" spc="0" baseline="0">
              <a:uFillTx/>
              <a:latin typeface="Calibri"/>
            </a:endParaRPr>
          </a:p>
        </p:txBody>
      </p:sp>
      <p:sp>
        <p:nvSpPr>
          <p:cNvPr id="11" name="AutoShape 20"/>
          <p:cNvSpPr/>
          <p:nvPr/>
        </p:nvSpPr>
        <p:spPr>
          <a:xfrm>
            <a:off x="5097014" y="4899422"/>
            <a:ext cx="6652073" cy="85010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/>
              <a:t>Why do we use these symbols</a:t>
            </a:r>
            <a:endParaRPr lang="en-GB" sz="4000" b="0" i="0" u="none" strike="noStrike" kern="0" cap="none" spc="0" baseline="0">
              <a:uFillTx/>
              <a:latin typeface="Calibri"/>
            </a:endParaRPr>
          </a:p>
        </p:txBody>
      </p:sp>
      <p:sp>
        <p:nvSpPr>
          <p:cNvPr id="12" name="AutoShape 20"/>
          <p:cNvSpPr/>
          <p:nvPr/>
        </p:nvSpPr>
        <p:spPr>
          <a:xfrm>
            <a:off x="6705600" y="304799"/>
            <a:ext cx="5486400" cy="15430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prstDash val="solid"/>
          </a:ln>
        </p:spPr>
        <p:txBody>
          <a:bodyPr/>
          <a:lstStyle/>
          <a:p>
            <a:pPr marL="358773" indent="-358773">
              <a:buSzPct val="100000"/>
              <a:buFont typeface="Wingdings"/>
              <a:buChar char="!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0">
                <a:solidFill>
                  <a:schemeClr val="bg1"/>
                </a:solidFill>
                <a:latin typeface="+mj-lt"/>
              </a:rPr>
              <a:t>Stick in the table in your books and complete with hazard description .  </a:t>
            </a:r>
            <a:r>
              <a:rPr lang="en-GB" sz="3200" kern="0">
                <a:solidFill>
                  <a:schemeClr val="bg1"/>
                </a:solidFill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664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964" t="13430" r="40757" b="37560"/>
          <a:stretch/>
        </p:blipFill>
        <p:spPr>
          <a:xfrm>
            <a:off x="8096250" y="4148999"/>
            <a:ext cx="3867150" cy="25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7767"/>
            <a:ext cx="10515600" cy="1325563"/>
          </a:xfrm>
        </p:spPr>
        <p:txBody>
          <a:bodyPr/>
          <a:lstStyle/>
          <a:p>
            <a:r>
              <a:rPr lang="en-GB"/>
              <a:t>Are all acids corrosive?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33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latin typeface="+mj-lt"/>
                <a:cs typeface="Arial" panose="020B0604020202020204" pitchFamily="34" charset="0"/>
              </a:rPr>
              <a:t>Acids and alkalis used in labs are often d_______ with water, which makes them less dangerous. Although not corrosive, these acids can be </a:t>
            </a:r>
            <a:r>
              <a:rPr lang="en-GB" sz="4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GB" sz="4400" dirty="0">
                <a:latin typeface="+mj-lt"/>
                <a:cs typeface="Arial" panose="020B0604020202020204" pitchFamily="34" charset="0"/>
              </a:rPr>
              <a:t>_________, causing inflammation and soreness</a:t>
            </a:r>
          </a:p>
          <a:p>
            <a:endParaRPr lang="en-GB" sz="44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5C44C-7693-4CDF-B879-A3646F103717}"/>
              </a:ext>
            </a:extLst>
          </p:cNvPr>
          <p:cNvSpPr txBox="1"/>
          <p:nvPr/>
        </p:nvSpPr>
        <p:spPr>
          <a:xfrm>
            <a:off x="-1" y="160738"/>
            <a:ext cx="42672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Copy &amp; Complete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9878" y="2515081"/>
            <a:ext cx="1480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solidFill>
                  <a:schemeClr val="accent3">
                    <a:lumMod val="50000"/>
                  </a:schemeClr>
                </a:solidFill>
              </a:rPr>
              <a:t>iluted</a:t>
            </a:r>
            <a:endParaRPr lang="en-GB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3505" y="3756255"/>
            <a:ext cx="18331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solidFill>
                  <a:schemeClr val="accent3">
                    <a:lumMod val="50000"/>
                  </a:schemeClr>
                </a:solidFill>
              </a:rPr>
              <a:t>rritants</a:t>
            </a:r>
            <a:endParaRPr lang="en-GB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AutoShape 20">
            <a:extLst>
              <a:ext uri="{FF2B5EF4-FFF2-40B4-BE49-F238E27FC236}">
                <a16:creationId xmlns:a16="http://schemas.microsoft.com/office/drawing/2014/main" id="{70993A9F-9D24-4A42-AD30-A08E3D6AE9DC}"/>
              </a:ext>
            </a:extLst>
          </p:cNvPr>
          <p:cNvSpPr/>
          <p:nvPr/>
        </p:nvSpPr>
        <p:spPr>
          <a:xfrm>
            <a:off x="0" y="5600700"/>
            <a:ext cx="5829300" cy="1053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/>
              <a:t>What happens when you get vinegar in a cut? Why?</a:t>
            </a:r>
            <a:endParaRPr lang="en-GB" sz="3200" b="0" i="0" u="none" strike="noStrike" kern="0" cap="none" spc="0" baseline="0"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64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Practical: Comparing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/>
              <a:t>Health and Safety</a:t>
            </a:r>
          </a:p>
          <a:p>
            <a:r>
              <a:rPr lang="en-GB" sz="3600"/>
              <a:t>Must wear goggles</a:t>
            </a:r>
          </a:p>
          <a:p>
            <a:r>
              <a:rPr lang="en-GB" sz="3600"/>
              <a:t>Acids and Alkalis are corrosive therefore must be handled with safety and sensibly</a:t>
            </a:r>
          </a:p>
          <a:p>
            <a:r>
              <a:rPr lang="en-GB" sz="3600"/>
              <a:t>You will be working in pairs</a:t>
            </a:r>
          </a:p>
          <a:p>
            <a:endParaRPr lang="en-GB" sz="3600"/>
          </a:p>
          <a:p>
            <a:pPr marL="0" indent="0">
              <a:buNone/>
            </a:pPr>
            <a:r>
              <a:rPr lang="en-GB" sz="3600"/>
              <a:t>Anyone messing will be banned from doing </a:t>
            </a:r>
            <a:r>
              <a:rPr lang="en-GB" sz="3600" err="1"/>
              <a:t>practicals</a:t>
            </a:r>
            <a:r>
              <a:rPr lang="en-GB" sz="3600"/>
              <a:t> for this unit. </a:t>
            </a:r>
          </a:p>
        </p:txBody>
      </p:sp>
    </p:spTree>
    <p:extLst>
      <p:ext uri="{BB962C8B-B14F-4D97-AF65-F5344CB8AC3E}">
        <p14:creationId xmlns:p14="http://schemas.microsoft.com/office/powerpoint/2010/main" val="3998967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712642-53DE-4C8B-A375-B1F2B1DED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410594"/>
              </p:ext>
            </p:extLst>
          </p:nvPr>
        </p:nvGraphicFramePr>
        <p:xfrm>
          <a:off x="898918" y="1641614"/>
          <a:ext cx="9732069" cy="297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14">
                  <a:extLst>
                    <a:ext uri="{9D8B030D-6E8A-4147-A177-3AD203B41FA5}">
                      <a16:colId xmlns:a16="http://schemas.microsoft.com/office/drawing/2014/main" val="1868603314"/>
                    </a:ext>
                  </a:extLst>
                </a:gridCol>
                <a:gridCol w="8752355">
                  <a:extLst>
                    <a:ext uri="{9D8B030D-6E8A-4147-A177-3AD203B41FA5}">
                      <a16:colId xmlns:a16="http://schemas.microsoft.com/office/drawing/2014/main" val="133907717"/>
                    </a:ext>
                  </a:extLst>
                </a:gridCol>
              </a:tblGrid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Acid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What did you see happening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984356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909165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363903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9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851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/>
              <a:t>A </a:t>
            </a:r>
            <a:r>
              <a:rPr lang="en-GB" sz="3600"/>
              <a:t>Fill a test tube one-third full with acid X</a:t>
            </a:r>
          </a:p>
          <a:p>
            <a:pPr marL="0" indent="0">
              <a:buNone/>
            </a:pPr>
            <a:r>
              <a:rPr lang="en-GB" sz="3600" b="1"/>
              <a:t>B </a:t>
            </a:r>
            <a:r>
              <a:rPr lang="en-GB" sz="3600"/>
              <a:t>Put </a:t>
            </a:r>
            <a:r>
              <a:rPr lang="en-GB" sz="3600" i="1"/>
              <a:t>one </a:t>
            </a:r>
            <a:r>
              <a:rPr lang="en-GB" sz="3600"/>
              <a:t>of the marble chips in the tube.</a:t>
            </a:r>
          </a:p>
          <a:p>
            <a:pPr marL="0" indent="0">
              <a:buNone/>
            </a:pPr>
            <a:r>
              <a:rPr lang="en-GB" sz="3600" b="1"/>
              <a:t>C </a:t>
            </a:r>
            <a:r>
              <a:rPr lang="en-GB" sz="3600"/>
              <a:t>Watch what happens for about two minutes. Write your observations in the table.</a:t>
            </a:r>
          </a:p>
          <a:p>
            <a:pPr marL="0" indent="0">
              <a:buNone/>
            </a:pPr>
            <a:r>
              <a:rPr lang="en-GB" sz="3600" b="1"/>
              <a:t>D </a:t>
            </a:r>
            <a:r>
              <a:rPr lang="en-GB" sz="3600"/>
              <a:t>Do the same with acid Y and acid Z in new test tubes.</a:t>
            </a:r>
          </a:p>
          <a:p>
            <a:pPr marL="0" indent="0">
              <a:buNone/>
            </a:pPr>
            <a:r>
              <a:rPr lang="en-GB" sz="3600" b="1"/>
              <a:t>E </a:t>
            </a:r>
            <a:r>
              <a:rPr lang="en-GB" sz="3600"/>
              <a:t>When the tests are finished pour the liquids away (do not let marble chips go down the drain).</a:t>
            </a:r>
            <a:endParaRPr lang="en-GB" sz="3600">
              <a:solidFill>
                <a:srgbClr val="000000"/>
              </a:solidFill>
              <a:latin typeface="Comic Sans MS" charset="0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31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712642-53DE-4C8B-A375-B1F2B1DED2DB}"/>
              </a:ext>
            </a:extLst>
          </p:cNvPr>
          <p:cNvGraphicFramePr>
            <a:graphicFrameLocks noGrp="1"/>
          </p:cNvGraphicFramePr>
          <p:nvPr/>
        </p:nvGraphicFramePr>
        <p:xfrm>
          <a:off x="898918" y="1641614"/>
          <a:ext cx="9732069" cy="297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14">
                  <a:extLst>
                    <a:ext uri="{9D8B030D-6E8A-4147-A177-3AD203B41FA5}">
                      <a16:colId xmlns:a16="http://schemas.microsoft.com/office/drawing/2014/main" val="1868603314"/>
                    </a:ext>
                  </a:extLst>
                </a:gridCol>
                <a:gridCol w="8752355">
                  <a:extLst>
                    <a:ext uri="{9D8B030D-6E8A-4147-A177-3AD203B41FA5}">
                      <a16:colId xmlns:a16="http://schemas.microsoft.com/office/drawing/2014/main" val="133907717"/>
                    </a:ext>
                  </a:extLst>
                </a:gridCol>
              </a:tblGrid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Acid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What did you see happening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984356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909165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363903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9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56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Considering Your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BD81A-6A41-42E7-A63A-7FD0F33FFF69}"/>
              </a:ext>
            </a:extLst>
          </p:cNvPr>
          <p:cNvSpPr txBox="1"/>
          <p:nvPr/>
        </p:nvSpPr>
        <p:spPr>
          <a:xfrm>
            <a:off x="841829" y="1894115"/>
            <a:ext cx="10411580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cs typeface="Calibri Light"/>
              </a:rPr>
              <a:t>1 </a:t>
            </a:r>
            <a:r>
              <a:rPr lang="en-US" sz="3200">
                <a:cs typeface="Calibri Light"/>
              </a:rPr>
              <a:t>I think the most hazardous acid was _______________________________________________</a:t>
            </a:r>
            <a:br>
              <a:rPr lang="en-US" sz="3200">
                <a:cs typeface="Calibri Light"/>
              </a:rPr>
            </a:br>
            <a:endParaRPr lang="en-US" sz="3200">
              <a:cs typeface="Calibri Light"/>
            </a:endParaRPr>
          </a:p>
          <a:p>
            <a:r>
              <a:rPr lang="en-US" sz="3200" b="1">
                <a:cs typeface="Calibri Light"/>
              </a:rPr>
              <a:t>2</a:t>
            </a:r>
            <a:r>
              <a:rPr lang="en-US" sz="3200">
                <a:cs typeface="Calibri Light"/>
              </a:rPr>
              <a:t> The least hazardous acid was ______________________________________________</a:t>
            </a:r>
            <a:br>
              <a:rPr lang="en-US" sz="3200">
                <a:cs typeface="Calibri Light"/>
              </a:rPr>
            </a:br>
            <a:endParaRPr lang="en-US" sz="3200">
              <a:cs typeface="Calibri Light"/>
            </a:endParaRPr>
          </a:p>
          <a:p>
            <a:r>
              <a:rPr lang="en-US" sz="3200" b="1">
                <a:cs typeface="Calibri Light"/>
              </a:rPr>
              <a:t>3 </a:t>
            </a:r>
            <a:r>
              <a:rPr lang="en-US" sz="3200">
                <a:cs typeface="Calibri Light"/>
              </a:rPr>
              <a:t>I thought this because ___________________________</a:t>
            </a:r>
            <a:br>
              <a:rPr lang="en-US" sz="3200">
                <a:cs typeface="Calibri Light"/>
              </a:rPr>
            </a:br>
            <a:endParaRPr lang="en-US">
              <a:cs typeface="Calibri Light"/>
            </a:endParaRPr>
          </a:p>
          <a:p>
            <a:r>
              <a:rPr lang="en-US" sz="3200">
                <a:cs typeface="Calibri Light"/>
              </a:rPr>
              <a:t>_______________________________________________</a:t>
            </a:r>
            <a:endParaRPr lang="en-US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9964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 txBox="1">
            <a:spLocks noGrp="1"/>
          </p:cNvSpPr>
          <p:nvPr>
            <p:ph type="title"/>
          </p:nvPr>
        </p:nvSpPr>
        <p:spPr>
          <a:xfrm>
            <a:off x="1097599" y="378388"/>
            <a:ext cx="9993000" cy="1143000"/>
          </a:xfrm>
        </p:spPr>
        <p:txBody>
          <a:bodyPr anchorCtr="0">
            <a:noAutofit/>
          </a:bodyPr>
          <a:lstStyle/>
          <a:p>
            <a:pPr algn="l" eaLnBrk="1" hangingPunct="1"/>
            <a:r>
              <a:rPr lang="en-GB" altLang="en-US" sz="4000"/>
              <a:t>On many household items you will find hazard symbols</a:t>
            </a:r>
          </a:p>
        </p:txBody>
      </p:sp>
      <p:pic>
        <p:nvPicPr>
          <p:cNvPr id="11267" name="Picture 4" descr="http://www.mill-rise.freeserve.co.uk/images/housep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815316"/>
            <a:ext cx="4335464" cy="355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9991">
            <a:off x="6949443" y="1879380"/>
            <a:ext cx="4141151" cy="343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8"/>
          <p:cNvSpPr>
            <a:spLocks/>
          </p:cNvSpPr>
          <p:nvPr/>
        </p:nvSpPr>
        <p:spPr bwMode="auto">
          <a:xfrm>
            <a:off x="1185071" y="5580943"/>
            <a:ext cx="8640762" cy="1223963"/>
          </a:xfrm>
          <a:custGeom>
            <a:avLst/>
            <a:gdLst>
              <a:gd name="T0" fmla="*/ 4319589 w 8640961"/>
              <a:gd name="T1" fmla="*/ 0 h 1224134"/>
              <a:gd name="T2" fmla="*/ 8639170 w 8640961"/>
              <a:gd name="T3" fmla="*/ 611302 h 1224134"/>
              <a:gd name="T4" fmla="*/ 4319589 w 8640961"/>
              <a:gd name="T5" fmla="*/ 1222595 h 1224134"/>
              <a:gd name="T6" fmla="*/ 0 w 8640961"/>
              <a:gd name="T7" fmla="*/ 611302 h 1224134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9758 w 8640961"/>
              <a:gd name="T13" fmla="*/ 59758 h 1224134"/>
              <a:gd name="T14" fmla="*/ 8581203 w 8640961"/>
              <a:gd name="T15" fmla="*/ 1164376 h 1224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0961" h="1224134">
                <a:moveTo>
                  <a:pt x="204022" y="0"/>
                </a:moveTo>
                <a:lnTo>
                  <a:pt x="204021" y="0"/>
                </a:lnTo>
                <a:cubicBezTo>
                  <a:pt x="91343" y="0"/>
                  <a:pt x="0" y="91343"/>
                  <a:pt x="0" y="204021"/>
                </a:cubicBezTo>
                <a:lnTo>
                  <a:pt x="0" y="1020112"/>
                </a:lnTo>
                <a:cubicBezTo>
                  <a:pt x="0" y="1132790"/>
                  <a:pt x="91343" y="1224133"/>
                  <a:pt x="204021" y="1224134"/>
                </a:cubicBezTo>
                <a:lnTo>
                  <a:pt x="8436939" y="1224134"/>
                </a:lnTo>
                <a:cubicBezTo>
                  <a:pt x="8549617" y="1224133"/>
                  <a:pt x="8640961" y="1132790"/>
                  <a:pt x="8640961" y="1020112"/>
                </a:cubicBezTo>
                <a:lnTo>
                  <a:pt x="8640961" y="204022"/>
                </a:lnTo>
                <a:cubicBezTo>
                  <a:pt x="8640961" y="91343"/>
                  <a:pt x="8549617" y="0"/>
                  <a:pt x="8436939" y="0"/>
                </a:cubicBezTo>
                <a:lnTo>
                  <a:pt x="204022" y="0"/>
                </a:lnTo>
                <a:close/>
              </a:path>
            </a:pathLst>
          </a:custGeom>
          <a:noFill/>
          <a:ln w="9528">
            <a:noFill/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400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How many different ones can you see?</a:t>
            </a:r>
          </a:p>
        </p:txBody>
      </p:sp>
    </p:spTree>
    <p:extLst>
      <p:ext uri="{BB962C8B-B14F-4D97-AF65-F5344CB8AC3E}">
        <p14:creationId xmlns:p14="http://schemas.microsoft.com/office/powerpoint/2010/main" val="581013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A18C17E4-5568-4B89-94D0-DA5790B95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467" y="837838"/>
            <a:ext cx="9069066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7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3030" y="920621"/>
            <a:ext cx="113459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sz="4000">
                <a:solidFill>
                  <a:srgbClr val="000000"/>
                </a:solidFill>
                <a:ea typeface="ＭＳ Ｐゴシック" charset="0"/>
                <a:cs typeface="Arial" charset="0"/>
              </a:rPr>
              <a:t>Hazard symbol would you see on an acid?</a:t>
            </a:r>
            <a:br>
              <a:rPr lang="en-GB" sz="4000">
                <a:solidFill>
                  <a:srgbClr val="000000"/>
                </a:solidFill>
                <a:ea typeface="ＭＳ Ｐゴシック" charset="0"/>
                <a:cs typeface="Arial" charset="0"/>
              </a:rPr>
            </a:br>
            <a:endParaRPr lang="en-GB" sz="4000">
              <a:solidFill>
                <a:srgbClr val="000000"/>
              </a:solidFill>
              <a:ea typeface="ＭＳ Ｐゴシック" charset="0"/>
              <a:cs typeface="Arial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sz="4000">
                <a:solidFill>
                  <a:srgbClr val="000000"/>
                </a:solidFill>
                <a:ea typeface="ＭＳ Ｐゴシック" charset="0"/>
                <a:cs typeface="Arial" charset="0"/>
              </a:rPr>
              <a:t>What are the safety precautions when using acids?</a:t>
            </a:r>
            <a:br>
              <a:rPr lang="en-GB" sz="4000">
                <a:solidFill>
                  <a:srgbClr val="000000"/>
                </a:solidFill>
                <a:ea typeface="ＭＳ Ｐゴシック" charset="0"/>
                <a:cs typeface="Arial" charset="0"/>
              </a:rPr>
            </a:br>
            <a:endParaRPr lang="en-GB" sz="4000">
              <a:solidFill>
                <a:srgbClr val="000000"/>
              </a:solidFill>
              <a:ea typeface="ＭＳ Ｐゴシック" charset="0"/>
              <a:cs typeface="Arial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sz="4000">
                <a:solidFill>
                  <a:srgbClr val="000000"/>
                </a:solidFill>
                <a:ea typeface="ＭＳ Ｐゴシック" charset="0"/>
                <a:cs typeface="Arial" charset="0"/>
              </a:rPr>
              <a:t>List 3 examples of acids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3BADFC-3BF0-4BAA-94C8-4CCCB71F06A9}"/>
              </a:ext>
            </a:extLst>
          </p:cNvPr>
          <p:cNvGrpSpPr/>
          <p:nvPr/>
        </p:nvGrpSpPr>
        <p:grpSpPr>
          <a:xfrm>
            <a:off x="7596554" y="93140"/>
            <a:ext cx="4595447" cy="646331"/>
            <a:chOff x="7596554" y="93140"/>
            <a:chExt cx="4595447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E92A1D-0E81-48A3-97E4-AADC8F3BF0F1}"/>
                </a:ext>
              </a:extLst>
            </p:cNvPr>
            <p:cNvSpPr txBox="1"/>
            <p:nvPr/>
          </p:nvSpPr>
          <p:spPr>
            <a:xfrm>
              <a:off x="7596554" y="93140"/>
              <a:ext cx="4595447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Answer in your book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C1EAFE-53EC-4533-A8A4-B34FF598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6554" y="93140"/>
              <a:ext cx="648631" cy="62871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9A95BC6-FC07-48B7-8B97-BA87D6E1DACF}"/>
              </a:ext>
            </a:extLst>
          </p:cNvPr>
          <p:cNvSpPr txBox="1"/>
          <p:nvPr/>
        </p:nvSpPr>
        <p:spPr>
          <a:xfrm>
            <a:off x="1167619" y="3220246"/>
            <a:ext cx="550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>
                <a:solidFill>
                  <a:schemeClr val="accent3">
                    <a:lumMod val="50000"/>
                  </a:schemeClr>
                </a:solidFill>
              </a:rPr>
              <a:t>Wear goggles and use gloves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DC9D10-986F-4621-B969-95046A9691CC}"/>
              </a:ext>
            </a:extLst>
          </p:cNvPr>
          <p:cNvSpPr txBox="1"/>
          <p:nvPr/>
        </p:nvSpPr>
        <p:spPr>
          <a:xfrm>
            <a:off x="1167619" y="1734219"/>
            <a:ext cx="1928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>
                <a:solidFill>
                  <a:schemeClr val="accent3">
                    <a:lumMod val="50000"/>
                  </a:schemeClr>
                </a:solidFill>
              </a:rPr>
              <a:t>Corrosive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787528-EF95-4FA0-B9E4-77D88D05FECA}"/>
              </a:ext>
            </a:extLst>
          </p:cNvPr>
          <p:cNvSpPr txBox="1"/>
          <p:nvPr/>
        </p:nvSpPr>
        <p:spPr>
          <a:xfrm>
            <a:off x="1305951" y="4680175"/>
            <a:ext cx="10088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>
                <a:solidFill>
                  <a:schemeClr val="accent3">
                    <a:lumMod val="50000"/>
                  </a:schemeClr>
                </a:solidFill>
              </a:rPr>
              <a:t>Citric acid, hydrochloric acid, vinegar, lemon juice, tea</a:t>
            </a:r>
          </a:p>
        </p:txBody>
      </p:sp>
    </p:spTree>
    <p:extLst>
      <p:ext uri="{BB962C8B-B14F-4D97-AF65-F5344CB8AC3E}">
        <p14:creationId xmlns:p14="http://schemas.microsoft.com/office/powerpoint/2010/main" val="41768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742" t="10381" r="40797" b="14172"/>
          <a:stretch/>
        </p:blipFill>
        <p:spPr>
          <a:xfrm>
            <a:off x="9348390" y="2169297"/>
            <a:ext cx="2447766" cy="4303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997" t="10275" r="25482" b="12910"/>
          <a:stretch/>
        </p:blipFill>
        <p:spPr>
          <a:xfrm>
            <a:off x="5989320" y="3880287"/>
            <a:ext cx="3023592" cy="26382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216" y="565706"/>
            <a:ext cx="113459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400">
                <a:solidFill>
                  <a:srgbClr val="000000"/>
                </a:solidFill>
                <a:ea typeface="ＭＳ Ｐゴシック" charset="0"/>
                <a:cs typeface="Arial" charset="0"/>
              </a:rPr>
              <a:t>What are acids and alkalis and where can you find them?</a:t>
            </a:r>
          </a:p>
        </p:txBody>
      </p:sp>
      <p:sp>
        <p:nvSpPr>
          <p:cNvPr id="7" name="Rounded Rectangle 8"/>
          <p:cNvSpPr>
            <a:spLocks/>
          </p:cNvSpPr>
          <p:nvPr/>
        </p:nvSpPr>
        <p:spPr bwMode="auto">
          <a:xfrm>
            <a:off x="450216" y="2159586"/>
            <a:ext cx="8562696" cy="1450259"/>
          </a:xfrm>
          <a:custGeom>
            <a:avLst/>
            <a:gdLst>
              <a:gd name="T0" fmla="*/ 4319589 w 8640961"/>
              <a:gd name="T1" fmla="*/ 0 h 1224134"/>
              <a:gd name="T2" fmla="*/ 8639170 w 8640961"/>
              <a:gd name="T3" fmla="*/ 611302 h 1224134"/>
              <a:gd name="T4" fmla="*/ 4319589 w 8640961"/>
              <a:gd name="T5" fmla="*/ 1222595 h 1224134"/>
              <a:gd name="T6" fmla="*/ 0 w 8640961"/>
              <a:gd name="T7" fmla="*/ 611302 h 1224134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9758 w 8640961"/>
              <a:gd name="T13" fmla="*/ 59758 h 1224134"/>
              <a:gd name="T14" fmla="*/ 8581203 w 8640961"/>
              <a:gd name="T15" fmla="*/ 1164376 h 1224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0961" h="1224134">
                <a:moveTo>
                  <a:pt x="204022" y="0"/>
                </a:moveTo>
                <a:lnTo>
                  <a:pt x="204021" y="0"/>
                </a:lnTo>
                <a:cubicBezTo>
                  <a:pt x="91343" y="0"/>
                  <a:pt x="0" y="91343"/>
                  <a:pt x="0" y="204021"/>
                </a:cubicBezTo>
                <a:lnTo>
                  <a:pt x="0" y="1020112"/>
                </a:lnTo>
                <a:cubicBezTo>
                  <a:pt x="0" y="1132790"/>
                  <a:pt x="91343" y="1224133"/>
                  <a:pt x="204021" y="1224134"/>
                </a:cubicBezTo>
                <a:lnTo>
                  <a:pt x="8436939" y="1224134"/>
                </a:lnTo>
                <a:cubicBezTo>
                  <a:pt x="8549617" y="1224133"/>
                  <a:pt x="8640961" y="1132790"/>
                  <a:pt x="8640961" y="1020112"/>
                </a:cubicBezTo>
                <a:lnTo>
                  <a:pt x="8640961" y="204022"/>
                </a:lnTo>
                <a:cubicBezTo>
                  <a:pt x="8640961" y="91343"/>
                  <a:pt x="8549617" y="0"/>
                  <a:pt x="8436939" y="0"/>
                </a:cubicBezTo>
                <a:lnTo>
                  <a:pt x="204022" y="0"/>
                </a:lnTo>
                <a:close/>
              </a:path>
            </a:pathLst>
          </a:custGeom>
          <a:noFill/>
          <a:ln w="9528">
            <a:noFill/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4400">
                <a:solidFill>
                  <a:srgbClr val="000000"/>
                </a:solidFill>
                <a:ea typeface="ＭＳ Ｐゴシック" charset="0"/>
                <a:cs typeface="Arial" charset="0"/>
              </a:rPr>
              <a:t>What are the safety precautions when using acids?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" y="4457699"/>
            <a:ext cx="459486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>
                <a:hlinkClick r:id="rId4"/>
              </a:rPr>
              <a:t>Watch</a:t>
            </a:r>
            <a:r>
              <a:rPr lang="en-GB" sz="3600"/>
              <a:t> and make notes on acids, alkalis and give 3 examples of each</a:t>
            </a:r>
          </a:p>
        </p:txBody>
      </p:sp>
    </p:spTree>
    <p:extLst>
      <p:ext uri="{BB962C8B-B14F-4D97-AF65-F5344CB8AC3E}">
        <p14:creationId xmlns:p14="http://schemas.microsoft.com/office/powerpoint/2010/main" val="51432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/>
              <a:t>Acids and ________ are substances found in homes and ______. They can be __________ which means they can attack metals, stone or skin.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5C44C-7693-4CDF-B879-A3646F103717}"/>
              </a:ext>
            </a:extLst>
          </p:cNvPr>
          <p:cNvSpPr txBox="1"/>
          <p:nvPr/>
        </p:nvSpPr>
        <p:spPr>
          <a:xfrm>
            <a:off x="-1" y="160738"/>
            <a:ext cx="42672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Copy &amp; Complete</a:t>
            </a:r>
          </a:p>
        </p:txBody>
      </p:sp>
    </p:spTree>
    <p:extLst>
      <p:ext uri="{BB962C8B-B14F-4D97-AF65-F5344CB8AC3E}">
        <p14:creationId xmlns:p14="http://schemas.microsoft.com/office/powerpoint/2010/main" val="125719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780" y="14882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/>
              <a:t>Acids and ________ are substances found in homes and ______. They can be __________ which means they can attack metals, stone or skin.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5C44C-7693-4CDF-B879-A3646F103717}"/>
              </a:ext>
            </a:extLst>
          </p:cNvPr>
          <p:cNvSpPr txBox="1"/>
          <p:nvPr/>
        </p:nvSpPr>
        <p:spPr>
          <a:xfrm>
            <a:off x="0" y="267418"/>
            <a:ext cx="426720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07181" y="1378335"/>
            <a:ext cx="1671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>
                <a:solidFill>
                  <a:schemeClr val="accent3">
                    <a:lumMod val="50000"/>
                  </a:schemeClr>
                </a:solidFill>
              </a:rPr>
              <a:t>alkalis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501" y="2209332"/>
            <a:ext cx="1167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>
                <a:solidFill>
                  <a:schemeClr val="accent3">
                    <a:lumMod val="50000"/>
                  </a:schemeClr>
                </a:solidFill>
              </a:rPr>
              <a:t>labs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9881" y="2903118"/>
            <a:ext cx="2436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>
                <a:solidFill>
                  <a:schemeClr val="accent3">
                    <a:lumMod val="50000"/>
                  </a:schemeClr>
                </a:solidFill>
              </a:rPr>
              <a:t>corrosive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6780" y="5193294"/>
            <a:ext cx="5358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>
                <a:hlinkClick r:id="rId2"/>
              </a:rPr>
              <a:t>Watch</a:t>
            </a:r>
            <a:r>
              <a:rPr lang="en-GB" sz="4400"/>
              <a:t> and make notes</a:t>
            </a:r>
          </a:p>
        </p:txBody>
      </p:sp>
    </p:spTree>
    <p:extLst>
      <p:ext uri="{BB962C8B-B14F-4D97-AF65-F5344CB8AC3E}">
        <p14:creationId xmlns:p14="http://schemas.microsoft.com/office/powerpoint/2010/main" val="126677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0">
            <a:extLst>
              <a:ext uri="{FF2B5EF4-FFF2-40B4-BE49-F238E27FC236}">
                <a16:creationId xmlns:a16="http://schemas.microsoft.com/office/drawing/2014/main" id="{5F80DACF-0E82-4984-893B-72880AAE0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4546" r="7445" b="38"/>
          <a:stretch>
            <a:fillRect/>
          </a:stretch>
        </p:blipFill>
        <p:spPr bwMode="auto">
          <a:xfrm>
            <a:off x="10547011" y="5440183"/>
            <a:ext cx="1422902" cy="14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726029-1557-4575-A730-7C6C033AB348}"/>
              </a:ext>
            </a:extLst>
          </p:cNvPr>
          <p:cNvSpPr txBox="1"/>
          <p:nvPr/>
        </p:nvSpPr>
        <p:spPr>
          <a:xfrm>
            <a:off x="0" y="104463"/>
            <a:ext cx="42672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Stick in &amp; Complete</a:t>
            </a:r>
          </a:p>
        </p:txBody>
      </p:sp>
      <p:pic>
        <p:nvPicPr>
          <p:cNvPr id="5138" name="Picture 1">
            <a:extLst>
              <a:ext uri="{FF2B5EF4-FFF2-40B4-BE49-F238E27FC236}">
                <a16:creationId xmlns:a16="http://schemas.microsoft.com/office/drawing/2014/main" id="{0D94A12C-375F-4624-81B7-7AAA826E6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1118" r="6186" b="5028"/>
          <a:stretch>
            <a:fillRect/>
          </a:stretch>
        </p:blipFill>
        <p:spPr bwMode="auto">
          <a:xfrm>
            <a:off x="552960" y="896741"/>
            <a:ext cx="1340248" cy="136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2">
            <a:extLst>
              <a:ext uri="{FF2B5EF4-FFF2-40B4-BE49-F238E27FC236}">
                <a16:creationId xmlns:a16="http://schemas.microsoft.com/office/drawing/2014/main" id="{BF529B02-FE02-4039-93BE-79B7C3BF4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2809" r="10666" b="3932"/>
          <a:stretch>
            <a:fillRect/>
          </a:stretch>
        </p:blipFill>
        <p:spPr bwMode="auto">
          <a:xfrm>
            <a:off x="535730" y="3858378"/>
            <a:ext cx="1422902" cy="139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3">
            <a:extLst>
              <a:ext uri="{FF2B5EF4-FFF2-40B4-BE49-F238E27FC236}">
                <a16:creationId xmlns:a16="http://schemas.microsoft.com/office/drawing/2014/main" id="{A51060DF-60BD-44B1-9E1E-5EF79B181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808" r="4327" b="5057"/>
          <a:stretch>
            <a:fillRect/>
          </a:stretch>
        </p:blipFill>
        <p:spPr bwMode="auto">
          <a:xfrm>
            <a:off x="9997027" y="1501705"/>
            <a:ext cx="1413957" cy="139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4">
            <a:extLst>
              <a:ext uri="{FF2B5EF4-FFF2-40B4-BE49-F238E27FC236}">
                <a16:creationId xmlns:a16="http://schemas.microsoft.com/office/drawing/2014/main" id="{A20A4C32-F7C8-459D-B39C-F0CCDA56E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5911" r="8173" b="11823"/>
          <a:stretch>
            <a:fillRect/>
          </a:stretch>
        </p:blipFill>
        <p:spPr bwMode="auto">
          <a:xfrm>
            <a:off x="244306" y="2421659"/>
            <a:ext cx="1331932" cy="136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6">
            <a:extLst>
              <a:ext uri="{FF2B5EF4-FFF2-40B4-BE49-F238E27FC236}">
                <a16:creationId xmlns:a16="http://schemas.microsoft.com/office/drawing/2014/main" id="{2ABA8557-A8F0-4E2C-B970-858386AC0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4688" r="4478" b="10416"/>
          <a:stretch>
            <a:fillRect/>
          </a:stretch>
        </p:blipFill>
        <p:spPr bwMode="auto">
          <a:xfrm>
            <a:off x="9713597" y="4183068"/>
            <a:ext cx="1413957" cy="138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7">
            <a:extLst>
              <a:ext uri="{FF2B5EF4-FFF2-40B4-BE49-F238E27FC236}">
                <a16:creationId xmlns:a16="http://schemas.microsoft.com/office/drawing/2014/main" id="{786A10FC-8A84-4370-A5B5-EE40B9645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0" t="8205" r="9569" b="8206"/>
          <a:stretch>
            <a:fillRect/>
          </a:stretch>
        </p:blipFill>
        <p:spPr bwMode="auto">
          <a:xfrm>
            <a:off x="10658968" y="2883612"/>
            <a:ext cx="1413957" cy="141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8">
            <a:extLst>
              <a:ext uri="{FF2B5EF4-FFF2-40B4-BE49-F238E27FC236}">
                <a16:creationId xmlns:a16="http://schemas.microsoft.com/office/drawing/2014/main" id="{53C83D54-163B-461E-82F0-AB064056E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5103" r="7690" b="10204"/>
          <a:stretch>
            <a:fillRect/>
          </a:stretch>
        </p:blipFill>
        <p:spPr bwMode="auto">
          <a:xfrm>
            <a:off x="306761" y="5338850"/>
            <a:ext cx="1366838" cy="135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9">
            <a:extLst>
              <a:ext uri="{FF2B5EF4-FFF2-40B4-BE49-F238E27FC236}">
                <a16:creationId xmlns:a16="http://schemas.microsoft.com/office/drawing/2014/main" id="{44DADC56-73B2-431F-A07F-A35E46FD7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2235" r="3554" b="3911"/>
          <a:stretch>
            <a:fillRect/>
          </a:stretch>
        </p:blipFill>
        <p:spPr bwMode="auto">
          <a:xfrm>
            <a:off x="10699533" y="70282"/>
            <a:ext cx="1422902" cy="14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9">
            <a:extLst>
              <a:ext uri="{FF2B5EF4-FFF2-40B4-BE49-F238E27FC236}">
                <a16:creationId xmlns:a16="http://schemas.microsoft.com/office/drawing/2014/main" id="{73391E61-AC3B-48F2-9063-FA0A37274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DF77ADF8-B0C0-445E-A4FC-7C821F7A0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58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F81CDF81-83D8-494A-9685-0ABAA687D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10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1D55A6FA-BB25-43DE-AFB1-937DEFF9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10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IE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6C1F78DD-24B0-4733-A0D4-F96C0B402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68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C014A071-CD6A-4DB9-A5C7-3CD30D80D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49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17F3B30F-5DB1-4A6A-BF90-CEB00B421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49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1">
            <a:extLst>
              <a:ext uri="{FF2B5EF4-FFF2-40B4-BE49-F238E27FC236}">
                <a16:creationId xmlns:a16="http://schemas.microsoft.com/office/drawing/2014/main" id="{DA09D1D1-41D3-4756-A15E-BCB84E268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4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DF5AB6-AF36-4DD7-A41F-283F8F01C14F}"/>
              </a:ext>
            </a:extLst>
          </p:cNvPr>
          <p:cNvSpPr txBox="1"/>
          <p:nvPr/>
        </p:nvSpPr>
        <p:spPr>
          <a:xfrm>
            <a:off x="3646762" y="892505"/>
            <a:ext cx="487867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/>
              <a:t>Oxidizing (may intensify fire)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7671D7-B428-4524-8912-9BE990091E12}"/>
              </a:ext>
            </a:extLst>
          </p:cNvPr>
          <p:cNvSpPr txBox="1"/>
          <p:nvPr/>
        </p:nvSpPr>
        <p:spPr>
          <a:xfrm>
            <a:off x="3646762" y="1486766"/>
            <a:ext cx="487867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/>
              <a:t>Compressed Gases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16B67D-C9E7-4C1C-BA05-E80A027D0D40}"/>
              </a:ext>
            </a:extLst>
          </p:cNvPr>
          <p:cNvSpPr txBox="1"/>
          <p:nvPr/>
        </p:nvSpPr>
        <p:spPr>
          <a:xfrm>
            <a:off x="3658546" y="2084079"/>
            <a:ext cx="487867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/>
              <a:t>Harmful to the Environment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B7434E-B24B-49DF-8111-D4DA7496B205}"/>
              </a:ext>
            </a:extLst>
          </p:cNvPr>
          <p:cNvSpPr txBox="1"/>
          <p:nvPr/>
        </p:nvSpPr>
        <p:spPr>
          <a:xfrm>
            <a:off x="3658546" y="2675408"/>
            <a:ext cx="487867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/>
              <a:t>Flammable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748454-F532-491D-A47B-F5FD9B399CF9}"/>
              </a:ext>
            </a:extLst>
          </p:cNvPr>
          <p:cNvSpPr txBox="1"/>
          <p:nvPr/>
        </p:nvSpPr>
        <p:spPr>
          <a:xfrm>
            <a:off x="3658546" y="3258850"/>
            <a:ext cx="48786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/>
              <a:t>Risk of Serious Health Effects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DAED76-CE11-442E-A673-80AEF0402683}"/>
              </a:ext>
            </a:extLst>
          </p:cNvPr>
          <p:cNvSpPr txBox="1"/>
          <p:nvPr/>
        </p:nvSpPr>
        <p:spPr>
          <a:xfrm>
            <a:off x="3666567" y="3837930"/>
            <a:ext cx="487867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/>
              <a:t>Explosive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5E5484-3B1C-4F46-A758-0CD54668BD6D}"/>
              </a:ext>
            </a:extLst>
          </p:cNvPr>
          <p:cNvSpPr txBox="1"/>
          <p:nvPr/>
        </p:nvSpPr>
        <p:spPr>
          <a:xfrm>
            <a:off x="3666567" y="4428910"/>
            <a:ext cx="487867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/>
              <a:t>Corrosive to skin or metals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C9D4E1-C38B-495A-BF32-80DDFB7A6532}"/>
              </a:ext>
            </a:extLst>
          </p:cNvPr>
          <p:cNvSpPr txBox="1"/>
          <p:nvPr/>
        </p:nvSpPr>
        <p:spPr>
          <a:xfrm>
            <a:off x="3666567" y="5035134"/>
            <a:ext cx="487867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/>
              <a:t>Toxic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DBC7E4-01C7-442E-B811-B399DB6FA6C9}"/>
              </a:ext>
            </a:extLst>
          </p:cNvPr>
          <p:cNvSpPr txBox="1"/>
          <p:nvPr/>
        </p:nvSpPr>
        <p:spPr>
          <a:xfrm>
            <a:off x="3666567" y="5632674"/>
            <a:ext cx="487867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/>
              <a:t>Irritant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C27720-5C96-421D-9728-0652E29F7353}"/>
              </a:ext>
            </a:extLst>
          </p:cNvPr>
          <p:cNvCxnSpPr>
            <a:cxnSpLocks/>
            <a:stCxn id="38" idx="1"/>
            <a:endCxn id="5138" idx="3"/>
          </p:cNvCxnSpPr>
          <p:nvPr/>
        </p:nvCxnSpPr>
        <p:spPr>
          <a:xfrm flipH="1" flipV="1">
            <a:off x="1893208" y="1579049"/>
            <a:ext cx="1765338" cy="76664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B13BF04-AE3D-4361-8905-721AE5DCB543}"/>
              </a:ext>
            </a:extLst>
          </p:cNvPr>
          <p:cNvCxnSpPr>
            <a:cxnSpLocks/>
            <a:stCxn id="39" idx="1"/>
            <a:endCxn id="5137" idx="3"/>
          </p:cNvCxnSpPr>
          <p:nvPr/>
        </p:nvCxnSpPr>
        <p:spPr>
          <a:xfrm flipH="1">
            <a:off x="1958632" y="2937018"/>
            <a:ext cx="1699914" cy="1620182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A6981CC-F8BF-4834-9039-7ADA816CDCB0}"/>
              </a:ext>
            </a:extLst>
          </p:cNvPr>
          <p:cNvCxnSpPr>
            <a:cxnSpLocks/>
            <a:stCxn id="5136" idx="1"/>
            <a:endCxn id="26" idx="3"/>
          </p:cNvCxnSpPr>
          <p:nvPr/>
        </p:nvCxnSpPr>
        <p:spPr>
          <a:xfrm flipH="1" flipV="1">
            <a:off x="8525432" y="1154115"/>
            <a:ext cx="1471595" cy="1046051"/>
          </a:xfrm>
          <a:prstGeom prst="line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537E5DE-924C-4DCB-AF63-EFF2F7C2519C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1533032" y="1748376"/>
            <a:ext cx="2113730" cy="1404506"/>
          </a:xfrm>
          <a:prstGeom prst="lin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79A77AD-EABC-4B1F-8F88-9171549BE794}"/>
              </a:ext>
            </a:extLst>
          </p:cNvPr>
          <p:cNvCxnSpPr>
            <a:cxnSpLocks/>
            <a:stCxn id="5131" idx="1"/>
            <a:endCxn id="41" idx="3"/>
          </p:cNvCxnSpPr>
          <p:nvPr/>
        </p:nvCxnSpPr>
        <p:spPr>
          <a:xfrm flipH="1" flipV="1">
            <a:off x="8545237" y="4099540"/>
            <a:ext cx="1168360" cy="77773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C021876-E3C7-4C4A-8642-35DB539AB8E5}"/>
              </a:ext>
            </a:extLst>
          </p:cNvPr>
          <p:cNvCxnSpPr>
            <a:cxnSpLocks/>
            <a:stCxn id="5130" idx="1"/>
            <a:endCxn id="43" idx="3"/>
          </p:cNvCxnSpPr>
          <p:nvPr/>
        </p:nvCxnSpPr>
        <p:spPr>
          <a:xfrm flipH="1">
            <a:off x="8545237" y="3590591"/>
            <a:ext cx="2113731" cy="1706153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B7E4284-1B9C-450F-9DCD-D17D4F7C5F8C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1607855" y="5894284"/>
            <a:ext cx="2058712" cy="151351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718CF5B-FF64-4A83-9C1E-8EFFF897E65B}"/>
              </a:ext>
            </a:extLst>
          </p:cNvPr>
          <p:cNvCxnSpPr>
            <a:cxnSpLocks/>
            <a:stCxn id="5122" idx="1"/>
            <a:endCxn id="40" idx="3"/>
          </p:cNvCxnSpPr>
          <p:nvPr/>
        </p:nvCxnSpPr>
        <p:spPr>
          <a:xfrm flipH="1">
            <a:off x="8537216" y="785993"/>
            <a:ext cx="2162317" cy="2734467"/>
          </a:xfrm>
          <a:prstGeom prst="line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7D7E3EC-FB89-42C4-8EE9-A7F04679E335}"/>
              </a:ext>
            </a:extLst>
          </p:cNvPr>
          <p:cNvCxnSpPr>
            <a:cxnSpLocks/>
            <a:stCxn id="5121" idx="1"/>
          </p:cNvCxnSpPr>
          <p:nvPr/>
        </p:nvCxnSpPr>
        <p:spPr>
          <a:xfrm flipH="1" flipV="1">
            <a:off x="8513923" y="4733294"/>
            <a:ext cx="2033088" cy="142260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2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-342107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/>
              <a:t>What do hazard symbols mean?</a:t>
            </a:r>
          </a:p>
        </p:txBody>
      </p:sp>
      <p:pic>
        <p:nvPicPr>
          <p:cNvPr id="12291" name="Picture 3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pencil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88900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easy_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31825"/>
            <a:ext cx="15144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EB781B-A014-4B87-B6EF-0E5CB6F79F95}"/>
              </a:ext>
            </a:extLst>
          </p:cNvPr>
          <p:cNvSpPr/>
          <p:nvPr/>
        </p:nvSpPr>
        <p:spPr>
          <a:xfrm>
            <a:off x="75091" y="6445934"/>
            <a:ext cx="9895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https://quizizz.com/admin/quiz/5c63d42ca7d584001a1a4668/hazard-symbols-and-safety-in-the-lab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r:id="rId2" imgW="8699400" imgH="5308560"/>
        </mc:Choice>
        <mc:Fallback>
          <p:control r:id="rId2" imgW="8699400" imgH="5308560">
            <p:pic>
              <p:nvPicPr>
                <p:cNvPr id="1229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405255" y="1092152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3657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3D0446-ED5A-4B54-AEC8-4CF4FB62D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8FD3D3-5F16-4D64-AADC-7C92E8B0B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A69C90-6C34-495D-8382-A6BC6045C112}">
  <ds:schemaRefs>
    <ds:schemaRef ds:uri="http://purl.org/dc/elements/1.1/"/>
    <ds:schemaRef ds:uri="caa02d93-d17b-4249-a0c5-afeca33be5b7"/>
    <ds:schemaRef ds:uri="http://schemas.microsoft.com/office/2006/documentManagement/types"/>
    <ds:schemaRef ds:uri="http://purl.org/dc/dcmitype/"/>
    <ds:schemaRef ds:uri="b496163d-89a1-4d48-9d31-68cb6b4034b6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585</Words>
  <Application>Microsoft Office PowerPoint</Application>
  <PresentationFormat>Widescreen</PresentationFormat>
  <Paragraphs>93</Paragraphs>
  <Slides>17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Dotum</vt:lpstr>
      <vt:lpstr>ＭＳ Ｐゴシック</vt:lpstr>
      <vt:lpstr>ＭＳ Ｐゴシック</vt:lpstr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7F: Acids and Alkalis 7Fa: Hazards</vt:lpstr>
      <vt:lpstr>On many household items you will find hazard symbols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hazard symbols mean?</vt:lpstr>
      <vt:lpstr>What do hazard symbols mean?</vt:lpstr>
      <vt:lpstr>PowerPoint Presentation</vt:lpstr>
      <vt:lpstr>Are all acids corrosive?</vt:lpstr>
      <vt:lpstr>Practical: Comparing Acids</vt:lpstr>
      <vt:lpstr>Results </vt:lpstr>
      <vt:lpstr>Method</vt:lpstr>
      <vt:lpstr>Results </vt:lpstr>
      <vt:lpstr>Considering Your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4</cp:revision>
  <dcterms:created xsi:type="dcterms:W3CDTF">2019-12-10T07:44:31Z</dcterms:created>
  <dcterms:modified xsi:type="dcterms:W3CDTF">2022-06-17T11:21:52Z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