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5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8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7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3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2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A5529-E969-499F-9F2A-A8AA271AEF55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04C4-4BBE-485C-8DDC-906A6CD0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37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Les </a:t>
            </a:r>
            <a:r>
              <a:rPr lang="en-US" b="1" dirty="0" err="1" smtClean="0">
                <a:latin typeface="Comic Sans MS" pitchFamily="66" charset="0"/>
              </a:rPr>
              <a:t>nombres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456009"/>
            <a:ext cx="1752600" cy="80021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un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deux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trois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quatre</a:t>
            </a:r>
            <a:endParaRPr lang="en-US" sz="1600" dirty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cinq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six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sept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huit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neuf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onze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douze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treize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quatorze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quinze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seize</a:t>
            </a: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dix-</a:t>
            </a:r>
            <a:r>
              <a:rPr lang="en-US" sz="1600" dirty="0" err="1" smtClean="0">
                <a:latin typeface="Comic Sans MS" pitchFamily="66" charset="0"/>
              </a:rPr>
              <a:t>sept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dix-</a:t>
            </a:r>
            <a:r>
              <a:rPr lang="en-US" sz="1600" dirty="0" err="1" smtClean="0">
                <a:latin typeface="Comic Sans MS" pitchFamily="66" charset="0"/>
              </a:rPr>
              <a:t>huit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smtClean="0">
                <a:latin typeface="Comic Sans MS" pitchFamily="66" charset="0"/>
              </a:rPr>
              <a:t>dix-</a:t>
            </a:r>
            <a:r>
              <a:rPr lang="en-US" sz="1600" dirty="0" err="1" smtClean="0">
                <a:latin typeface="Comic Sans MS" pitchFamily="66" charset="0"/>
              </a:rPr>
              <a:t>neuf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</a:t>
            </a:r>
            <a:r>
              <a:rPr lang="en-US" sz="1600" dirty="0" smtClean="0">
                <a:latin typeface="Comic Sans MS" pitchFamily="66" charset="0"/>
              </a:rPr>
              <a:t> et un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vingt-deux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vingt-trois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vingt-quatre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vingt-cinq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</a:t>
            </a:r>
            <a:r>
              <a:rPr lang="en-US" sz="1600" dirty="0" smtClean="0">
                <a:latin typeface="Comic Sans MS" pitchFamily="66" charset="0"/>
              </a:rPr>
              <a:t>-six</a:t>
            </a: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vingt-sept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vingt-huit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vingt-neuf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trente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AutoNum type="arabicPlain"/>
            </a:pPr>
            <a:r>
              <a:rPr lang="en-US" sz="1600" dirty="0" err="1" smtClean="0">
                <a:latin typeface="Comic Sans MS" pitchFamily="66" charset="0"/>
              </a:rPr>
              <a:t>trente</a:t>
            </a:r>
            <a:r>
              <a:rPr lang="en-US" sz="1600" dirty="0" smtClean="0">
                <a:latin typeface="Comic Sans MS" pitchFamily="66" charset="0"/>
              </a:rPr>
              <a:t> et un</a:t>
            </a:r>
          </a:p>
        </p:txBody>
      </p:sp>
      <p:sp>
        <p:nvSpPr>
          <p:cNvPr id="6" name="Rectangle 5"/>
          <p:cNvSpPr/>
          <p:nvPr/>
        </p:nvSpPr>
        <p:spPr>
          <a:xfrm rot="19801587">
            <a:off x="2404624" y="68167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801587">
            <a:off x="1981200" y="1371863"/>
            <a:ext cx="2133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71599" y="76200"/>
            <a:ext cx="488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Write the correct number in each box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 rot="740913">
            <a:off x="5174804" y="84614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11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740913">
            <a:off x="4455296" y="1630656"/>
            <a:ext cx="2133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0895941">
            <a:off x="2086920" y="3163070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023612">
            <a:off x="2809232" y="23492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15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536591">
            <a:off x="3569862" y="4539490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415920">
            <a:off x="4725295" y="370773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18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21246087">
            <a:off x="2011566" y="6046897"/>
            <a:ext cx="2400595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21321077">
            <a:off x="2550558" y="498741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20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536591">
            <a:off x="3609896" y="7229787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415920">
            <a:off x="4765329" y="63980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26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 rot="21339962">
            <a:off x="2010720" y="8298161"/>
            <a:ext cx="3107242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21467633">
            <a:off x="2733032" y="748432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30</a:t>
            </a:r>
            <a:endParaRPr lang="en-US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65" y="39469"/>
            <a:ext cx="166263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Combien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… ? 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47815"/>
              </p:ext>
            </p:extLst>
          </p:nvPr>
        </p:nvGraphicFramePr>
        <p:xfrm>
          <a:off x="152400" y="609600"/>
          <a:ext cx="6553200" cy="830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  <a:gridCol w="3276600"/>
              </a:tblGrid>
              <a:tr h="20764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Il y a _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 _ _ - _ _ _ _ </a:t>
                      </a:r>
                      <a:r>
                        <a:rPr lang="en-US" sz="2400" baseline="0" dirty="0" err="1" smtClean="0">
                          <a:latin typeface="Comic Sans MS" pitchFamily="66" charset="0"/>
                        </a:rPr>
                        <a:t>stylos</a:t>
                      </a:r>
                      <a:r>
                        <a:rPr lang="en-US" sz="2400" baseline="0" dirty="0" smtClean="0">
                          <a:latin typeface="Comic Sans MS" pitchFamily="66" charset="0"/>
                        </a:rPr>
                        <a:t>.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chats.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anchor="b"/>
                </a:tc>
              </a:tr>
              <a:tr h="2076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ballons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pommes.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076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règles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-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éléphants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207645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Il y a _ _ _ _ _ _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maisons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Il y a _ _ _ _ _ </a:t>
                      </a:r>
                      <a:r>
                        <a:rPr lang="en-US" sz="2400" dirty="0" err="1" smtClean="0">
                          <a:latin typeface="Comic Sans MS" pitchFamily="66" charset="0"/>
                        </a:rPr>
                        <a:t>tomates</a:t>
                      </a:r>
                      <a:r>
                        <a:rPr lang="en-US" sz="2400" dirty="0" smtClean="0">
                          <a:latin typeface="Comic Sans MS" pitchFamily="66" charset="0"/>
                        </a:rPr>
                        <a:t>. 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pic>
        <p:nvPicPr>
          <p:cNvPr id="1026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k.cannaby_wso\AppData\Local\Microsoft\Windows\Temporary Internet Files\Content.IE5\E1S6426P\MC90044172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5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5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3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3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98" y="685800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k.cannaby_wso\AppData\Local\Microsoft\Windows\Temporary Internet Files\Content.IE5\E1S6426P\MC9003230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798" y="1133199"/>
            <a:ext cx="516802" cy="4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4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8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61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6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4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8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60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3178177"/>
            <a:ext cx="304800" cy="25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7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4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1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8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35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2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9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6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87680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7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4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1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8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35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2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9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6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102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67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4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1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68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35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2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69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36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6" descr="C:\Users\k.cannaby_wso\AppData\Local\Microsoft\Windows\Temporary Internet Files\Content.IE5\6I118PFG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5090"/>
            <a:ext cx="304800" cy="2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59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18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77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36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295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554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4" y="27432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59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518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77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36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295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554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7" descr="C:\Users\k.cannaby_wso\AppData\Local\Microsoft\Windows\Temporary Internet Files\Content.IE5\E1S6426P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4" y="3200400"/>
            <a:ext cx="467786" cy="46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70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3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55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8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0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83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25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683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108" y="4875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257800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8" descr="C:\Users\k.cannaby_wso\AppData\Local\Microsoft\Windows\Temporary Internet Files\Content.IE5\6I118PFG\MC9003663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637885"/>
            <a:ext cx="310292" cy="30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2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5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8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14" y="68580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2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5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8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14" y="71628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86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9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0" descr="C:\Users\k.cannaby_wso\AppData\Local\Microsoft\Windows\Temporary Internet Files\Content.IE5\TVIBYNQ3\MC9004338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20" y="7467600"/>
            <a:ext cx="457086" cy="45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63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26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89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52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15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778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41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304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66" y="69161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63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26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89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52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15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778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41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304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" descr="C:\Users\k.cannaby_wso\AppData\Local\Microsoft\Windows\Temporary Internet Files\Content.IE5\TVIBYNQ3\MC900441781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66" y="7220966"/>
            <a:ext cx="246634" cy="2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TextBox 168"/>
          <p:cNvSpPr txBox="1"/>
          <p:nvPr/>
        </p:nvSpPr>
        <p:spPr>
          <a:xfrm>
            <a:off x="1524000" y="118646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Count and write the correct number in the spaces.</a:t>
            </a:r>
            <a:endParaRPr 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Complete the sums.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99646"/>
            <a:ext cx="64770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dirty="0" smtClean="0">
                <a:latin typeface="Comic Sans MS" pitchFamily="66" charset="0"/>
              </a:rPr>
              <a:t>un + un =		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= 		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latin typeface="Comic Sans MS" pitchFamily="66" charset="0"/>
              </a:rPr>
              <a:t>dix + six = 	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huit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quatre</a:t>
            </a:r>
            <a:r>
              <a:rPr lang="en-US" dirty="0" smtClean="0">
                <a:latin typeface="Comic Sans MS" pitchFamily="66" charset="0"/>
              </a:rPr>
              <a:t> = 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onze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neuf</a:t>
            </a:r>
            <a:r>
              <a:rPr lang="en-US" dirty="0" smtClean="0">
                <a:latin typeface="Comic Sans MS" pitchFamily="66" charset="0"/>
              </a:rPr>
              <a:t> = 	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sept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sept</a:t>
            </a:r>
            <a:r>
              <a:rPr lang="en-US" dirty="0" smtClean="0">
                <a:latin typeface="Comic Sans MS" pitchFamily="66" charset="0"/>
              </a:rPr>
              <a:t> = 		__ __ __ 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douze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huit</a:t>
            </a:r>
            <a:r>
              <a:rPr lang="en-US" dirty="0" smtClean="0">
                <a:latin typeface="Comic Sans MS" pitchFamily="66" charset="0"/>
              </a:rPr>
              <a:t> = 	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latin typeface="Comic Sans MS" pitchFamily="66" charset="0"/>
              </a:rPr>
              <a:t>dix-</a:t>
            </a:r>
            <a:r>
              <a:rPr lang="en-US" dirty="0" err="1" smtClean="0">
                <a:latin typeface="Comic Sans MS" pitchFamily="66" charset="0"/>
              </a:rPr>
              <a:t>neuf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deux</a:t>
            </a:r>
            <a:r>
              <a:rPr lang="en-US" dirty="0" smtClean="0">
                <a:latin typeface="Comic Sans MS" pitchFamily="66" charset="0"/>
              </a:rPr>
              <a:t> =	__ __ __ __ __  __ __  __ __  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vingt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= </a:t>
            </a:r>
            <a:r>
              <a:rPr lang="en-US" smtClean="0">
                <a:latin typeface="Comic Sans MS" pitchFamily="66" charset="0"/>
              </a:rPr>
              <a:t>		__ </a:t>
            </a:r>
            <a:r>
              <a:rPr lang="en-US" dirty="0" smtClean="0">
                <a:latin typeface="Comic Sans MS" pitchFamily="66" charset="0"/>
              </a:rPr>
              <a:t>__ __ __ __ -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LcParenR"/>
            </a:pPr>
            <a:r>
              <a:rPr lang="en-US" dirty="0" err="1" smtClean="0">
                <a:latin typeface="Comic Sans MS" pitchFamily="66" charset="0"/>
              </a:rPr>
              <a:t>quinze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err="1" smtClean="0">
                <a:latin typeface="Comic Sans MS" pitchFamily="66" charset="0"/>
              </a:rPr>
              <a:t>quinze</a:t>
            </a:r>
            <a:r>
              <a:rPr lang="en-US" dirty="0" smtClean="0">
                <a:latin typeface="Comic Sans MS" pitchFamily="66" charset="0"/>
              </a:rPr>
              <a:t> = 	__ __ __ __ __ __</a:t>
            </a:r>
          </a:p>
          <a:p>
            <a:pPr marL="342900" indent="-342900">
              <a:buAutoNum type="alphaLcParenR"/>
            </a:pP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trente</a:t>
            </a:r>
            <a:r>
              <a:rPr lang="en-US" dirty="0" smtClean="0">
                <a:latin typeface="Comic Sans MS" pitchFamily="66" charset="0"/>
              </a:rPr>
              <a:t> et un – </a:t>
            </a:r>
            <a:r>
              <a:rPr lang="en-US" dirty="0" err="1" smtClean="0">
                <a:latin typeface="Comic Sans MS" pitchFamily="66" charset="0"/>
              </a:rPr>
              <a:t>onze</a:t>
            </a:r>
            <a:r>
              <a:rPr lang="en-US" dirty="0" smtClean="0">
                <a:latin typeface="Comic Sans MS" pitchFamily="66" charset="0"/>
              </a:rPr>
              <a:t> =	_____________________</a:t>
            </a:r>
          </a:p>
          <a:p>
            <a:pPr marL="342900" indent="-342900">
              <a:buAutoNum type="alphaU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quinze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dirty="0" err="1" smtClean="0">
                <a:latin typeface="Comic Sans MS" pitchFamily="66" charset="0"/>
              </a:rPr>
              <a:t>cinq</a:t>
            </a:r>
            <a:r>
              <a:rPr lang="en-US" dirty="0" smtClean="0">
                <a:latin typeface="Comic Sans MS" pitchFamily="66" charset="0"/>
              </a:rPr>
              <a:t> = 	_____________________</a:t>
            </a:r>
          </a:p>
          <a:p>
            <a:pPr marL="342900" indent="-342900">
              <a:buAutoNum type="alphaU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vingt</a:t>
            </a:r>
            <a:r>
              <a:rPr lang="en-US" dirty="0" smtClean="0">
                <a:latin typeface="Comic Sans MS" pitchFamily="66" charset="0"/>
              </a:rPr>
              <a:t> – dix = 		_____________________</a:t>
            </a:r>
          </a:p>
          <a:p>
            <a:pPr marL="342900" indent="-342900">
              <a:buAutoNum type="alphaUcParenR"/>
            </a:pPr>
            <a:endParaRPr lang="en-US" dirty="0">
              <a:latin typeface="Comic Sans MS" pitchFamily="66" charset="0"/>
            </a:endParaRPr>
          </a:p>
          <a:p>
            <a:pPr marL="342900" indent="-342900">
              <a:buAutoNum type="alphaUcParenR"/>
            </a:pPr>
            <a:r>
              <a:rPr lang="en-US" dirty="0" err="1" smtClean="0">
                <a:latin typeface="Comic Sans MS" pitchFamily="66" charset="0"/>
              </a:rPr>
              <a:t>vingt</a:t>
            </a:r>
            <a:r>
              <a:rPr lang="en-US" dirty="0" smtClean="0">
                <a:latin typeface="Comic Sans MS" pitchFamily="66" charset="0"/>
              </a:rPr>
              <a:t> et un – </a:t>
            </a:r>
            <a:r>
              <a:rPr lang="en-US" dirty="0" err="1" smtClean="0">
                <a:latin typeface="Comic Sans MS" pitchFamily="66" charset="0"/>
              </a:rPr>
              <a:t>sept</a:t>
            </a:r>
            <a:r>
              <a:rPr lang="en-US" dirty="0" smtClean="0">
                <a:latin typeface="Comic Sans MS" pitchFamily="66" charset="0"/>
              </a:rPr>
              <a:t> = 	_____________________ 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6553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k.cannaby_wso\AppData\Local\Microsoft\Windows\Temporary Internet Files\Content.IE5\TVIBYNQ3\MC9002906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1309066" cy="108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3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171" y="39469"/>
            <a:ext cx="12298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30 - 100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42446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Match up the numbers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9972" y="4397830"/>
            <a:ext cx="11256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trente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2120" y="2852058"/>
            <a:ext cx="14734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quarante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43955" y="5170716"/>
            <a:ext cx="15616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cinquante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93034" y="3624944"/>
            <a:ext cx="14125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soixante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6641" y="5943600"/>
            <a:ext cx="20489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soixante</a:t>
            </a:r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-dix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23592" y="533400"/>
            <a:ext cx="21820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quatre-vingts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6280" y="2079172"/>
            <a:ext cx="26693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quatre</a:t>
            </a:r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en-US" sz="2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vingt</a:t>
            </a:r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-dix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84542" y="1306286"/>
            <a:ext cx="821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cent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57200"/>
            <a:ext cx="3810000" cy="5935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thirty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forty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fifty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sixty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seventy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eighty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 smtClean="0">
                <a:latin typeface="Comic Sans MS" pitchFamily="66" charset="0"/>
              </a:rPr>
              <a:t>ninety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endParaRPr lang="en-US" sz="1700" dirty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700" dirty="0">
                <a:latin typeface="Comic Sans MS" pitchFamily="66" charset="0"/>
              </a:rPr>
              <a:t>h</a:t>
            </a:r>
            <a:r>
              <a:rPr lang="en-US" sz="1700" dirty="0" smtClean="0">
                <a:latin typeface="Comic Sans MS" pitchFamily="66" charset="0"/>
              </a:rPr>
              <a:t>undred</a:t>
            </a:r>
            <a:endParaRPr lang="en-US" sz="17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171" y="7049869"/>
            <a:ext cx="6475429" cy="646331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12500"/>
                <a:gd name="adj2" fmla="val 288"/>
              </a:avLst>
            </a:prstTxWarp>
            <a:spAutoFit/>
          </a:bodyPr>
          <a:lstStyle/>
          <a:p>
            <a:pPr algn="ctr"/>
            <a:r>
              <a:rPr lang="en-US" sz="1400" dirty="0" err="1" smtClean="0">
                <a:latin typeface="Comic Sans MS" pitchFamily="66" charset="0"/>
              </a:rPr>
              <a:t>trentequarantecinquante-deuxsoixante-sixcent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454" y="6671846"/>
            <a:ext cx="5737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Find the numbers and write them below</a:t>
            </a:r>
            <a:endParaRPr lang="en-US" sz="1600" dirty="0">
              <a:latin typeface="Comic Sans MS" pitchFamily="66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-152400" y="8001000"/>
            <a:ext cx="726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152400" y="8458200"/>
            <a:ext cx="726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152400" y="8915400"/>
            <a:ext cx="72617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7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632BDE224194DA1811033098C156B" ma:contentTypeVersion="7" ma:contentTypeDescription="Create a new document." ma:contentTypeScope="" ma:versionID="8490e458545ac3008bc7b9981248f137">
  <xsd:schema xmlns:xsd="http://www.w3.org/2001/XMLSchema" xmlns:xs="http://www.w3.org/2001/XMLSchema" xmlns:p="http://schemas.microsoft.com/office/2006/metadata/properties" xmlns:ns2="37bb6d48-7c88-44a9-a0ca-754bfa7f794b" xmlns:ns3="bb63e111-dce5-4a45-8def-dc0a7d76a260" targetNamespace="http://schemas.microsoft.com/office/2006/metadata/properties" ma:root="true" ma:fieldsID="61fefd30479a0b53e54b5f004d20cc7d" ns2:_="" ns3:_="">
    <xsd:import namespace="37bb6d48-7c88-44a9-a0ca-754bfa7f794b"/>
    <xsd:import namespace="bb63e111-dce5-4a45-8def-dc0a7d76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d48-7c88-44a9-a0ca-754bfa7f7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3e111-dce5-4a45-8def-dc0a7d76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6836C7-5AB5-4B59-B1CB-DE93E4A416CA}"/>
</file>

<file path=customXml/itemProps2.xml><?xml version="1.0" encoding="utf-8"?>
<ds:datastoreItem xmlns:ds="http://schemas.openxmlformats.org/officeDocument/2006/customXml" ds:itemID="{FB024832-C7FE-44DE-B3FA-4C04167C4E22}"/>
</file>

<file path=customXml/itemProps3.xml><?xml version="1.0" encoding="utf-8"?>
<ds:datastoreItem xmlns:ds="http://schemas.openxmlformats.org/officeDocument/2006/customXml" ds:itemID="{9CE09B3A-253A-464C-A2ED-6F5D92E1D64E}"/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198</Words>
  <Application>Microsoft Office PowerPoint</Application>
  <PresentationFormat>On-screen Show (4:3)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k.cannaby_wso</dc:creator>
  <cp:lastModifiedBy>k.cannaby_wso</cp:lastModifiedBy>
  <cp:revision>10</cp:revision>
  <cp:lastPrinted>2013-04-15T03:08:45Z</cp:lastPrinted>
  <dcterms:created xsi:type="dcterms:W3CDTF">2013-04-14T09:24:02Z</dcterms:created>
  <dcterms:modified xsi:type="dcterms:W3CDTF">2013-04-15T11:58:45Z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0x0101002BC632BDE224194DA1811033098C156B</vt:lpwstr>
  </property>
</Properties>
</file>