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3" r:id="rId4"/>
    <p:sldMasterId id="2147483686" r:id="rId5"/>
  </p:sldMasterIdLst>
  <p:notesMasterIdLst>
    <p:notesMasterId r:id="rId11"/>
  </p:notesMasterIdLst>
  <p:handoutMasterIdLst>
    <p:handoutMasterId r:id="rId12"/>
  </p:handoutMasterIdLst>
  <p:sldIdLst>
    <p:sldId id="256" r:id="rId6"/>
    <p:sldId id="257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CBFF"/>
    <a:srgbClr val="404040"/>
    <a:srgbClr val="7030A0"/>
    <a:srgbClr val="00B0F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5" autoAdjust="0"/>
    <p:restoredTop sz="88415" autoAdjust="0"/>
  </p:normalViewPr>
  <p:slideViewPr>
    <p:cSldViewPr snapToGrid="0" showGuides="1">
      <p:cViewPr varScale="1">
        <p:scale>
          <a:sx n="76" d="100"/>
          <a:sy n="76" d="100"/>
        </p:scale>
        <p:origin x="1070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4" d="100"/>
        <a:sy n="114" d="100"/>
      </p:scale>
      <p:origin x="0" y="-1476"/>
    </p:cViewPr>
  </p:sorterViewPr>
  <p:notesViewPr>
    <p:cSldViewPr snapToGrid="0" showGuides="1">
      <p:cViewPr>
        <p:scale>
          <a:sx n="50" d="100"/>
          <a:sy n="50" d="100"/>
        </p:scale>
        <p:origin x="2640" y="3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AFA8042-29A1-4486-A765-7552698406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D8449A-A734-4B2E-9806-61303F24B6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49263-8DF9-4907-970E-1CFD040DC73A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605C2A-990C-4531-8CBF-BC3BEC0AF3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7358FE-F7D5-4C85-B0FD-2394F7F877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AE485-B3C6-4830-BBC8-C6E008BDD6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628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0B412-7BFF-46C7-AB5E-DE35F66C9933}" type="datetimeFigureOut">
              <a:rPr lang="en-US" noProof="0" smtClean="0"/>
              <a:t>7/18/2021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ACE04-E13C-4837-B6DD-B388E7CAA05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50441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ACE04-E13C-4837-B6DD-B388E7CAA0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3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5ACE04-E13C-4837-B6DD-B388E7CAA05E}" type="slidenum">
              <a:rPr lang="en-US" noProof="0" smtClean="0"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4411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1F93407-1483-4B80-86DE-DAE1D4D89093}" type="datetimeFigureOut">
              <a:rPr lang="en-US" noProof="0" smtClean="0"/>
              <a:t>7/18/2021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9FA6212-991D-4070-84D1-280B049DC6D1}"/>
              </a:ext>
            </a:extLst>
          </p:cNvPr>
          <p:cNvCxnSpPr>
            <a:cxnSpLocks/>
          </p:cNvCxnSpPr>
          <p:nvPr userDrawn="1"/>
        </p:nvCxnSpPr>
        <p:spPr>
          <a:xfrm>
            <a:off x="4827813" y="4082142"/>
            <a:ext cx="148862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D51CE4A-CD2F-4D00-B238-F825AF03723A}"/>
              </a:ext>
            </a:extLst>
          </p:cNvPr>
          <p:cNvGrpSpPr/>
          <p:nvPr userDrawn="1"/>
        </p:nvGrpSpPr>
        <p:grpSpPr>
          <a:xfrm>
            <a:off x="4793474" y="2475187"/>
            <a:ext cx="748798" cy="134113"/>
            <a:chOff x="4827813" y="2534636"/>
            <a:chExt cx="996651" cy="17850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BAD3F4E-527B-4BAA-9EB6-06E8199BF5EE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BA8DFA2-9A60-479E-A85A-B7922E0963AE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D73CC47-0337-4FEF-9875-51303EB1BAC8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A1D6AD1-6F77-4CFD-A3C6-D7115A38C547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524B3CC2-5069-4370-9508-DFB94B3E6487}"/>
              </a:ext>
            </a:extLst>
          </p:cNvPr>
          <p:cNvSpPr/>
          <p:nvPr userDrawn="1"/>
        </p:nvSpPr>
        <p:spPr>
          <a:xfrm>
            <a:off x="8621485" y="4408714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B925E9D-556E-48A6-BB41-C98E12046DE7}"/>
              </a:ext>
            </a:extLst>
          </p:cNvPr>
          <p:cNvSpPr/>
          <p:nvPr userDrawn="1"/>
        </p:nvSpPr>
        <p:spPr>
          <a:xfrm>
            <a:off x="8303078" y="4184310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49C8609-E6C6-4D96-AC07-5FFF6EE7F732}"/>
              </a:ext>
            </a:extLst>
          </p:cNvPr>
          <p:cNvSpPr/>
          <p:nvPr userDrawn="1"/>
        </p:nvSpPr>
        <p:spPr>
          <a:xfrm>
            <a:off x="0" y="0"/>
            <a:ext cx="442436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5701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9403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209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582E5-8FA2-4056-805F-EF36F70668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86300" y="2726872"/>
            <a:ext cx="7233557" cy="832077"/>
          </a:xfrm>
        </p:spPr>
        <p:txBody>
          <a:bodyPr anchor="b">
            <a:normAutofit/>
          </a:bodyPr>
          <a:lstStyle>
            <a:lvl1pPr algn="l">
              <a:defRPr sz="48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85D6F-874B-44F8-B241-51EF13CA9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6300" y="3569380"/>
            <a:ext cx="7233557" cy="365125"/>
          </a:xfrm>
        </p:spPr>
        <p:txBody>
          <a:bodyPr lIns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E5D2F-535D-4D7C-9BE1-84BFEC7A65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F93407-1483-4B80-86DE-DAE1D4D89093}" type="datetimeFigureOut">
              <a:rPr lang="en-US" noProof="0" smtClean="0"/>
              <a:t>7/18/2021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363625-95D4-4DF0-A1AA-D060728EC426}"/>
              </a:ext>
            </a:extLst>
          </p:cNvPr>
          <p:cNvCxnSpPr>
            <a:cxnSpLocks/>
          </p:cNvCxnSpPr>
          <p:nvPr userDrawn="1"/>
        </p:nvCxnSpPr>
        <p:spPr>
          <a:xfrm>
            <a:off x="4827813" y="4082142"/>
            <a:ext cx="148862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ECBCF8A4-C2B4-4945-8D79-C9D46B7FBECB}"/>
              </a:ext>
            </a:extLst>
          </p:cNvPr>
          <p:cNvGrpSpPr/>
          <p:nvPr userDrawn="1"/>
        </p:nvGrpSpPr>
        <p:grpSpPr>
          <a:xfrm>
            <a:off x="4793474" y="2475187"/>
            <a:ext cx="748798" cy="134113"/>
            <a:chOff x="4827813" y="2534636"/>
            <a:chExt cx="996651" cy="178504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79C2256-8A0F-4625-86F0-FB439F3EAD4E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53CF488-6D31-4B63-A3C6-C4D838C23FCE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32985B6-7260-445A-A580-6993E0DEBFD9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BC682E1-4E5D-4006-81EA-550DD98166E4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0C7F772-E2DA-4B13-AC2E-28A0EE6D846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4424363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7953C80-71A5-4AA2-AEAD-21948D1AA6DC}"/>
              </a:ext>
            </a:extLst>
          </p:cNvPr>
          <p:cNvSpPr/>
          <p:nvPr userDrawn="1"/>
        </p:nvSpPr>
        <p:spPr>
          <a:xfrm>
            <a:off x="8621485" y="4408714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C4582D1-F710-4E2F-9868-CB89116D5932}"/>
              </a:ext>
            </a:extLst>
          </p:cNvPr>
          <p:cNvSpPr/>
          <p:nvPr userDrawn="1"/>
        </p:nvSpPr>
        <p:spPr>
          <a:xfrm>
            <a:off x="8303078" y="4184310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13028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6441-0F1F-453B-BACF-543CEDE2A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8430" y="1046163"/>
            <a:ext cx="5445369" cy="1114784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C9302-80D9-4A88-8591-DE2D4BA1F9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908430" y="2506662"/>
            <a:ext cx="5445370" cy="3454523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800"/>
            </a:lvl1pPr>
            <a:lvl2pPr>
              <a:lnSpc>
                <a:spcPct val="100000"/>
              </a:lnSpc>
              <a:buClr>
                <a:schemeClr val="accent1"/>
              </a:buClr>
              <a:defRPr sz="1600"/>
            </a:lvl2pPr>
            <a:lvl3pPr>
              <a:lnSpc>
                <a:spcPct val="100000"/>
              </a:lnSpc>
              <a:buClr>
                <a:schemeClr val="accent1"/>
              </a:buClr>
              <a:defRPr sz="1400"/>
            </a:lvl3pPr>
            <a:lvl4pPr>
              <a:lnSpc>
                <a:spcPct val="100000"/>
              </a:lnSpc>
              <a:buClr>
                <a:schemeClr val="accent1"/>
              </a:buClr>
              <a:defRPr sz="1200"/>
            </a:lvl4pPr>
            <a:lvl5pPr>
              <a:lnSpc>
                <a:spcPct val="100000"/>
              </a:lnSpc>
              <a:buClr>
                <a:schemeClr val="accent1"/>
              </a:buClr>
              <a:defRPr sz="120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89B828-B338-413C-B008-0A8566F48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Content Placeholder 16">
            <a:extLst>
              <a:ext uri="{FF2B5EF4-FFF2-40B4-BE49-F238E27FC236}">
                <a16:creationId xmlns:a16="http://schemas.microsoft.com/office/drawing/2014/main" id="{6AEAE6ED-58FA-4039-939A-E4032520CB3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63416" y="6462713"/>
            <a:ext cx="2262187" cy="249237"/>
          </a:xfrm>
        </p:spPr>
        <p:txBody>
          <a:bodyPr>
            <a:noAutofit/>
          </a:bodyPr>
          <a:lstStyle>
            <a:lvl1pPr marL="0" indent="0">
              <a:buNone/>
              <a:defRPr sz="1400" b="1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Your company name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502AABE-45EB-48A5-AD25-47BD8B79DF6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9045" y="0"/>
            <a:ext cx="5210175" cy="5961063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888A4FD-81F4-4588-9E6D-70E57577D8BF}"/>
              </a:ext>
            </a:extLst>
          </p:cNvPr>
          <p:cNvCxnSpPr>
            <a:cxnSpLocks/>
          </p:cNvCxnSpPr>
          <p:nvPr userDrawn="1"/>
        </p:nvCxnSpPr>
        <p:spPr>
          <a:xfrm>
            <a:off x="5679220" y="2286312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CF1D2ED-7B25-4251-BF07-47FBAA534810}"/>
              </a:ext>
            </a:extLst>
          </p:cNvPr>
          <p:cNvGrpSpPr/>
          <p:nvPr userDrawn="1"/>
        </p:nvGrpSpPr>
        <p:grpSpPr>
          <a:xfrm>
            <a:off x="11079786" y="421045"/>
            <a:ext cx="748798" cy="134113"/>
            <a:chOff x="4827813" y="2534636"/>
            <a:chExt cx="996651" cy="17850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397537E-DF51-4990-9447-2DAE98ABC683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E99CAB5-81F4-4EA8-8B36-4A70C59861FD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6AADF9A-A507-4453-8CE3-3F78BB303FA4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33AA69F-C4B8-479C-9F0F-69C184D0611F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725921A-0ED5-431E-899C-28A6920B5029}"/>
              </a:ext>
            </a:extLst>
          </p:cNvPr>
          <p:cNvSpPr/>
          <p:nvPr userDrawn="1"/>
        </p:nvSpPr>
        <p:spPr>
          <a:xfrm>
            <a:off x="10039330" y="896815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E8B169A-8A2F-4425-A9A1-1B828428B434}"/>
              </a:ext>
            </a:extLst>
          </p:cNvPr>
          <p:cNvSpPr/>
          <p:nvPr userDrawn="1"/>
        </p:nvSpPr>
        <p:spPr>
          <a:xfrm>
            <a:off x="9720923" y="672411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B45974-F6C7-40D3-9399-E05FA19C565E}"/>
              </a:ext>
            </a:extLst>
          </p:cNvPr>
          <p:cNvCxnSpPr>
            <a:cxnSpLocks/>
          </p:cNvCxnSpPr>
          <p:nvPr userDrawn="1"/>
        </p:nvCxnSpPr>
        <p:spPr>
          <a:xfrm>
            <a:off x="7508020" y="2286312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84765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Three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6441-0F1F-453B-BACF-543CEDE2A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1046163"/>
            <a:ext cx="5445369" cy="1114784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C9302-80D9-4A88-8591-DE2D4BA1F9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3416" y="2506662"/>
            <a:ext cx="5445370" cy="3454523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800"/>
            </a:lvl1pPr>
            <a:lvl2pPr>
              <a:lnSpc>
                <a:spcPct val="100000"/>
              </a:lnSpc>
              <a:defRPr sz="16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89B828-B338-413C-B008-0A8566F48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Content Placeholder 16">
            <a:extLst>
              <a:ext uri="{FF2B5EF4-FFF2-40B4-BE49-F238E27FC236}">
                <a16:creationId xmlns:a16="http://schemas.microsoft.com/office/drawing/2014/main" id="{6AEAE6ED-58FA-4039-939A-E4032520CB3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63416" y="6462713"/>
            <a:ext cx="2262187" cy="249237"/>
          </a:xfrm>
        </p:spPr>
        <p:txBody>
          <a:bodyPr>
            <a:noAutofit/>
          </a:bodyPr>
          <a:lstStyle>
            <a:lvl1pPr marL="0" indent="0">
              <a:buNone/>
              <a:defRPr sz="14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Your company name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502AABE-45EB-48A5-AD25-47BD8B79DF6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919755" y="1"/>
            <a:ext cx="3430408" cy="4091942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888A4FD-81F4-4588-9E6D-70E57577D8BF}"/>
              </a:ext>
            </a:extLst>
          </p:cNvPr>
          <p:cNvCxnSpPr>
            <a:cxnSpLocks/>
          </p:cNvCxnSpPr>
          <p:nvPr userDrawn="1"/>
        </p:nvCxnSpPr>
        <p:spPr>
          <a:xfrm>
            <a:off x="-24055" y="2286312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CF1D2ED-7B25-4251-BF07-47FBAA534810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397537E-DF51-4990-9447-2DAE98ABC683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E99CAB5-81F4-4EA8-8B36-4A70C59861FD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6AADF9A-A507-4453-8CE3-3F78BB303FA4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33AA69F-C4B8-479C-9F0F-69C184D0611F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725921A-0ED5-431E-899C-28A6920B5029}"/>
              </a:ext>
            </a:extLst>
          </p:cNvPr>
          <p:cNvSpPr/>
          <p:nvPr userDrawn="1"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E8B169A-8A2F-4425-A9A1-1B828428B434}"/>
              </a:ext>
            </a:extLst>
          </p:cNvPr>
          <p:cNvSpPr/>
          <p:nvPr userDrawn="1"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B45974-F6C7-40D3-9399-E05FA19C565E}"/>
              </a:ext>
            </a:extLst>
          </p:cNvPr>
          <p:cNvCxnSpPr>
            <a:cxnSpLocks/>
          </p:cNvCxnSpPr>
          <p:nvPr userDrawn="1"/>
        </p:nvCxnSpPr>
        <p:spPr>
          <a:xfrm>
            <a:off x="1804745" y="2286312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63A2A33D-4D91-454D-A35B-6DA97069EC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2186" y="555157"/>
            <a:ext cx="2649814" cy="4298197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7EC67FB7-777C-473E-95B8-585AA8E6640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919754" y="4289110"/>
            <a:ext cx="3430407" cy="1672075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405895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44E22-137C-4913-A29E-04F82EA87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3794663"/>
            <a:ext cx="10515600" cy="823232"/>
          </a:xfrm>
        </p:spPr>
        <p:txBody>
          <a:bodyPr vert="horz" lIns="91440" tIns="45720" rIns="91440" bIns="45720" rtlCol="0" anchor="b">
            <a:noAutofit/>
          </a:bodyPr>
          <a:lstStyle>
            <a:lvl1pPr algn="ctr">
              <a:defRPr lang="en-IN" sz="3600" b="1" cap="all" baseline="0"/>
            </a:lvl1pPr>
          </a:lstStyle>
          <a:p>
            <a:pPr lvl="0"/>
            <a:r>
              <a:rPr lang="en-US" noProof="0"/>
              <a:t>TITLE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8BFC94-FFEC-4290-AC27-760323F21BA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839691"/>
            <a:ext cx="10515600" cy="1305379"/>
          </a:xfrm>
        </p:spPr>
        <p:txBody>
          <a:bodyPr vert="horz" lIns="91440" tIns="45720" rIns="91440" bIns="45720" rtlCol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1800" b="0" cap="none" baseline="0" dirty="0" smtClean="0"/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139FA-A83B-432B-9C7C-26634F46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7389277-B3D3-4AEE-8BE0-0559A739698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13018"/>
          </a:xfr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3E40EC-FFAE-4BC0-932E-60CC9A1785C0}"/>
              </a:ext>
            </a:extLst>
          </p:cNvPr>
          <p:cNvCxnSpPr>
            <a:cxnSpLocks/>
          </p:cNvCxnSpPr>
          <p:nvPr userDrawn="1"/>
        </p:nvCxnSpPr>
        <p:spPr>
          <a:xfrm>
            <a:off x="5351690" y="3748188"/>
            <a:ext cx="1488621" cy="0"/>
          </a:xfrm>
          <a:prstGeom prst="line">
            <a:avLst/>
          </a:prstGeom>
          <a:ln w="139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B34A1799-63F2-4B23-A188-7BAB23FB821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63416" y="6462713"/>
            <a:ext cx="2262187" cy="249237"/>
          </a:xfrm>
        </p:spPr>
        <p:txBody>
          <a:bodyPr>
            <a:noAutofit/>
          </a:bodyPr>
          <a:lstStyle>
            <a:lvl1pPr marL="0" indent="0">
              <a:buNone/>
              <a:defRPr sz="1400" b="1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Your company name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844635-8274-49B1-BBEC-354A0872E526}"/>
              </a:ext>
            </a:extLst>
          </p:cNvPr>
          <p:cNvGrpSpPr/>
          <p:nvPr userDrawn="1"/>
        </p:nvGrpSpPr>
        <p:grpSpPr>
          <a:xfrm>
            <a:off x="5721601" y="4594679"/>
            <a:ext cx="748798" cy="134113"/>
            <a:chOff x="4827813" y="2534636"/>
            <a:chExt cx="996651" cy="17850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754643C-5B30-4FC2-BFAC-4FD007AC9EC7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FDDB55-6BA5-4489-9E37-4A76254A5CD7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DA023CF8-2471-40A5-B2EF-E9BF4DF2C0E1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9B0428F-5D1A-4CD3-BDA2-9CA7F5141455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427806385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37E7-A574-47D2-9624-D12F475605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3416" y="246186"/>
            <a:ext cx="3206261" cy="1037492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noProof="0"/>
              <a:t>Title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D9B6D-CE43-4FB1-87C0-D3565E73024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080986" y="2426274"/>
            <a:ext cx="3008434" cy="601087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D73CD-EB11-4ED6-80CF-B68320D57E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080986" y="3097702"/>
            <a:ext cx="3008434" cy="3091961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564622-96D9-48C4-BB60-87F3F7C8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Content Placeholder 16">
            <a:extLst>
              <a:ext uri="{FF2B5EF4-FFF2-40B4-BE49-F238E27FC236}">
                <a16:creationId xmlns:a16="http://schemas.microsoft.com/office/drawing/2014/main" id="{57889B18-CC7E-47A7-B83B-45D7871D298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63416" y="6462713"/>
            <a:ext cx="2262187" cy="249237"/>
          </a:xfrm>
        </p:spPr>
        <p:txBody>
          <a:bodyPr>
            <a:noAutofit/>
          </a:bodyPr>
          <a:lstStyle>
            <a:lvl1pPr marL="0" indent="0">
              <a:buNone/>
              <a:defRPr sz="1400" b="1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Your company name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6A27954-3A0E-430B-AD48-05A3F3278D70}"/>
              </a:ext>
            </a:extLst>
          </p:cNvPr>
          <p:cNvGrpSpPr/>
          <p:nvPr userDrawn="1"/>
        </p:nvGrpSpPr>
        <p:grpSpPr>
          <a:xfrm>
            <a:off x="-24056" y="1452564"/>
            <a:ext cx="3385227" cy="134113"/>
            <a:chOff x="-24055" y="1452565"/>
            <a:chExt cx="2374534" cy="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9C089FD-3BC7-434F-810A-04F78AFC84D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24055" y="1452565"/>
              <a:ext cx="1717831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F7AC837-D78F-424C-9FDC-C3A445A5E0B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804745" y="1452565"/>
              <a:ext cx="545734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31C4EF-58CF-4AEC-9F81-CB38D946A457}"/>
              </a:ext>
            </a:extLst>
          </p:cNvPr>
          <p:cNvCxnSpPr>
            <a:cxnSpLocks/>
          </p:cNvCxnSpPr>
          <p:nvPr userDrawn="1"/>
        </p:nvCxnSpPr>
        <p:spPr>
          <a:xfrm flipV="1">
            <a:off x="3639489" y="421045"/>
            <a:ext cx="0" cy="5768619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09F60F9-61AE-4464-B369-1CF86DB708DA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870582" y="2426274"/>
            <a:ext cx="3008434" cy="601087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124CEF01-2C7C-4568-8A45-5F5A058ECFC1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7870582" y="3097702"/>
            <a:ext cx="3008434" cy="3091961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AF86618-E012-4E70-91E3-A72E71C63E6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080986" y="1676296"/>
            <a:ext cx="587932" cy="587932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Icon Here</a:t>
            </a:r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4FF378B9-734E-4C43-836C-CB80566DDB15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868008" y="1676296"/>
            <a:ext cx="587932" cy="587932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Icon Here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F366940-FB5E-4B76-8829-80C14F137B3A}"/>
              </a:ext>
            </a:extLst>
          </p:cNvPr>
          <p:cNvSpPr/>
          <p:nvPr userDrawn="1"/>
        </p:nvSpPr>
        <p:spPr>
          <a:xfrm>
            <a:off x="10251393" y="555158"/>
            <a:ext cx="3298372" cy="3298372"/>
          </a:xfrm>
          <a:prstGeom prst="ellipse">
            <a:avLst/>
          </a:prstGeom>
          <a:noFill/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5486FFB-46EF-4E74-BFFF-7ED054DB0D9C}"/>
              </a:ext>
            </a:extLst>
          </p:cNvPr>
          <p:cNvSpPr/>
          <p:nvPr userDrawn="1"/>
        </p:nvSpPr>
        <p:spPr>
          <a:xfrm>
            <a:off x="9932986" y="330754"/>
            <a:ext cx="1268186" cy="1268186"/>
          </a:xfrm>
          <a:prstGeom prst="ellipse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6F2CCF2-293A-49CA-B2A9-134BB5DEF98E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080985" y="480157"/>
            <a:ext cx="6944563" cy="823912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D35CCD2-B73F-944C-B572-7FBFC7DE22E4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D8F78D8-558F-3540-A5F4-B1AD8942B341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F8F621A-F298-2B48-B7E0-8D9BEE8AA763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17A3A3B-82AE-0A46-AE32-9B111F975BDB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F206CE3-6B94-C340-8BA3-A2A4E407E499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219051630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Vertical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7389277-B3D3-4AEE-8BE0-0559A739698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16488" y="0"/>
            <a:ext cx="6875511" cy="6858000"/>
          </a:xfr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36DA47-61AF-4CF1-8DF3-3721934D13E3}"/>
              </a:ext>
            </a:extLst>
          </p:cNvPr>
          <p:cNvSpPr/>
          <p:nvPr userDrawn="1"/>
        </p:nvSpPr>
        <p:spPr>
          <a:xfrm>
            <a:off x="0" y="0"/>
            <a:ext cx="5316488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6FD760-FBDC-4410-A039-469F7931D3A3}"/>
              </a:ext>
            </a:extLst>
          </p:cNvPr>
          <p:cNvSpPr/>
          <p:nvPr userDrawn="1"/>
        </p:nvSpPr>
        <p:spPr>
          <a:xfrm>
            <a:off x="831850" y="1723292"/>
            <a:ext cx="5307246" cy="37455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D44E22-137C-4913-A29E-04F82EA87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4651" y="1087907"/>
            <a:ext cx="4468698" cy="1444275"/>
          </a:xfrm>
        </p:spPr>
        <p:txBody>
          <a:bodyPr vert="horz" lIns="91440" tIns="792000" rIns="91440" bIns="45720" rtlCol="0" anchor="t">
            <a:noAutofit/>
          </a:bodyPr>
          <a:lstStyle>
            <a:lvl1pPr algn="l">
              <a:defRPr lang="en-IN" sz="36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TITLE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8BFC94-FFEC-4290-AC27-760323F21BA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68711" y="2552611"/>
            <a:ext cx="4097778" cy="1992819"/>
          </a:xfrm>
        </p:spPr>
        <p:txBody>
          <a:bodyPr vert="horz" lIns="91440" tIns="45720" rIns="91440" bIns="45720" rtlCol="0">
            <a:noAutofit/>
          </a:bodyPr>
          <a:lstStyle>
            <a:lvl1pPr marL="0" indent="0" algn="l">
              <a:lnSpc>
                <a:spcPct val="100000"/>
              </a:lnSpc>
              <a:buNone/>
              <a:defRPr lang="en-US" sz="1800" b="0" cap="none" baseline="0" dirty="0" smtClean="0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139FA-A83B-432B-9C7C-26634F46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3E40EC-FFAE-4BC0-932E-60CC9A1785C0}"/>
              </a:ext>
            </a:extLst>
          </p:cNvPr>
          <p:cNvCxnSpPr>
            <a:cxnSpLocks/>
          </p:cNvCxnSpPr>
          <p:nvPr userDrawn="1"/>
        </p:nvCxnSpPr>
        <p:spPr>
          <a:xfrm>
            <a:off x="454991" y="1620451"/>
            <a:ext cx="148862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B34A1799-63F2-4B23-A188-7BAB23FB821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63416" y="6462713"/>
            <a:ext cx="2262187" cy="249237"/>
          </a:xfrm>
        </p:spPr>
        <p:txBody>
          <a:bodyPr>
            <a:noAutofit/>
          </a:bodyPr>
          <a:lstStyle>
            <a:lvl1pPr marL="0" indent="0">
              <a:buNone/>
              <a:defRPr sz="14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Your company name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5F2EA84-5150-479B-86D5-F4BAE1263488}"/>
              </a:ext>
            </a:extLst>
          </p:cNvPr>
          <p:cNvGrpSpPr/>
          <p:nvPr userDrawn="1"/>
        </p:nvGrpSpPr>
        <p:grpSpPr>
          <a:xfrm flipH="1">
            <a:off x="1130928" y="4803540"/>
            <a:ext cx="3616779" cy="3522776"/>
            <a:chOff x="2555621" y="3917613"/>
            <a:chExt cx="3616779" cy="3522776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0699C4B-8D8E-47E2-A0C5-D71C25ABAC72}"/>
                </a:ext>
              </a:extLst>
            </p:cNvPr>
            <p:cNvSpPr/>
            <p:nvPr userDrawn="1"/>
          </p:nvSpPr>
          <p:spPr>
            <a:xfrm>
              <a:off x="2874028" y="4142017"/>
              <a:ext cx="3298372" cy="3298372"/>
            </a:xfrm>
            <a:prstGeom prst="ellipse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F607AB9-31A7-4B79-9AFE-0DFDB792E20C}"/>
                </a:ext>
              </a:extLst>
            </p:cNvPr>
            <p:cNvSpPr/>
            <p:nvPr userDrawn="1"/>
          </p:nvSpPr>
          <p:spPr>
            <a:xfrm>
              <a:off x="2555621" y="3917613"/>
              <a:ext cx="1268186" cy="1268186"/>
            </a:xfrm>
            <a:prstGeom prst="ellips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941749301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CABAC-B403-4354-A27F-4C38B08C1D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12885" y="2704121"/>
            <a:ext cx="6556248" cy="750278"/>
          </a:xfrm>
        </p:spPr>
        <p:txBody>
          <a:bodyPr/>
          <a:lstStyle>
            <a:lvl1pPr>
              <a:defRPr lang="en-US" sz="4800" b="1" kern="1200" cap="all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E5D2F-535D-4D7C-9BE1-84BFEC7A65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F93407-1483-4B80-86DE-DAE1D4D89093}" type="datetimeFigureOut">
              <a:rPr lang="en-US" noProof="0" smtClean="0"/>
              <a:t>7/18/2021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363625-95D4-4DF0-A1AA-D060728EC426}"/>
              </a:ext>
            </a:extLst>
          </p:cNvPr>
          <p:cNvCxnSpPr>
            <a:cxnSpLocks/>
          </p:cNvCxnSpPr>
          <p:nvPr userDrawn="1"/>
        </p:nvCxnSpPr>
        <p:spPr>
          <a:xfrm>
            <a:off x="4827813" y="3760408"/>
            <a:ext cx="148862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0C7F772-E2DA-4B13-AC2E-28A0EE6D846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4424363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7953C80-71A5-4AA2-AEAD-21948D1AA6DC}"/>
              </a:ext>
            </a:extLst>
          </p:cNvPr>
          <p:cNvSpPr/>
          <p:nvPr userDrawn="1"/>
        </p:nvSpPr>
        <p:spPr>
          <a:xfrm>
            <a:off x="8621485" y="4408714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C4582D1-F710-4E2F-9868-CB89116D5932}"/>
              </a:ext>
            </a:extLst>
          </p:cNvPr>
          <p:cNvSpPr/>
          <p:nvPr userDrawn="1"/>
        </p:nvSpPr>
        <p:spPr>
          <a:xfrm>
            <a:off x="8303078" y="4184310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pic>
        <p:nvPicPr>
          <p:cNvPr id="23" name="Graphic 22" descr="Envelope">
            <a:extLst>
              <a:ext uri="{FF2B5EF4-FFF2-40B4-BE49-F238E27FC236}">
                <a16:creationId xmlns:a16="http://schemas.microsoft.com/office/drawing/2014/main" id="{3C32C7E5-809C-4E12-8962-1B868951E6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34803" y="4029040"/>
            <a:ext cx="469232" cy="469232"/>
          </a:xfrm>
          <a:prstGeom prst="rect">
            <a:avLst/>
          </a:prstGeom>
        </p:spPr>
      </p:pic>
      <p:sp>
        <p:nvSpPr>
          <p:cNvPr id="34" name="Subtitle 2">
            <a:extLst>
              <a:ext uri="{FF2B5EF4-FFF2-40B4-BE49-F238E27FC236}">
                <a16:creationId xmlns:a16="http://schemas.microsoft.com/office/drawing/2014/main" id="{31AD270F-1692-4526-B979-6B5945A20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6809" y="4126311"/>
            <a:ext cx="3640478" cy="433938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none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382940E6-7963-411F-B35A-57121171A98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408614" y="4836222"/>
            <a:ext cx="3638674" cy="45393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800" b="0" cap="none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IN" sz="1600" dirty="0"/>
            </a:lvl5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F8FC2D7-B114-3444-8684-995FC4D6D459}"/>
              </a:ext>
            </a:extLst>
          </p:cNvPr>
          <p:cNvGrpSpPr/>
          <p:nvPr userDrawn="1"/>
        </p:nvGrpSpPr>
        <p:grpSpPr>
          <a:xfrm>
            <a:off x="4793474" y="2475187"/>
            <a:ext cx="748798" cy="134113"/>
            <a:chOff x="4827813" y="2534636"/>
            <a:chExt cx="996651" cy="178504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EE45073-ED8E-0544-85FA-9AF5A478417E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8BAF06E-A8A8-484C-8F6C-E42EDC46BBCB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86EB62D-13C7-6E43-9D98-B706D2B9ADDF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5CF3453-ED5A-024D-8815-C08EFA13D1A6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pic>
        <p:nvPicPr>
          <p:cNvPr id="3" name="Graphic 2" descr="Link">
            <a:extLst>
              <a:ext uri="{FF2B5EF4-FFF2-40B4-BE49-F238E27FC236}">
                <a16:creationId xmlns:a16="http://schemas.microsoft.com/office/drawing/2014/main" id="{16E3F5A0-978F-8D46-BBFB-19A7F7883D9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7152" y="4809677"/>
            <a:ext cx="542081" cy="54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359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582E5-8FA2-4056-805F-EF36F70668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86300" y="2726872"/>
            <a:ext cx="7233557" cy="832077"/>
          </a:xfrm>
        </p:spPr>
        <p:txBody>
          <a:bodyPr anchor="b">
            <a:normAutofit/>
          </a:bodyPr>
          <a:lstStyle>
            <a:lvl1pPr algn="l">
              <a:defRPr sz="48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85D6F-874B-44F8-B241-51EF13CA9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6300" y="3569380"/>
            <a:ext cx="7233557" cy="365125"/>
          </a:xfrm>
        </p:spPr>
        <p:txBody>
          <a:bodyPr lIns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E5D2F-535D-4D7C-9BE1-84BFEC7A65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F93407-1483-4B80-86DE-DAE1D4D89093}" type="datetimeFigureOut">
              <a:rPr lang="en-US" noProof="0" smtClean="0"/>
              <a:t>7/18/2021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363625-95D4-4DF0-A1AA-D060728EC426}"/>
              </a:ext>
            </a:extLst>
          </p:cNvPr>
          <p:cNvCxnSpPr>
            <a:cxnSpLocks/>
          </p:cNvCxnSpPr>
          <p:nvPr userDrawn="1"/>
        </p:nvCxnSpPr>
        <p:spPr>
          <a:xfrm>
            <a:off x="4827813" y="4082142"/>
            <a:ext cx="148862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ECBCF8A4-C2B4-4945-8D79-C9D46B7FBECB}"/>
              </a:ext>
            </a:extLst>
          </p:cNvPr>
          <p:cNvGrpSpPr/>
          <p:nvPr userDrawn="1"/>
        </p:nvGrpSpPr>
        <p:grpSpPr>
          <a:xfrm>
            <a:off x="4793474" y="2475187"/>
            <a:ext cx="748798" cy="134113"/>
            <a:chOff x="4827813" y="2534636"/>
            <a:chExt cx="996651" cy="178504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79C2256-8A0F-4625-86F0-FB439F3EAD4E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53CF488-6D31-4B63-A3C6-C4D838C23FCE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32985B6-7260-445A-A580-6993E0DEBFD9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BC682E1-4E5D-4006-81EA-550DD98166E4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47953C80-71A5-4AA2-AEAD-21948D1AA6DC}"/>
              </a:ext>
            </a:extLst>
          </p:cNvPr>
          <p:cNvSpPr/>
          <p:nvPr userDrawn="1"/>
        </p:nvSpPr>
        <p:spPr>
          <a:xfrm>
            <a:off x="8621485" y="4408714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C4582D1-F710-4E2F-9868-CB89116D5932}"/>
              </a:ext>
            </a:extLst>
          </p:cNvPr>
          <p:cNvSpPr/>
          <p:nvPr userDrawn="1"/>
        </p:nvSpPr>
        <p:spPr>
          <a:xfrm>
            <a:off x="8303078" y="4184310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F8A1A8-E078-4836-ABD1-CD4E75BBF58F}"/>
              </a:ext>
            </a:extLst>
          </p:cNvPr>
          <p:cNvSpPr/>
          <p:nvPr userDrawn="1"/>
        </p:nvSpPr>
        <p:spPr>
          <a:xfrm>
            <a:off x="0" y="0"/>
            <a:ext cx="442436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6177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C48FABA-E3FD-4673-BCC1-C5DCA7FDD7EE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180EB73-3DED-410D-9B75-0189E04F95DE}"/>
              </a:ext>
            </a:extLst>
          </p:cNvPr>
          <p:cNvCxnSpPr>
            <a:cxnSpLocks/>
          </p:cNvCxnSpPr>
          <p:nvPr userDrawn="1"/>
        </p:nvCxnSpPr>
        <p:spPr>
          <a:xfrm>
            <a:off x="1804745" y="1452565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BD6977-B008-4295-94FA-39B564A092D5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7CB701-DFB9-442F-BD3C-AC301F29C1E5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FA54D4E-AC1B-432A-BC77-FBE2A423214E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DC40BAC-32EC-4A07-B348-6B497854998E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11AE3EA-18EC-4F43-A991-D758D56DD067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7E6056D-558C-4711-BD7B-C8D59A550EA9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7EEBE78C-23E0-453B-A152-C6348344B641}"/>
              </a:ext>
            </a:extLst>
          </p:cNvPr>
          <p:cNvSpPr/>
          <p:nvPr userDrawn="1"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A2DE4D9-5E35-468D-99A1-2AB2F5372033}"/>
              </a:ext>
            </a:extLst>
          </p:cNvPr>
          <p:cNvSpPr/>
          <p:nvPr userDrawn="1"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11278459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89B828-B338-413C-B008-0A8566F48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888A4FD-81F4-4588-9E6D-70E57577D8BF}"/>
              </a:ext>
            </a:extLst>
          </p:cNvPr>
          <p:cNvCxnSpPr>
            <a:cxnSpLocks/>
          </p:cNvCxnSpPr>
          <p:nvPr userDrawn="1"/>
        </p:nvCxnSpPr>
        <p:spPr>
          <a:xfrm>
            <a:off x="5679220" y="2286312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CF1D2ED-7B25-4251-BF07-47FBAA534810}"/>
              </a:ext>
            </a:extLst>
          </p:cNvPr>
          <p:cNvGrpSpPr/>
          <p:nvPr userDrawn="1"/>
        </p:nvGrpSpPr>
        <p:grpSpPr>
          <a:xfrm>
            <a:off x="11079786" y="421045"/>
            <a:ext cx="748798" cy="134113"/>
            <a:chOff x="4827813" y="2534636"/>
            <a:chExt cx="996651" cy="17850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397537E-DF51-4990-9447-2DAE98ABC683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E99CAB5-81F4-4EA8-8B36-4A70C59861FD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6AADF9A-A507-4453-8CE3-3F78BB303FA4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33AA69F-C4B8-479C-9F0F-69C184D0611F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725921A-0ED5-431E-899C-28A6920B5029}"/>
              </a:ext>
            </a:extLst>
          </p:cNvPr>
          <p:cNvSpPr/>
          <p:nvPr userDrawn="1"/>
        </p:nvSpPr>
        <p:spPr>
          <a:xfrm>
            <a:off x="10039330" y="896815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E8B169A-8A2F-4425-A9A1-1B828428B434}"/>
              </a:ext>
            </a:extLst>
          </p:cNvPr>
          <p:cNvSpPr/>
          <p:nvPr userDrawn="1"/>
        </p:nvSpPr>
        <p:spPr>
          <a:xfrm>
            <a:off x="9720923" y="672411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B45974-F6C7-40D3-9399-E05FA19C565E}"/>
              </a:ext>
            </a:extLst>
          </p:cNvPr>
          <p:cNvCxnSpPr>
            <a:cxnSpLocks/>
          </p:cNvCxnSpPr>
          <p:nvPr userDrawn="1"/>
        </p:nvCxnSpPr>
        <p:spPr>
          <a:xfrm>
            <a:off x="7508020" y="2286312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9A55704E-D515-4774-90C6-5F887DDAE55E}"/>
              </a:ext>
            </a:extLst>
          </p:cNvPr>
          <p:cNvSpPr/>
          <p:nvPr userDrawn="1"/>
        </p:nvSpPr>
        <p:spPr>
          <a:xfrm>
            <a:off x="469044" y="1"/>
            <a:ext cx="5210176" cy="59610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4878778-0299-471F-A4C9-D0C1E82ED8D2}"/>
              </a:ext>
            </a:extLst>
          </p:cNvPr>
          <p:cNvCxnSpPr>
            <a:cxnSpLocks/>
          </p:cNvCxnSpPr>
          <p:nvPr userDrawn="1"/>
        </p:nvCxnSpPr>
        <p:spPr>
          <a:xfrm>
            <a:off x="1001746" y="1290512"/>
            <a:ext cx="148862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E39D1C78-6110-4052-8455-7E7893F7F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66" y="1276857"/>
            <a:ext cx="4097778" cy="1255325"/>
          </a:xfrm>
        </p:spPr>
        <p:txBody>
          <a:bodyPr/>
          <a:lstStyle>
            <a:lvl1pPr>
              <a:defRPr lang="en-US" sz="3600" b="1" kern="1200" cap="all" baseline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3405997-7AE2-4C6E-8A7D-735F58A49D1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15467" y="2620651"/>
            <a:ext cx="4097778" cy="1933681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b="0" cap="none" baseline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buNone/>
            </a:pPr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1533724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564622-96D9-48C4-BB60-87F3F7C8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C089FD-3BC7-434F-810A-04F78AFC84D2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F7AC837-D78F-424C-9FDC-C3A445A5E0B6}"/>
              </a:ext>
            </a:extLst>
          </p:cNvPr>
          <p:cNvCxnSpPr>
            <a:cxnSpLocks/>
          </p:cNvCxnSpPr>
          <p:nvPr userDrawn="1"/>
        </p:nvCxnSpPr>
        <p:spPr>
          <a:xfrm>
            <a:off x="1804745" y="1452565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31C4EF-58CF-4AEC-9F81-CB38D946A457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C7CCE55-AF4E-4245-BFBC-DEC36E1D4A47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13A9D50-C6EA-F04C-BB84-891959D759F9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790B908-BCFE-FA4B-B5E3-36C62E088DE9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96D4A9D-D054-044B-8920-BE06A68ED267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43643B7-9DFD-8C46-881C-69B3D67CA91A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E814D66-F00F-0D44-AD03-889FEE787EB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3416" y="1825625"/>
            <a:ext cx="1146516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9B990C-5D9C-4A90-AC73-5889BC9F75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4C85E5F-5B5E-48CC-8469-0263621D91FF}"/>
              </a:ext>
            </a:extLst>
          </p:cNvPr>
          <p:cNvSpPr/>
          <p:nvPr userDrawn="1"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E4E300-6C8E-4262-BE1D-587C7B70E7ED}"/>
              </a:ext>
            </a:extLst>
          </p:cNvPr>
          <p:cNvSpPr/>
          <p:nvPr userDrawn="1"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28970281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37E7-A574-47D2-9624-D12F47560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246186"/>
            <a:ext cx="11465168" cy="1037492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564622-96D9-48C4-BB60-87F3F7C8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C089FD-3BC7-434F-810A-04F78AFC84D2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F7AC837-D78F-424C-9FDC-C3A445A5E0B6}"/>
              </a:ext>
            </a:extLst>
          </p:cNvPr>
          <p:cNvCxnSpPr>
            <a:cxnSpLocks/>
          </p:cNvCxnSpPr>
          <p:nvPr userDrawn="1"/>
        </p:nvCxnSpPr>
        <p:spPr>
          <a:xfrm>
            <a:off x="1804745" y="1452565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31C4EF-58CF-4AEC-9F81-CB38D946A457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C7CCE55-AF4E-4245-BFBC-DEC36E1D4A47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13A9D50-C6EA-F04C-BB84-891959D759F9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790B908-BCFE-FA4B-B5E3-36C62E088DE9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96D4A9D-D054-044B-8920-BE06A68ED267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43643B7-9DFD-8C46-881C-69B3D67CA91A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E22FA8C-3243-4716-A6BD-F37D6058FB4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347381" y="1825625"/>
            <a:ext cx="5481203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ABE3FD8-339C-4F75-876F-8347ADE67E9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3416" y="1825625"/>
            <a:ext cx="5481203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72FB389-5EA4-4084-B7A2-A4D0A43561F6}"/>
              </a:ext>
            </a:extLst>
          </p:cNvPr>
          <p:cNvSpPr/>
          <p:nvPr userDrawn="1"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7783FE1-0115-4345-89B2-C073569FB8EE}"/>
              </a:ext>
            </a:extLst>
          </p:cNvPr>
          <p:cNvSpPr/>
          <p:nvPr userDrawn="1"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73661461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37E7-A574-47D2-9624-D12F47560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246186"/>
            <a:ext cx="11465168" cy="1037492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564622-96D9-48C4-BB60-87F3F7C8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C089FD-3BC7-434F-810A-04F78AFC84D2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F7AC837-D78F-424C-9FDC-C3A445A5E0B6}"/>
              </a:ext>
            </a:extLst>
          </p:cNvPr>
          <p:cNvCxnSpPr>
            <a:cxnSpLocks/>
          </p:cNvCxnSpPr>
          <p:nvPr userDrawn="1"/>
        </p:nvCxnSpPr>
        <p:spPr>
          <a:xfrm>
            <a:off x="1804745" y="1452565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31C4EF-58CF-4AEC-9F81-CB38D946A457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C7CCE55-AF4E-4245-BFBC-DEC36E1D4A47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13A9D50-C6EA-F04C-BB84-891959D759F9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790B908-BCFE-FA4B-B5E3-36C62E088DE9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96D4A9D-D054-044B-8920-BE06A68ED267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43643B7-9DFD-8C46-881C-69B3D67CA91A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9F73353B-C50B-4A8A-87CF-657C1EB8940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7380" y="1681163"/>
            <a:ext cx="548120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5EFF7F5E-3221-4390-9B17-D1944365BF1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47379" y="2586215"/>
            <a:ext cx="5481203" cy="360344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9506B516-77C1-431B-A8A5-68FA5D4B6D7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63416" y="1681163"/>
            <a:ext cx="54812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0" name="Content Placeholder 3">
            <a:extLst>
              <a:ext uri="{FF2B5EF4-FFF2-40B4-BE49-F238E27FC236}">
                <a16:creationId xmlns:a16="http://schemas.microsoft.com/office/drawing/2014/main" id="{860F1452-CAB9-4154-ADCC-9245E71D0D2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63416" y="2586215"/>
            <a:ext cx="5481202" cy="360344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2892DF4-5A8A-4E92-A425-210ABE570F58}"/>
              </a:ext>
            </a:extLst>
          </p:cNvPr>
          <p:cNvSpPr/>
          <p:nvPr userDrawn="1"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9AE2680-A46C-4B06-9ED9-53E617C1F174}"/>
              </a:ext>
            </a:extLst>
          </p:cNvPr>
          <p:cNvSpPr/>
          <p:nvPr userDrawn="1"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55278557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44E22-137C-4913-A29E-04F82EA87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3794663"/>
            <a:ext cx="10515600" cy="823232"/>
          </a:xfrm>
        </p:spPr>
        <p:txBody>
          <a:bodyPr vert="horz" lIns="91440" tIns="45720" rIns="91440" bIns="45720" rtlCol="0" anchor="b">
            <a:noAutofit/>
          </a:bodyPr>
          <a:lstStyle>
            <a:lvl1pPr algn="ctr">
              <a:defRPr lang="en-IN" sz="3600" b="1" cap="all" baseline="0"/>
            </a:lvl1pPr>
          </a:lstStyle>
          <a:p>
            <a:pPr lvl="0"/>
            <a:r>
              <a:rPr lang="en-US" noProof="0"/>
              <a:t>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139FA-A83B-432B-9C7C-26634F46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3E40EC-FFAE-4BC0-932E-60CC9A1785C0}"/>
              </a:ext>
            </a:extLst>
          </p:cNvPr>
          <p:cNvCxnSpPr>
            <a:cxnSpLocks/>
          </p:cNvCxnSpPr>
          <p:nvPr userDrawn="1"/>
        </p:nvCxnSpPr>
        <p:spPr>
          <a:xfrm>
            <a:off x="5351690" y="3748188"/>
            <a:ext cx="1488621" cy="0"/>
          </a:xfrm>
          <a:prstGeom prst="line">
            <a:avLst/>
          </a:prstGeom>
          <a:ln w="139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844635-8274-49B1-BBEC-354A0872E526}"/>
              </a:ext>
            </a:extLst>
          </p:cNvPr>
          <p:cNvGrpSpPr/>
          <p:nvPr userDrawn="1"/>
        </p:nvGrpSpPr>
        <p:grpSpPr>
          <a:xfrm>
            <a:off x="5721601" y="4594679"/>
            <a:ext cx="748798" cy="134113"/>
            <a:chOff x="4827813" y="2534636"/>
            <a:chExt cx="996651" cy="17850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754643C-5B30-4FC2-BFAC-4FD007AC9EC7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FDDB55-6BA5-4489-9E37-4A76254A5CD7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DA023CF8-2471-40A5-B2EF-E9BF4DF2C0E1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9B0428F-5D1A-4CD3-BDA2-9CA7F5141455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6E0573A-023B-4D1C-8224-56A5D0DDF37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4839679"/>
            <a:ext cx="10507662" cy="1305379"/>
          </a:xfrm>
        </p:spPr>
        <p:txBody>
          <a:bodyPr vert="horz" lIns="91440" tIns="45720" rIns="91440" bIns="45720" rtlCol="0">
            <a:noAutofit/>
          </a:bodyPr>
          <a:lstStyle>
            <a:lvl1pPr marL="0" indent="0" algn="ctr">
              <a:buNone/>
              <a:defRPr lang="en-US" b="0" cap="none" baseline="0"/>
            </a:lvl1pPr>
          </a:lstStyle>
          <a:p>
            <a:pPr marL="228600" lvl="0" indent="-228600" algn="ctr">
              <a:lnSpc>
                <a:spcPct val="100000"/>
              </a:lnSpc>
            </a:pPr>
            <a:r>
              <a:rPr lang="en-US" noProof="0"/>
              <a:t>Edit Master text styles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12087456-C0E8-4AA6-81E8-996CEC037E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1"/>
            <a:ext cx="12192000" cy="3713017"/>
          </a:xfr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000" dirty="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21192149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37E7-A574-47D2-9624-D12F475605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3416" y="246186"/>
            <a:ext cx="3206261" cy="1037492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noProof="0"/>
              <a:t>Title here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564622-96D9-48C4-BB60-87F3F7C8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6A27954-3A0E-430B-AD48-05A3F3278D70}"/>
              </a:ext>
            </a:extLst>
          </p:cNvPr>
          <p:cNvGrpSpPr/>
          <p:nvPr userDrawn="1"/>
        </p:nvGrpSpPr>
        <p:grpSpPr>
          <a:xfrm>
            <a:off x="-24056" y="1452564"/>
            <a:ext cx="3385227" cy="134113"/>
            <a:chOff x="-24055" y="1452565"/>
            <a:chExt cx="2374534" cy="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9C089FD-3BC7-434F-810A-04F78AFC84D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24055" y="1452565"/>
              <a:ext cx="1717831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F7AC837-D78F-424C-9FDC-C3A445A5E0B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804745" y="1452565"/>
              <a:ext cx="545734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3F366940-FB5E-4B76-8829-80C14F137B3A}"/>
              </a:ext>
            </a:extLst>
          </p:cNvPr>
          <p:cNvSpPr/>
          <p:nvPr userDrawn="1"/>
        </p:nvSpPr>
        <p:spPr>
          <a:xfrm>
            <a:off x="10251393" y="555158"/>
            <a:ext cx="3298372" cy="3298372"/>
          </a:xfrm>
          <a:prstGeom prst="ellipse">
            <a:avLst/>
          </a:prstGeom>
          <a:noFill/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5486FFB-46EF-4E74-BFFF-7ED054DB0D9C}"/>
              </a:ext>
            </a:extLst>
          </p:cNvPr>
          <p:cNvSpPr/>
          <p:nvPr userDrawn="1"/>
        </p:nvSpPr>
        <p:spPr>
          <a:xfrm>
            <a:off x="9932986" y="330754"/>
            <a:ext cx="1268186" cy="1268186"/>
          </a:xfrm>
          <a:prstGeom prst="ellipse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D35CCD2-B73F-944C-B572-7FBFC7DE22E4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D8F78D8-558F-3540-A5F4-B1AD8942B341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F8F621A-F298-2B48-B7E0-8D9BEE8AA763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17A3A3B-82AE-0A46-AE32-9B111F975BDB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F206CE3-6B94-C340-8BA3-A2A4E407E499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1B247C0B-04BA-4D5C-A41D-AEA60217241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63416" y="2057400"/>
            <a:ext cx="320626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94C619D-34F6-4A29-857A-D7600721872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84" y="246187"/>
            <a:ext cx="7467304" cy="561486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5175903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37E7-A574-47D2-9624-D12F47560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246186"/>
            <a:ext cx="11465168" cy="1037492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564622-96D9-48C4-BB60-87F3F7C8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C089FD-3BC7-434F-810A-04F78AFC84D2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F7AC837-D78F-424C-9FDC-C3A445A5E0B6}"/>
              </a:ext>
            </a:extLst>
          </p:cNvPr>
          <p:cNvCxnSpPr>
            <a:cxnSpLocks/>
          </p:cNvCxnSpPr>
          <p:nvPr userDrawn="1"/>
        </p:nvCxnSpPr>
        <p:spPr>
          <a:xfrm>
            <a:off x="1804745" y="1452565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31C4EF-58CF-4AEC-9F81-CB38D946A457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C7CCE55-AF4E-4245-BFBC-DEC36E1D4A47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13A9D50-C6EA-F04C-BB84-891959D759F9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790B908-BCFE-FA4B-B5E3-36C62E088DE9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96D4A9D-D054-044B-8920-BE06A68ED267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43643B7-9DFD-8C46-881C-69B3D67CA91A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82D9D565-739D-4898-97BD-79EB8C7F91EC}"/>
              </a:ext>
            </a:extLst>
          </p:cNvPr>
          <p:cNvSpPr/>
          <p:nvPr userDrawn="1"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20FADA3-E777-489C-976D-0B0C4FD31310}"/>
              </a:ext>
            </a:extLst>
          </p:cNvPr>
          <p:cNvSpPr/>
          <p:nvPr userDrawn="1"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36514738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564622-96D9-48C4-BB60-87F3F7C8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DCE8039-0D05-4A75-878A-907B8D44B9E7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1402252-45E8-45B3-BA5E-DFA33A45474E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300C883-1ACE-4AF3-9875-792A769588D5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75483D7-E612-43D2-9B0E-C69356C160DA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279C5F2-4C7F-4470-A44F-E8AD69AC9FA0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875061161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9637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583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029B430-EDA1-4326-BCBA-F1718C76B0FC}"/>
              </a:ext>
            </a:extLst>
          </p:cNvPr>
          <p:cNvCxnSpPr>
            <a:cxnSpLocks/>
          </p:cNvCxnSpPr>
          <p:nvPr userDrawn="1"/>
        </p:nvCxnSpPr>
        <p:spPr>
          <a:xfrm>
            <a:off x="5679220" y="2286312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7A4D2B5-FD3E-41FD-BC17-1ECAF5104F4B}"/>
              </a:ext>
            </a:extLst>
          </p:cNvPr>
          <p:cNvGrpSpPr/>
          <p:nvPr userDrawn="1"/>
        </p:nvGrpSpPr>
        <p:grpSpPr>
          <a:xfrm>
            <a:off x="11079786" y="421045"/>
            <a:ext cx="748798" cy="134113"/>
            <a:chOff x="4827813" y="2534636"/>
            <a:chExt cx="996651" cy="17850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7FCD373-6C0A-4E6E-B226-5C6FB9C93AF9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6218546-120B-424B-AEAE-EBD3E8F872C6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337C326-A5C5-4CCE-AA98-7AD6164CAC97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B90FC14-7DF1-46D7-8020-332FA83B4320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6347121-B3BD-4605-8A05-A7E0A98FC40D}"/>
              </a:ext>
            </a:extLst>
          </p:cNvPr>
          <p:cNvSpPr/>
          <p:nvPr userDrawn="1"/>
        </p:nvSpPr>
        <p:spPr>
          <a:xfrm>
            <a:off x="10039330" y="896815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15B2BA0-78CD-4A68-A60C-72BFDB3F1155}"/>
              </a:ext>
            </a:extLst>
          </p:cNvPr>
          <p:cNvSpPr/>
          <p:nvPr userDrawn="1"/>
        </p:nvSpPr>
        <p:spPr>
          <a:xfrm>
            <a:off x="9720923" y="672411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493FC9-6111-406E-841F-F7C1E6ADE8E5}"/>
              </a:ext>
            </a:extLst>
          </p:cNvPr>
          <p:cNvCxnSpPr>
            <a:cxnSpLocks/>
          </p:cNvCxnSpPr>
          <p:nvPr userDrawn="1"/>
        </p:nvCxnSpPr>
        <p:spPr>
          <a:xfrm>
            <a:off x="7508020" y="2286312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CE573472-F093-48C9-838A-2376A5ABBC8D}"/>
              </a:ext>
            </a:extLst>
          </p:cNvPr>
          <p:cNvSpPr/>
          <p:nvPr userDrawn="1"/>
        </p:nvSpPr>
        <p:spPr>
          <a:xfrm>
            <a:off x="469044" y="1"/>
            <a:ext cx="5210176" cy="59610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9C129DD-1F56-4DCC-AA7A-4F2F369BC04D}"/>
              </a:ext>
            </a:extLst>
          </p:cNvPr>
          <p:cNvCxnSpPr>
            <a:cxnSpLocks/>
          </p:cNvCxnSpPr>
          <p:nvPr userDrawn="1"/>
        </p:nvCxnSpPr>
        <p:spPr>
          <a:xfrm>
            <a:off x="1001746" y="1290512"/>
            <a:ext cx="148862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7079300"/>
      </p:ext>
    </p:extLst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8257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0348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2524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901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8991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3319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369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2680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985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5CAC3EC-217E-433B-80CF-E2CAB09914B5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FE18CBA-CE27-4135-9527-6E9DD81131B8}"/>
              </a:ext>
            </a:extLst>
          </p:cNvPr>
          <p:cNvCxnSpPr>
            <a:cxnSpLocks/>
          </p:cNvCxnSpPr>
          <p:nvPr userDrawn="1"/>
        </p:nvCxnSpPr>
        <p:spPr>
          <a:xfrm>
            <a:off x="1804745" y="1452565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BD8A492-AD41-48ED-891A-6F59F24E1AD7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CCFD26D-8A1F-4B5D-ABF0-805DF04CA80A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59A9AF3-7A79-48A3-9081-B6D10F8CDBF7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E907480-DF0A-47A0-857D-04BB0C11A5A7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52B4540-CE3A-4FE1-9BC3-CBA44F19BFBA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5D4E591-0768-4CBF-9B0E-532ED80BA935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03163E82-B042-44B8-B002-625B7B331BD0}"/>
              </a:ext>
            </a:extLst>
          </p:cNvPr>
          <p:cNvSpPr/>
          <p:nvPr userDrawn="1"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BD11699-EED5-462B-B905-BFC494D2CB6D}"/>
              </a:ext>
            </a:extLst>
          </p:cNvPr>
          <p:cNvSpPr/>
          <p:nvPr userDrawn="1"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5984583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EBEF4FA-8D26-41AC-9CB2-CE94570D4112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5119669-0681-4ABB-B7D4-F80B7D3BFA3D}"/>
              </a:ext>
            </a:extLst>
          </p:cNvPr>
          <p:cNvCxnSpPr>
            <a:cxnSpLocks/>
          </p:cNvCxnSpPr>
          <p:nvPr userDrawn="1"/>
        </p:nvCxnSpPr>
        <p:spPr>
          <a:xfrm>
            <a:off x="1804745" y="1452565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1641C69-5977-47A6-A52C-9D863616B660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D763CBF-AE51-4965-934C-AA0E4354471B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BECF03F-EF9A-4605-A746-997BAAD7FFEC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6067C28-ACD3-4435-90C8-94A58C3912DB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DECDA98-C75B-441A-87A7-E80F1B63E0FD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3D4689E-7196-42AF-9EA5-3B2F2F5EC203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FBF9AC25-3D9B-4A45-9F6F-CE6102B1D659}"/>
              </a:ext>
            </a:extLst>
          </p:cNvPr>
          <p:cNvSpPr/>
          <p:nvPr userDrawn="1"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B79507D-033C-4E4F-9F02-23E4145A52C8}"/>
              </a:ext>
            </a:extLst>
          </p:cNvPr>
          <p:cNvSpPr/>
          <p:nvPr userDrawn="1"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2446532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7086326-1496-4392-9BE1-26B51CFD96FD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6E84C0A-461B-4BF1-BC56-1799B044D810}"/>
              </a:ext>
            </a:extLst>
          </p:cNvPr>
          <p:cNvCxnSpPr>
            <a:cxnSpLocks/>
          </p:cNvCxnSpPr>
          <p:nvPr userDrawn="1"/>
        </p:nvCxnSpPr>
        <p:spPr>
          <a:xfrm>
            <a:off x="1804745" y="1452565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B3EA1F-F475-4C57-A232-74B7A10B8542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E48F785B-6FC6-41A2-89C6-BDBBBEB0FD7D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6D96357-F90F-4E5D-91F7-A7696722A276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CC695E9-D124-452E-80BD-3501B4631EEB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BD49B00-3547-43A5-A369-4D7884E00031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9805ADF-C14F-4B0C-9592-843E241E5EC3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4" name="Oval 13">
            <a:extLst>
              <a:ext uri="{FF2B5EF4-FFF2-40B4-BE49-F238E27FC236}">
                <a16:creationId xmlns:a16="http://schemas.microsoft.com/office/drawing/2014/main" id="{87B1B647-D4E0-418F-9042-48ABE51C76E5}"/>
              </a:ext>
            </a:extLst>
          </p:cNvPr>
          <p:cNvSpPr/>
          <p:nvPr userDrawn="1"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DA0071B-2546-4A48-8128-C44BEAB5DD4C}"/>
              </a:ext>
            </a:extLst>
          </p:cNvPr>
          <p:cNvSpPr/>
          <p:nvPr userDrawn="1"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601320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27EA540-2B2D-4EBD-8274-65DDC7ECAC72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51B0D0F-F8A2-4D25-BE73-90F715C15FBB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DCC9C3D-26A2-4B7E-957C-7B23795B73F5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500E762-186D-42B3-A445-59AB0C65D188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0E61175-1243-4128-98AD-684F983B4780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8711766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9B96FFB-F50D-408A-9180-F0F6C66A2725}"/>
              </a:ext>
            </a:extLst>
          </p:cNvPr>
          <p:cNvGrpSpPr/>
          <p:nvPr userDrawn="1"/>
        </p:nvGrpSpPr>
        <p:grpSpPr>
          <a:xfrm>
            <a:off x="-24056" y="1452564"/>
            <a:ext cx="3385227" cy="134113"/>
            <a:chOff x="-24055" y="1452565"/>
            <a:chExt cx="2374534" cy="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11F15B-5B81-45A5-AED9-113F14EEEEC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24055" y="1452565"/>
              <a:ext cx="1717831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E334FA0-1F84-4D3B-9340-5443976CC6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804745" y="1452565"/>
              <a:ext cx="545734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8D445149-8148-4319-B124-93E3E72A3825}"/>
              </a:ext>
            </a:extLst>
          </p:cNvPr>
          <p:cNvSpPr/>
          <p:nvPr userDrawn="1"/>
        </p:nvSpPr>
        <p:spPr>
          <a:xfrm>
            <a:off x="10251393" y="555158"/>
            <a:ext cx="3298372" cy="3298372"/>
          </a:xfrm>
          <a:prstGeom prst="ellipse">
            <a:avLst/>
          </a:prstGeom>
          <a:noFill/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3AA5F29-FAFC-4C2E-9651-6A6419BFA085}"/>
              </a:ext>
            </a:extLst>
          </p:cNvPr>
          <p:cNvSpPr/>
          <p:nvPr userDrawn="1"/>
        </p:nvSpPr>
        <p:spPr>
          <a:xfrm>
            <a:off x="9932986" y="330754"/>
            <a:ext cx="1268186" cy="1268186"/>
          </a:xfrm>
          <a:prstGeom prst="ellipse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2ACA5CD-F1E6-4217-88C6-AB61A11775C7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A082B0B-987E-44A4-B4C8-7CA0601C245C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A541D06-0940-4A78-BA58-955492B8317A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0BC9164-59A2-48D4-AACF-650D76F84A42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7BE878D-A519-46AE-92CC-936208F72C4C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46730683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395DF36-0985-449E-82BB-058E79A03FD9}"/>
              </a:ext>
            </a:extLst>
          </p:cNvPr>
          <p:cNvCxnSpPr>
            <a:cxnSpLocks/>
          </p:cNvCxnSpPr>
          <p:nvPr userDrawn="1"/>
        </p:nvCxnSpPr>
        <p:spPr>
          <a:xfrm>
            <a:off x="5351690" y="3748188"/>
            <a:ext cx="1488621" cy="0"/>
          </a:xfrm>
          <a:prstGeom prst="line">
            <a:avLst/>
          </a:prstGeom>
          <a:ln w="139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C0FA3656-1F0A-4831-81DC-9EC804152993}"/>
              </a:ext>
            </a:extLst>
          </p:cNvPr>
          <p:cNvGrpSpPr/>
          <p:nvPr userDrawn="1"/>
        </p:nvGrpSpPr>
        <p:grpSpPr>
          <a:xfrm>
            <a:off x="5721601" y="4594679"/>
            <a:ext cx="748798" cy="134113"/>
            <a:chOff x="4827813" y="2534636"/>
            <a:chExt cx="996651" cy="17850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B668641-A633-4304-BD6C-2EAB35E85D23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42C39D3-140A-4264-A957-CD649D54EBA8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12E76D3-6374-45AF-AE40-D6FD954433AD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FC30586-8C58-4EA5-A493-DAB9E5DDC1E2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29533546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BB047D-A6CD-43AB-96F0-683C726B586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16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50" r:id="rId13"/>
    <p:sldLayoutId id="2147483661" r:id="rId14"/>
    <p:sldLayoutId id="2147483651" r:id="rId15"/>
    <p:sldLayoutId id="2147483662" r:id="rId16"/>
    <p:sldLayoutId id="2147483660" r:id="rId17"/>
    <p:sldLayoutId id="2147483663" r:id="rId18"/>
    <p:sldLayoutId id="2147483667" r:id="rId19"/>
    <p:sldLayoutId id="2147483668" r:id="rId20"/>
    <p:sldLayoutId id="2147483666" r:id="rId21"/>
    <p:sldLayoutId id="2147483669" r:id="rId22"/>
    <p:sldLayoutId id="2147483670" r:id="rId23"/>
    <p:sldLayoutId id="2147483671" r:id="rId24"/>
    <p:sldLayoutId id="2147483672" r:id="rId25"/>
    <p:sldLayoutId id="2147483664" r:id="rId26"/>
    <p:sldLayoutId id="2147483665" r:id="rId27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297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359CD-8DFF-4AF2-B957-630ED2A60E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The world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DF7D53-1D50-48D8-B3B4-B9632324B2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Zac mAx and efe</a:t>
            </a:r>
          </a:p>
        </p:txBody>
      </p:sp>
      <p:pic>
        <p:nvPicPr>
          <p:cNvPr id="36" name="Picture Placeholder 35" descr="aerial view bridge over water">
            <a:extLst>
              <a:ext uri="{FF2B5EF4-FFF2-40B4-BE49-F238E27FC236}">
                <a16:creationId xmlns:a16="http://schemas.microsoft.com/office/drawing/2014/main" id="{F7CD9EDC-C949-4D72-B04B-A61A034595A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9" b="2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64406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40E17-4BAA-4377-A90E-7F055903D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202060" cy="1596124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1AD21D-415A-4213-A8B9-2CDC4FC20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US" noProof="0" smtClean="0"/>
              <a:pPr/>
              <a:t>2</a:t>
            </a:fld>
            <a:endParaRPr lang="en-US" noProof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2DB542-210A-4681-9E8B-8EA723800214}"/>
              </a:ext>
            </a:extLst>
          </p:cNvPr>
          <p:cNvSpPr txBox="1"/>
          <p:nvPr/>
        </p:nvSpPr>
        <p:spPr>
          <a:xfrm>
            <a:off x="1211855" y="859315"/>
            <a:ext cx="7656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2021zac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85EBCA-733A-4A6A-B237-9E5C16844E0A}"/>
              </a:ext>
            </a:extLst>
          </p:cNvPr>
          <p:cNvSpPr txBox="1"/>
          <p:nvPr/>
        </p:nvSpPr>
        <p:spPr>
          <a:xfrm>
            <a:off x="5635127" y="3558448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DEE099-9DC2-4C69-913E-56321AF3D564}"/>
              </a:ext>
            </a:extLst>
          </p:cNvPr>
          <p:cNvSpPr txBox="1"/>
          <p:nvPr/>
        </p:nvSpPr>
        <p:spPr>
          <a:xfrm>
            <a:off x="965812" y="2181340"/>
            <a:ext cx="424386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Pro trump protesters broke in the capital, Washington.</a:t>
            </a:r>
          </a:p>
          <a:p>
            <a:endParaRPr lang="en-GB" sz="2400" dirty="0"/>
          </a:p>
          <a:p>
            <a:r>
              <a:rPr lang="en-GB" sz="2400" dirty="0"/>
              <a:t>Elon musk passed Jeff Bezos to become the richest man in the world. He gave (150 million to charity)</a:t>
            </a:r>
          </a:p>
          <a:p>
            <a:endParaRPr lang="en-GB" sz="2400" dirty="0"/>
          </a:p>
          <a:p>
            <a:r>
              <a:rPr lang="en-GB" sz="2400" dirty="0"/>
              <a:t>We have just reached 40 million people being vaccinated.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651C38-C72B-4D71-ADBE-1BB26CA4428C}"/>
              </a:ext>
            </a:extLst>
          </p:cNvPr>
          <p:cNvSpPr txBox="1"/>
          <p:nvPr/>
        </p:nvSpPr>
        <p:spPr>
          <a:xfrm>
            <a:off x="5911853" y="1614991"/>
            <a:ext cx="559106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600" dirty="0"/>
          </a:p>
          <a:p>
            <a:r>
              <a:rPr lang="en-GB" sz="3600" dirty="0">
                <a:solidFill>
                  <a:srgbClr val="FFC000"/>
                </a:solidFill>
              </a:rPr>
              <a:t>How old would Madeline McCann be?</a:t>
            </a:r>
            <a:endParaRPr lang="en-GB" sz="3600" dirty="0"/>
          </a:p>
          <a:p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25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E191A7-EEA5-49B2-82D2-BAC381E32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US" noProof="0" smtClean="0"/>
              <a:pPr/>
              <a:t>3</a:t>
            </a:fld>
            <a:endParaRPr lang="en-US" noProof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05D874-8B13-402B-8787-D06032348DBF}"/>
              </a:ext>
            </a:extLst>
          </p:cNvPr>
          <p:cNvSpPr/>
          <p:nvPr/>
        </p:nvSpPr>
        <p:spPr>
          <a:xfrm>
            <a:off x="715726" y="621449"/>
            <a:ext cx="1437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2021max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01E4DB-9307-4014-B1DA-3B7448E7D7F4}"/>
              </a:ext>
            </a:extLst>
          </p:cNvPr>
          <p:cNvSpPr/>
          <p:nvPr/>
        </p:nvSpPr>
        <p:spPr>
          <a:xfrm>
            <a:off x="581526" y="1462571"/>
            <a:ext cx="454392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22% of people now skip lunch due to the pandemic and home working.</a:t>
            </a:r>
          </a:p>
          <a:p>
            <a:endParaRPr lang="en-GB" sz="2400" dirty="0"/>
          </a:p>
          <a:p>
            <a:r>
              <a:rPr lang="en-GB" sz="2400" dirty="0"/>
              <a:t>3 triangular objects where sited on the 15</a:t>
            </a:r>
            <a:r>
              <a:rPr lang="en-GB" sz="2400" baseline="30000" dirty="0"/>
              <a:t>th</a:t>
            </a:r>
            <a:r>
              <a:rPr lang="en-GB" sz="2400" dirty="0"/>
              <a:t> January in Thailand supposedly a UFO.</a:t>
            </a:r>
          </a:p>
          <a:p>
            <a:endParaRPr lang="en-GB" sz="2400" dirty="0"/>
          </a:p>
          <a:p>
            <a:r>
              <a:rPr lang="en-GB" sz="2400" dirty="0"/>
              <a:t>One bitcoin is worth 28.376.88</a:t>
            </a:r>
          </a:p>
          <a:p>
            <a:endParaRPr lang="en-GB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144B43-D9D9-40D4-ACF7-934A82E4B4C8}"/>
              </a:ext>
            </a:extLst>
          </p:cNvPr>
          <p:cNvSpPr txBox="1"/>
          <p:nvPr/>
        </p:nvSpPr>
        <p:spPr>
          <a:xfrm>
            <a:off x="6277366" y="1462571"/>
            <a:ext cx="4656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FFC000"/>
                </a:solidFill>
              </a:rPr>
              <a:t>Is </a:t>
            </a:r>
            <a:r>
              <a:rPr lang="en-GB" sz="3600" dirty="0">
                <a:solidFill>
                  <a:srgbClr val="FFC000"/>
                </a:solidFill>
              </a:rPr>
              <a:t>2021 a leap year?</a:t>
            </a:r>
            <a:endParaRPr lang="en-GB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732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C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6424" y="-975378"/>
            <a:ext cx="9144000" cy="2387600"/>
          </a:xfrm>
        </p:spPr>
        <p:txBody>
          <a:bodyPr/>
          <a:lstStyle/>
          <a:p>
            <a:r>
              <a:rPr lang="en-GB" dirty="0">
                <a:cs typeface="Calibri Light"/>
              </a:rPr>
              <a:t>Did you know? 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69074"/>
            <a:ext cx="9144000" cy="479340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Did you know, the Eiffel tower is 324m?</a:t>
            </a:r>
          </a:p>
          <a:p>
            <a:r>
              <a:rPr lang="en-GB" dirty="0">
                <a:cs typeface="Calibri"/>
              </a:rPr>
              <a:t>Did you know 165M cups of tea are drank in the </a:t>
            </a:r>
            <a:r>
              <a:rPr lang="en-GB" dirty="0" err="1">
                <a:cs typeface="Calibri"/>
              </a:rPr>
              <a:t>the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uk</a:t>
            </a:r>
            <a:r>
              <a:rPr lang="en-GB" dirty="0">
                <a:cs typeface="Calibri"/>
              </a:rPr>
              <a:t> per day?</a:t>
            </a:r>
          </a:p>
          <a:p>
            <a:r>
              <a:rPr lang="en-GB" dirty="0">
                <a:cs typeface="Calibri"/>
              </a:rPr>
              <a:t>Did you know there is no official religion is the </a:t>
            </a:r>
            <a:r>
              <a:rPr lang="en-GB" dirty="0" err="1">
                <a:cs typeface="Calibri"/>
              </a:rPr>
              <a:t>uk</a:t>
            </a:r>
            <a:r>
              <a:rPr lang="en-GB" dirty="0">
                <a:cs typeface="Calibri"/>
              </a:rPr>
              <a:t>?</a:t>
            </a:r>
          </a:p>
          <a:p>
            <a:r>
              <a:rPr lang="en-GB" dirty="0">
                <a:cs typeface="Calibri"/>
              </a:rPr>
              <a:t>Did you know that there is no mountain that is above 1000 meters in England?</a:t>
            </a:r>
          </a:p>
          <a:p>
            <a:r>
              <a:rPr lang="en-GB" dirty="0">
                <a:cs typeface="Calibri"/>
              </a:rPr>
              <a:t>Did you know the railway system in the </a:t>
            </a:r>
            <a:r>
              <a:rPr lang="en-GB" dirty="0" err="1">
                <a:cs typeface="Calibri"/>
              </a:rPr>
              <a:t>uk</a:t>
            </a:r>
            <a:r>
              <a:rPr lang="en-GB" dirty="0">
                <a:cs typeface="Calibri"/>
              </a:rPr>
              <a:t> is ranked 17th largest railway network in the world?</a:t>
            </a:r>
          </a:p>
          <a:p>
            <a:r>
              <a:rPr lang="en-GB" dirty="0">
                <a:cs typeface="Calibri"/>
              </a:rPr>
              <a:t>Did you know the </a:t>
            </a:r>
            <a:r>
              <a:rPr lang="en-GB" dirty="0" err="1">
                <a:cs typeface="Calibri"/>
              </a:rPr>
              <a:t>british</a:t>
            </a:r>
            <a:r>
              <a:rPr lang="en-GB" dirty="0">
                <a:cs typeface="Calibri"/>
              </a:rPr>
              <a:t> library is the 2nd most largest library in the </a:t>
            </a:r>
            <a:r>
              <a:rPr lang="en-GB" dirty="0" err="1">
                <a:cs typeface="Calibri"/>
              </a:rPr>
              <a:t>uk</a:t>
            </a:r>
            <a:r>
              <a:rPr lang="en-GB" dirty="0">
                <a:cs typeface="Calibri"/>
              </a:rPr>
              <a:t> holding over 150M items?</a:t>
            </a:r>
          </a:p>
          <a:p>
            <a:r>
              <a:rPr lang="en-GB" dirty="0">
                <a:cs typeface="Calibri"/>
              </a:rPr>
              <a:t>Did you know if you kill a swan you get a £5,000 fine or a 6 month sentence?</a:t>
            </a: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C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9B755-D3D4-460D-A9C2-F00F2BAB7E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Did you pay attention?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B24DA-93F8-484C-949A-47D1D8D801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0879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Which religion is in the </a:t>
            </a:r>
            <a:r>
              <a:rPr lang="en-GB" dirty="0" err="1">
                <a:cs typeface="Calibri"/>
              </a:rPr>
              <a:t>uk</a:t>
            </a:r>
            <a:r>
              <a:rPr lang="en-GB" dirty="0">
                <a:cs typeface="Calibri"/>
              </a:rPr>
              <a:t>?</a:t>
            </a:r>
          </a:p>
          <a:p>
            <a:r>
              <a:rPr lang="en-GB" dirty="0">
                <a:cs typeface="Calibri"/>
              </a:rPr>
              <a:t>Which rank is our railway system in the </a:t>
            </a:r>
            <a:r>
              <a:rPr lang="en-GB" dirty="0" err="1">
                <a:cs typeface="Calibri"/>
              </a:rPr>
              <a:t>uk</a:t>
            </a:r>
            <a:r>
              <a:rPr lang="en-GB" dirty="0">
                <a:cs typeface="Calibri"/>
              </a:rPr>
              <a:t>?</a:t>
            </a:r>
          </a:p>
          <a:p>
            <a:r>
              <a:rPr lang="en-GB" dirty="0">
                <a:cs typeface="Calibri"/>
              </a:rPr>
              <a:t>Which mountain is over 1000m?</a:t>
            </a:r>
          </a:p>
          <a:p>
            <a:r>
              <a:rPr lang="en-GB" dirty="0">
                <a:cs typeface="Calibri"/>
              </a:rPr>
              <a:t>How tall is the Eiffel tower?</a:t>
            </a: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29590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0CE401-796E-4493-905E-4DDA5AF62AB4}">
  <ds:schemaRefs>
    <ds:schemaRef ds:uri="71af3243-3dd4-4a8d-8c0d-dd76da1f02a5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16c05727-aa75-4e4a-9b5f-8a80a1165891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2949B46-24C4-420B-AB49-DDC88FEB99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46D58D-B27D-4B23-AEA1-AE974AB622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338</Words>
  <Application>Microsoft Office PowerPoint</Application>
  <PresentationFormat>Widescreen</PresentationFormat>
  <Paragraphs>40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Tw Cen MT</vt:lpstr>
      <vt:lpstr>Tw Cen MT Condensed</vt:lpstr>
      <vt:lpstr>Wingdings 3</vt:lpstr>
      <vt:lpstr>Integral</vt:lpstr>
      <vt:lpstr>office theme</vt:lpstr>
      <vt:lpstr>The world </vt:lpstr>
      <vt:lpstr>                                                                                    </vt:lpstr>
      <vt:lpstr>PowerPoint Presentation</vt:lpstr>
      <vt:lpstr>Did you know? </vt:lpstr>
      <vt:lpstr>Did you pay attention?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2021-06-16T08:06:47Z</dcterms:created>
  <dcterms:modified xsi:type="dcterms:W3CDTF">2021-07-18T14:36:44Z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