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92" r:id="rId5"/>
    <p:sldId id="256" r:id="rId6"/>
    <p:sldId id="279" r:id="rId7"/>
    <p:sldId id="280" r:id="rId8"/>
    <p:sldId id="281" r:id="rId9"/>
    <p:sldId id="282" r:id="rId10"/>
    <p:sldId id="346" r:id="rId11"/>
    <p:sldId id="309" r:id="rId12"/>
    <p:sldId id="283" r:id="rId13"/>
    <p:sldId id="284" r:id="rId14"/>
    <p:sldId id="286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C22B4C1C-2BEF-43D1-817C-2E9C13BA389B}"/>
    <pc:docChg chg="delSld modSld">
      <pc:chgData name="D Callanan" userId="951668ec-da26-491a-9b8a-af24bfeff26b" providerId="ADAL" clId="{C22B4C1C-2BEF-43D1-817C-2E9C13BA389B}" dt="2022-07-13T11:12:53.471" v="141" actId="2696"/>
      <pc:docMkLst>
        <pc:docMk/>
      </pc:docMkLst>
      <pc:sldChg chg="modSp">
        <pc:chgData name="D Callanan" userId="951668ec-da26-491a-9b8a-af24bfeff26b" providerId="ADAL" clId="{C22B4C1C-2BEF-43D1-817C-2E9C13BA389B}" dt="2022-07-13T11:12:47.858" v="140" actId="14100"/>
        <pc:sldMkLst>
          <pc:docMk/>
          <pc:sldMk cId="3725783310" sldId="256"/>
        </pc:sldMkLst>
        <pc:graphicFrameChg chg="mod modGraphic">
          <ac:chgData name="D Callanan" userId="951668ec-da26-491a-9b8a-af24bfeff26b" providerId="ADAL" clId="{C22B4C1C-2BEF-43D1-817C-2E9C13BA389B}" dt="2022-07-13T11:12:47.858" v="140" actId="14100"/>
          <ac:graphicFrameMkLst>
            <pc:docMk/>
            <pc:sldMk cId="3725783310" sldId="256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C22B4C1C-2BEF-43D1-817C-2E9C13BA389B}" dt="2022-07-13T11:12:53.471" v="141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C22B4C1C-2BEF-43D1-817C-2E9C13BA389B}" dt="2022-07-13T11:11:53.696" v="2" actId="2696"/>
        <pc:sldMkLst>
          <pc:docMk/>
          <pc:sldMk cId="2563235936" sldId="293"/>
        </pc:sldMkLst>
      </pc:sldChg>
      <pc:sldChg chg="del">
        <pc:chgData name="D Callanan" userId="951668ec-da26-491a-9b8a-af24bfeff26b" providerId="ADAL" clId="{C22B4C1C-2BEF-43D1-817C-2E9C13BA389B}" dt="2022-07-13T11:11:53.711" v="3" actId="2696"/>
        <pc:sldMkLst>
          <pc:docMk/>
          <pc:sldMk cId="1925904353" sldId="294"/>
        </pc:sldMkLst>
      </pc:sldChg>
      <pc:sldChg chg="del">
        <pc:chgData name="D Callanan" userId="951668ec-da26-491a-9b8a-af24bfeff26b" providerId="ADAL" clId="{C22B4C1C-2BEF-43D1-817C-2E9C13BA389B}" dt="2022-07-13T11:11:53.774" v="5" actId="2696"/>
        <pc:sldMkLst>
          <pc:docMk/>
          <pc:sldMk cId="26780563" sldId="295"/>
        </pc:sldMkLst>
      </pc:sldChg>
      <pc:sldChg chg="del">
        <pc:chgData name="D Callanan" userId="951668ec-da26-491a-9b8a-af24bfeff26b" providerId="ADAL" clId="{C22B4C1C-2BEF-43D1-817C-2E9C13BA389B}" dt="2022-07-13T11:11:53.821" v="7" actId="2696"/>
        <pc:sldMkLst>
          <pc:docMk/>
          <pc:sldMk cId="2509974702" sldId="296"/>
        </pc:sldMkLst>
      </pc:sldChg>
      <pc:sldChg chg="del">
        <pc:chgData name="D Callanan" userId="951668ec-da26-491a-9b8a-af24bfeff26b" providerId="ADAL" clId="{C22B4C1C-2BEF-43D1-817C-2E9C13BA389B}" dt="2022-07-13T11:11:53.868" v="8" actId="2696"/>
        <pc:sldMkLst>
          <pc:docMk/>
          <pc:sldMk cId="186928010" sldId="297"/>
        </pc:sldMkLst>
      </pc:sldChg>
      <pc:sldChg chg="del">
        <pc:chgData name="D Callanan" userId="951668ec-da26-491a-9b8a-af24bfeff26b" providerId="ADAL" clId="{C22B4C1C-2BEF-43D1-817C-2E9C13BA389B}" dt="2022-07-13T11:11:53.949" v="9" actId="2696"/>
        <pc:sldMkLst>
          <pc:docMk/>
          <pc:sldMk cId="3089770042" sldId="298"/>
        </pc:sldMkLst>
      </pc:sldChg>
      <pc:sldChg chg="del">
        <pc:chgData name="D Callanan" userId="951668ec-da26-491a-9b8a-af24bfeff26b" providerId="ADAL" clId="{C22B4C1C-2BEF-43D1-817C-2E9C13BA389B}" dt="2022-07-13T11:11:54.076" v="10" actId="2696"/>
        <pc:sldMkLst>
          <pc:docMk/>
          <pc:sldMk cId="3005269683" sldId="299"/>
        </pc:sldMkLst>
      </pc:sldChg>
      <pc:sldChg chg="del">
        <pc:chgData name="D Callanan" userId="951668ec-da26-491a-9b8a-af24bfeff26b" providerId="ADAL" clId="{C22B4C1C-2BEF-43D1-817C-2E9C13BA389B}" dt="2022-07-13T11:11:54.092" v="11" actId="2696"/>
        <pc:sldMkLst>
          <pc:docMk/>
          <pc:sldMk cId="1624290598" sldId="301"/>
        </pc:sldMkLst>
      </pc:sldChg>
      <pc:sldChg chg="del">
        <pc:chgData name="D Callanan" userId="951668ec-da26-491a-9b8a-af24bfeff26b" providerId="ADAL" clId="{C22B4C1C-2BEF-43D1-817C-2E9C13BA389B}" dt="2022-07-13T11:11:54.092" v="12" actId="2696"/>
        <pc:sldMkLst>
          <pc:docMk/>
          <pc:sldMk cId="631815306" sldId="302"/>
        </pc:sldMkLst>
      </pc:sldChg>
      <pc:sldChg chg="del">
        <pc:chgData name="D Callanan" userId="951668ec-da26-491a-9b8a-af24bfeff26b" providerId="ADAL" clId="{C22B4C1C-2BEF-43D1-817C-2E9C13BA389B}" dt="2022-07-13T11:11:54.107" v="13" actId="2696"/>
        <pc:sldMkLst>
          <pc:docMk/>
          <pc:sldMk cId="2541291980" sldId="303"/>
        </pc:sldMkLst>
      </pc:sldChg>
      <pc:sldChg chg="del">
        <pc:chgData name="D Callanan" userId="951668ec-da26-491a-9b8a-af24bfeff26b" providerId="ADAL" clId="{C22B4C1C-2BEF-43D1-817C-2E9C13BA389B}" dt="2022-07-13T11:11:54.123" v="14" actId="2696"/>
        <pc:sldMkLst>
          <pc:docMk/>
          <pc:sldMk cId="2728547881" sldId="304"/>
        </pc:sldMkLst>
      </pc:sldChg>
      <pc:sldChg chg="del">
        <pc:chgData name="D Callanan" userId="951668ec-da26-491a-9b8a-af24bfeff26b" providerId="ADAL" clId="{C22B4C1C-2BEF-43D1-817C-2E9C13BA389B}" dt="2022-07-13T11:11:54.139" v="15" actId="2696"/>
        <pc:sldMkLst>
          <pc:docMk/>
          <pc:sldMk cId="1346718769" sldId="305"/>
        </pc:sldMkLst>
      </pc:sldChg>
      <pc:sldChg chg="del">
        <pc:chgData name="D Callanan" userId="951668ec-da26-491a-9b8a-af24bfeff26b" providerId="ADAL" clId="{C22B4C1C-2BEF-43D1-817C-2E9C13BA389B}" dt="2022-07-13T11:11:54.154" v="16" actId="2696"/>
        <pc:sldMkLst>
          <pc:docMk/>
          <pc:sldMk cId="3039071171" sldId="306"/>
        </pc:sldMkLst>
      </pc:sldChg>
      <pc:sldChg chg="del">
        <pc:chgData name="D Callanan" userId="951668ec-da26-491a-9b8a-af24bfeff26b" providerId="ADAL" clId="{C22B4C1C-2BEF-43D1-817C-2E9C13BA389B}" dt="2022-07-13T11:11:54.170" v="17" actId="2696"/>
        <pc:sldMkLst>
          <pc:docMk/>
          <pc:sldMk cId="3584917046" sldId="307"/>
        </pc:sldMkLst>
      </pc:sldChg>
      <pc:sldChg chg="del">
        <pc:chgData name="D Callanan" userId="951668ec-da26-491a-9b8a-af24bfeff26b" providerId="ADAL" clId="{C22B4C1C-2BEF-43D1-817C-2E9C13BA389B}" dt="2022-07-13T11:11:54.170" v="18" actId="2696"/>
        <pc:sldMkLst>
          <pc:docMk/>
          <pc:sldMk cId="3312107906" sldId="308"/>
        </pc:sldMkLst>
      </pc:sldChg>
      <pc:sldChg chg="del">
        <pc:chgData name="D Callanan" userId="951668ec-da26-491a-9b8a-af24bfeff26b" providerId="ADAL" clId="{C22B4C1C-2BEF-43D1-817C-2E9C13BA389B}" dt="2022-07-13T11:11:53.789" v="6" actId="2696"/>
        <pc:sldMkLst>
          <pc:docMk/>
          <pc:sldMk cId="1892240296" sldId="310"/>
        </pc:sldMkLst>
      </pc:sldChg>
      <pc:sldChg chg="del">
        <pc:chgData name="D Callanan" userId="951668ec-da26-491a-9b8a-af24bfeff26b" providerId="ADAL" clId="{C22B4C1C-2BEF-43D1-817C-2E9C13BA389B}" dt="2022-07-13T11:11:53.743" v="4" actId="2696"/>
        <pc:sldMkLst>
          <pc:docMk/>
          <pc:sldMk cId="1828895517" sldId="312"/>
        </pc:sldMkLst>
      </pc:sldChg>
      <pc:sldChg chg="del">
        <pc:chgData name="D Callanan" userId="951668ec-da26-491a-9b8a-af24bfeff26b" providerId="ADAL" clId="{C22B4C1C-2BEF-43D1-817C-2E9C13BA389B}" dt="2022-07-13T11:11:54.186" v="19" actId="2696"/>
        <pc:sldMkLst>
          <pc:docMk/>
          <pc:sldMk cId="1359447361" sldId="313"/>
        </pc:sldMkLst>
      </pc:sldChg>
      <pc:sldChg chg="del">
        <pc:chgData name="D Callanan" userId="951668ec-da26-491a-9b8a-af24bfeff26b" providerId="ADAL" clId="{C22B4C1C-2BEF-43D1-817C-2E9C13BA389B}" dt="2022-07-13T11:11:54.201" v="20" actId="2696"/>
        <pc:sldMkLst>
          <pc:docMk/>
          <pc:sldMk cId="1311971950" sldId="315"/>
        </pc:sldMkLst>
      </pc:sldChg>
      <pc:sldChg chg="del">
        <pc:chgData name="D Callanan" userId="951668ec-da26-491a-9b8a-af24bfeff26b" providerId="ADAL" clId="{C22B4C1C-2BEF-43D1-817C-2E9C13BA389B}" dt="2022-07-13T11:11:54.217" v="21" actId="2696"/>
        <pc:sldMkLst>
          <pc:docMk/>
          <pc:sldMk cId="1893375479" sldId="316"/>
        </pc:sldMkLst>
      </pc:sldChg>
      <pc:sldChg chg="del">
        <pc:chgData name="D Callanan" userId="951668ec-da26-491a-9b8a-af24bfeff26b" providerId="ADAL" clId="{C22B4C1C-2BEF-43D1-817C-2E9C13BA389B}" dt="2022-07-13T11:11:54.217" v="22" actId="2696"/>
        <pc:sldMkLst>
          <pc:docMk/>
          <pc:sldMk cId="3739670391" sldId="317"/>
        </pc:sldMkLst>
      </pc:sldChg>
      <pc:sldChg chg="del">
        <pc:chgData name="D Callanan" userId="951668ec-da26-491a-9b8a-af24bfeff26b" providerId="ADAL" clId="{C22B4C1C-2BEF-43D1-817C-2E9C13BA389B}" dt="2022-07-13T11:11:54.232" v="23" actId="2696"/>
        <pc:sldMkLst>
          <pc:docMk/>
          <pc:sldMk cId="3185514496" sldId="318"/>
        </pc:sldMkLst>
      </pc:sldChg>
      <pc:sldChg chg="del">
        <pc:chgData name="D Callanan" userId="951668ec-da26-491a-9b8a-af24bfeff26b" providerId="ADAL" clId="{C22B4C1C-2BEF-43D1-817C-2E9C13BA389B}" dt="2022-07-13T11:11:54.248" v="24" actId="2696"/>
        <pc:sldMkLst>
          <pc:docMk/>
          <pc:sldMk cId="1288071126" sldId="319"/>
        </pc:sldMkLst>
      </pc:sldChg>
      <pc:sldChg chg="del">
        <pc:chgData name="D Callanan" userId="951668ec-da26-491a-9b8a-af24bfeff26b" providerId="ADAL" clId="{C22B4C1C-2BEF-43D1-817C-2E9C13BA389B}" dt="2022-07-13T11:11:54.311" v="26" actId="2696"/>
        <pc:sldMkLst>
          <pc:docMk/>
          <pc:sldMk cId="562546122" sldId="320"/>
        </pc:sldMkLst>
      </pc:sldChg>
      <pc:sldChg chg="del">
        <pc:chgData name="D Callanan" userId="951668ec-da26-491a-9b8a-af24bfeff26b" providerId="ADAL" clId="{C22B4C1C-2BEF-43D1-817C-2E9C13BA389B}" dt="2022-07-13T11:11:54.311" v="27" actId="2696"/>
        <pc:sldMkLst>
          <pc:docMk/>
          <pc:sldMk cId="1992265542" sldId="321"/>
        </pc:sldMkLst>
      </pc:sldChg>
      <pc:sldChg chg="del">
        <pc:chgData name="D Callanan" userId="951668ec-da26-491a-9b8a-af24bfeff26b" providerId="ADAL" clId="{C22B4C1C-2BEF-43D1-817C-2E9C13BA389B}" dt="2022-07-13T11:11:54.342" v="29" actId="2696"/>
        <pc:sldMkLst>
          <pc:docMk/>
          <pc:sldMk cId="4041539200" sldId="322"/>
        </pc:sldMkLst>
      </pc:sldChg>
      <pc:sldChg chg="del">
        <pc:chgData name="D Callanan" userId="951668ec-da26-491a-9b8a-af24bfeff26b" providerId="ADAL" clId="{C22B4C1C-2BEF-43D1-817C-2E9C13BA389B}" dt="2022-07-13T11:11:54.326" v="28" actId="2696"/>
        <pc:sldMkLst>
          <pc:docMk/>
          <pc:sldMk cId="1991618123" sldId="323"/>
        </pc:sldMkLst>
      </pc:sldChg>
      <pc:sldChg chg="del">
        <pc:chgData name="D Callanan" userId="951668ec-da26-491a-9b8a-af24bfeff26b" providerId="ADAL" clId="{C22B4C1C-2BEF-43D1-817C-2E9C13BA389B}" dt="2022-07-13T11:11:54.357" v="31" actId="2696"/>
        <pc:sldMkLst>
          <pc:docMk/>
          <pc:sldMk cId="498380318" sldId="324"/>
        </pc:sldMkLst>
      </pc:sldChg>
      <pc:sldChg chg="del">
        <pc:chgData name="D Callanan" userId="951668ec-da26-491a-9b8a-af24bfeff26b" providerId="ADAL" clId="{C22B4C1C-2BEF-43D1-817C-2E9C13BA389B}" dt="2022-07-13T11:11:54.342" v="30" actId="2696"/>
        <pc:sldMkLst>
          <pc:docMk/>
          <pc:sldMk cId="2723706682" sldId="325"/>
        </pc:sldMkLst>
      </pc:sldChg>
      <pc:sldChg chg="del">
        <pc:chgData name="D Callanan" userId="951668ec-da26-491a-9b8a-af24bfeff26b" providerId="ADAL" clId="{C22B4C1C-2BEF-43D1-817C-2E9C13BA389B}" dt="2022-07-13T11:11:54.357" v="32" actId="2696"/>
        <pc:sldMkLst>
          <pc:docMk/>
          <pc:sldMk cId="2544512852" sldId="326"/>
        </pc:sldMkLst>
      </pc:sldChg>
      <pc:sldChg chg="del">
        <pc:chgData name="D Callanan" userId="951668ec-da26-491a-9b8a-af24bfeff26b" providerId="ADAL" clId="{C22B4C1C-2BEF-43D1-817C-2E9C13BA389B}" dt="2022-07-13T11:11:54.264" v="25" actId="2696"/>
        <pc:sldMkLst>
          <pc:docMk/>
          <pc:sldMk cId="3976513371" sldId="327"/>
        </pc:sldMkLst>
      </pc:sldChg>
      <pc:sldChg chg="del">
        <pc:chgData name="D Callanan" userId="951668ec-da26-491a-9b8a-af24bfeff26b" providerId="ADAL" clId="{C22B4C1C-2BEF-43D1-817C-2E9C13BA389B}" dt="2022-07-13T11:11:54.404" v="36" actId="2696"/>
        <pc:sldMkLst>
          <pc:docMk/>
          <pc:sldMk cId="325147035" sldId="328"/>
        </pc:sldMkLst>
      </pc:sldChg>
      <pc:sldChg chg="del">
        <pc:chgData name="D Callanan" userId="951668ec-da26-491a-9b8a-af24bfeff26b" providerId="ADAL" clId="{C22B4C1C-2BEF-43D1-817C-2E9C13BA389B}" dt="2022-07-13T11:11:54.404" v="37" actId="2696"/>
        <pc:sldMkLst>
          <pc:docMk/>
          <pc:sldMk cId="2706137829" sldId="329"/>
        </pc:sldMkLst>
      </pc:sldChg>
      <pc:sldChg chg="del">
        <pc:chgData name="D Callanan" userId="951668ec-da26-491a-9b8a-af24bfeff26b" providerId="ADAL" clId="{C22B4C1C-2BEF-43D1-817C-2E9C13BA389B}" dt="2022-07-13T11:11:54.420" v="38" actId="2696"/>
        <pc:sldMkLst>
          <pc:docMk/>
          <pc:sldMk cId="715340208" sldId="330"/>
        </pc:sldMkLst>
      </pc:sldChg>
      <pc:sldChg chg="del">
        <pc:chgData name="D Callanan" userId="951668ec-da26-491a-9b8a-af24bfeff26b" providerId="ADAL" clId="{C22B4C1C-2BEF-43D1-817C-2E9C13BA389B}" dt="2022-07-13T11:11:54.420" v="39" actId="2696"/>
        <pc:sldMkLst>
          <pc:docMk/>
          <pc:sldMk cId="1594563538" sldId="331"/>
        </pc:sldMkLst>
      </pc:sldChg>
      <pc:sldChg chg="del">
        <pc:chgData name="D Callanan" userId="951668ec-da26-491a-9b8a-af24bfeff26b" providerId="ADAL" clId="{C22B4C1C-2BEF-43D1-817C-2E9C13BA389B}" dt="2022-07-13T11:11:54.436" v="40" actId="2696"/>
        <pc:sldMkLst>
          <pc:docMk/>
          <pc:sldMk cId="230211623" sldId="332"/>
        </pc:sldMkLst>
      </pc:sldChg>
      <pc:sldChg chg="del">
        <pc:chgData name="D Callanan" userId="951668ec-da26-491a-9b8a-af24bfeff26b" providerId="ADAL" clId="{C22B4C1C-2BEF-43D1-817C-2E9C13BA389B}" dt="2022-07-13T11:11:54.482" v="42" actId="2696"/>
        <pc:sldMkLst>
          <pc:docMk/>
          <pc:sldMk cId="1313113376" sldId="334"/>
        </pc:sldMkLst>
      </pc:sldChg>
      <pc:sldChg chg="del">
        <pc:chgData name="D Callanan" userId="951668ec-da26-491a-9b8a-af24bfeff26b" providerId="ADAL" clId="{C22B4C1C-2BEF-43D1-817C-2E9C13BA389B}" dt="2022-07-13T11:11:54.498" v="43" actId="2696"/>
        <pc:sldMkLst>
          <pc:docMk/>
          <pc:sldMk cId="1319147601" sldId="335"/>
        </pc:sldMkLst>
      </pc:sldChg>
      <pc:sldChg chg="del">
        <pc:chgData name="D Callanan" userId="951668ec-da26-491a-9b8a-af24bfeff26b" providerId="ADAL" clId="{C22B4C1C-2BEF-43D1-817C-2E9C13BA389B}" dt="2022-07-13T11:11:54.514" v="44" actId="2696"/>
        <pc:sldMkLst>
          <pc:docMk/>
          <pc:sldMk cId="2233704563" sldId="336"/>
        </pc:sldMkLst>
      </pc:sldChg>
      <pc:sldChg chg="del">
        <pc:chgData name="D Callanan" userId="951668ec-da26-491a-9b8a-af24bfeff26b" providerId="ADAL" clId="{C22B4C1C-2BEF-43D1-817C-2E9C13BA389B}" dt="2022-07-13T11:11:54.529" v="45" actId="2696"/>
        <pc:sldMkLst>
          <pc:docMk/>
          <pc:sldMk cId="4147776807" sldId="338"/>
        </pc:sldMkLst>
      </pc:sldChg>
      <pc:sldChg chg="del">
        <pc:chgData name="D Callanan" userId="951668ec-da26-491a-9b8a-af24bfeff26b" providerId="ADAL" clId="{C22B4C1C-2BEF-43D1-817C-2E9C13BA389B}" dt="2022-07-13T11:11:54.545" v="46" actId="2696"/>
        <pc:sldMkLst>
          <pc:docMk/>
          <pc:sldMk cId="4018847641" sldId="339"/>
        </pc:sldMkLst>
      </pc:sldChg>
      <pc:sldChg chg="del">
        <pc:chgData name="D Callanan" userId="951668ec-da26-491a-9b8a-af24bfeff26b" providerId="ADAL" clId="{C22B4C1C-2BEF-43D1-817C-2E9C13BA389B}" dt="2022-07-13T11:11:54.561" v="47" actId="2696"/>
        <pc:sldMkLst>
          <pc:docMk/>
          <pc:sldMk cId="503442214" sldId="340"/>
        </pc:sldMkLst>
      </pc:sldChg>
      <pc:sldChg chg="del">
        <pc:chgData name="D Callanan" userId="951668ec-da26-491a-9b8a-af24bfeff26b" providerId="ADAL" clId="{C22B4C1C-2BEF-43D1-817C-2E9C13BA389B}" dt="2022-07-13T11:11:54.561" v="48" actId="2696"/>
        <pc:sldMkLst>
          <pc:docMk/>
          <pc:sldMk cId="66651286" sldId="341"/>
        </pc:sldMkLst>
      </pc:sldChg>
      <pc:sldChg chg="del">
        <pc:chgData name="D Callanan" userId="951668ec-da26-491a-9b8a-af24bfeff26b" providerId="ADAL" clId="{C22B4C1C-2BEF-43D1-817C-2E9C13BA389B}" dt="2022-07-13T11:11:54.373" v="33" actId="2696"/>
        <pc:sldMkLst>
          <pc:docMk/>
          <pc:sldMk cId="2664903906" sldId="342"/>
        </pc:sldMkLst>
      </pc:sldChg>
      <pc:sldChg chg="del">
        <pc:chgData name="D Callanan" userId="951668ec-da26-491a-9b8a-af24bfeff26b" providerId="ADAL" clId="{C22B4C1C-2BEF-43D1-817C-2E9C13BA389B}" dt="2022-07-13T11:11:54.373" v="34" actId="2696"/>
        <pc:sldMkLst>
          <pc:docMk/>
          <pc:sldMk cId="93543785" sldId="343"/>
        </pc:sldMkLst>
      </pc:sldChg>
      <pc:sldChg chg="del">
        <pc:chgData name="D Callanan" userId="951668ec-da26-491a-9b8a-af24bfeff26b" providerId="ADAL" clId="{C22B4C1C-2BEF-43D1-817C-2E9C13BA389B}" dt="2022-07-13T11:11:54.389" v="35" actId="2696"/>
        <pc:sldMkLst>
          <pc:docMk/>
          <pc:sldMk cId="2155140541" sldId="344"/>
        </pc:sldMkLst>
      </pc:sldChg>
      <pc:sldChg chg="del">
        <pc:chgData name="D Callanan" userId="951668ec-da26-491a-9b8a-af24bfeff26b" providerId="ADAL" clId="{C22B4C1C-2BEF-43D1-817C-2E9C13BA389B}" dt="2022-07-13T11:11:54.451" v="41" actId="2696"/>
        <pc:sldMkLst>
          <pc:docMk/>
          <pc:sldMk cId="539008761" sldId="345"/>
        </pc:sldMkLst>
      </pc:sldChg>
      <pc:sldChg chg="del">
        <pc:chgData name="D Callanan" userId="951668ec-da26-491a-9b8a-af24bfeff26b" providerId="ADAL" clId="{C22B4C1C-2BEF-43D1-817C-2E9C13BA389B}" dt="2022-07-13T11:11:53.508" v="0" actId="2696"/>
        <pc:sldMkLst>
          <pc:docMk/>
          <pc:sldMk cId="1005871815" sldId="347"/>
        </pc:sldMkLst>
      </pc:sldChg>
      <pc:sldChg chg="del">
        <pc:chgData name="D Callanan" userId="951668ec-da26-491a-9b8a-af24bfeff26b" providerId="ADAL" clId="{C22B4C1C-2BEF-43D1-817C-2E9C13BA389B}" dt="2022-07-13T11:11:53.633" v="1" actId="2696"/>
        <pc:sldMkLst>
          <pc:docMk/>
          <pc:sldMk cId="2251614811" sldId="348"/>
        </pc:sldMkLst>
      </pc:sldChg>
      <pc:sldChg chg="del">
        <pc:chgData name="D Callanan" userId="951668ec-da26-491a-9b8a-af24bfeff26b" providerId="ADAL" clId="{C22B4C1C-2BEF-43D1-817C-2E9C13BA389B}" dt="2022-07-13T11:11:54.576" v="49" actId="2696"/>
        <pc:sldMkLst>
          <pc:docMk/>
          <pc:sldMk cId="1836356013" sldId="349"/>
        </pc:sldMkLst>
      </pc:sldChg>
      <pc:sldChg chg="del">
        <pc:chgData name="D Callanan" userId="951668ec-da26-491a-9b8a-af24bfeff26b" providerId="ADAL" clId="{C22B4C1C-2BEF-43D1-817C-2E9C13BA389B}" dt="2022-07-13T11:11:54.607" v="50" actId="2696"/>
        <pc:sldMkLst>
          <pc:docMk/>
          <pc:sldMk cId="4154523981" sldId="350"/>
        </pc:sldMkLst>
      </pc:sldChg>
      <pc:sldChg chg="del">
        <pc:chgData name="D Callanan" userId="951668ec-da26-491a-9b8a-af24bfeff26b" providerId="ADAL" clId="{C22B4C1C-2BEF-43D1-817C-2E9C13BA389B}" dt="2022-07-13T11:11:54.607" v="51" actId="2696"/>
        <pc:sldMkLst>
          <pc:docMk/>
          <pc:sldMk cId="1787570102" sldId="351"/>
        </pc:sldMkLst>
      </pc:sldChg>
      <pc:sldChg chg="del">
        <pc:chgData name="D Callanan" userId="951668ec-da26-491a-9b8a-af24bfeff26b" providerId="ADAL" clId="{C22B4C1C-2BEF-43D1-817C-2E9C13BA389B}" dt="2022-07-13T11:11:54.623" v="52" actId="2696"/>
        <pc:sldMkLst>
          <pc:docMk/>
          <pc:sldMk cId="3697296825" sldId="352"/>
        </pc:sldMkLst>
      </pc:sldChg>
      <pc:sldChg chg="del">
        <pc:chgData name="D Callanan" userId="951668ec-da26-491a-9b8a-af24bfeff26b" providerId="ADAL" clId="{C22B4C1C-2BEF-43D1-817C-2E9C13BA389B}" dt="2022-07-13T11:11:54.623" v="53" actId="2696"/>
        <pc:sldMkLst>
          <pc:docMk/>
          <pc:sldMk cId="3078841035" sldId="353"/>
        </pc:sldMkLst>
      </pc:sldChg>
      <pc:sldChg chg="del">
        <pc:chgData name="D Callanan" userId="951668ec-da26-491a-9b8a-af24bfeff26b" providerId="ADAL" clId="{C22B4C1C-2BEF-43D1-817C-2E9C13BA389B}" dt="2022-07-13T11:11:54.623" v="54" actId="2696"/>
        <pc:sldMkLst>
          <pc:docMk/>
          <pc:sldMk cId="2732444838" sldId="354"/>
        </pc:sldMkLst>
      </pc:sldChg>
      <pc:sldChg chg="del">
        <pc:chgData name="D Callanan" userId="951668ec-da26-491a-9b8a-af24bfeff26b" providerId="ADAL" clId="{C22B4C1C-2BEF-43D1-817C-2E9C13BA389B}" dt="2022-07-13T11:11:54.639" v="55" actId="2696"/>
        <pc:sldMkLst>
          <pc:docMk/>
          <pc:sldMk cId="2220140926" sldId="355"/>
        </pc:sldMkLst>
      </pc:sldChg>
      <pc:sldChg chg="del">
        <pc:chgData name="D Callanan" userId="951668ec-da26-491a-9b8a-af24bfeff26b" providerId="ADAL" clId="{C22B4C1C-2BEF-43D1-817C-2E9C13BA389B}" dt="2022-07-13T11:11:54.654" v="56" actId="2696"/>
        <pc:sldMkLst>
          <pc:docMk/>
          <pc:sldMk cId="4292503206" sldId="356"/>
        </pc:sldMkLst>
      </pc:sldChg>
      <pc:sldChg chg="del">
        <pc:chgData name="D Callanan" userId="951668ec-da26-491a-9b8a-af24bfeff26b" providerId="ADAL" clId="{C22B4C1C-2BEF-43D1-817C-2E9C13BA389B}" dt="2022-07-13T11:11:54.654" v="57" actId="2696"/>
        <pc:sldMkLst>
          <pc:docMk/>
          <pc:sldMk cId="598114848" sldId="357"/>
        </pc:sldMkLst>
      </pc:sldChg>
      <pc:sldChg chg="del">
        <pc:chgData name="D Callanan" userId="951668ec-da26-491a-9b8a-af24bfeff26b" providerId="ADAL" clId="{C22B4C1C-2BEF-43D1-817C-2E9C13BA389B}" dt="2022-07-13T11:11:54.670" v="58" actId="2696"/>
        <pc:sldMkLst>
          <pc:docMk/>
          <pc:sldMk cId="3683088627" sldId="358"/>
        </pc:sldMkLst>
      </pc:sldChg>
      <pc:sldChg chg="del">
        <pc:chgData name="D Callanan" userId="951668ec-da26-491a-9b8a-af24bfeff26b" providerId="ADAL" clId="{C22B4C1C-2BEF-43D1-817C-2E9C13BA389B}" dt="2022-07-13T11:11:54.686" v="59" actId="2696"/>
        <pc:sldMkLst>
          <pc:docMk/>
          <pc:sldMk cId="3521139367" sldId="359"/>
        </pc:sldMkLst>
      </pc:sldChg>
      <pc:sldChg chg="del">
        <pc:chgData name="D Callanan" userId="951668ec-da26-491a-9b8a-af24bfeff26b" providerId="ADAL" clId="{C22B4C1C-2BEF-43D1-817C-2E9C13BA389B}" dt="2022-07-13T11:11:54.686" v="60" actId="2696"/>
        <pc:sldMkLst>
          <pc:docMk/>
          <pc:sldMk cId="2289181098" sldId="360"/>
        </pc:sldMkLst>
      </pc:sldChg>
      <pc:sldChg chg="del">
        <pc:chgData name="D Callanan" userId="951668ec-da26-491a-9b8a-af24bfeff26b" providerId="ADAL" clId="{C22B4C1C-2BEF-43D1-817C-2E9C13BA389B}" dt="2022-07-13T11:11:54.701" v="61" actId="2696"/>
        <pc:sldMkLst>
          <pc:docMk/>
          <pc:sldMk cId="1964076525" sldId="361"/>
        </pc:sldMkLst>
      </pc:sldChg>
      <pc:sldChg chg="del">
        <pc:chgData name="D Callanan" userId="951668ec-da26-491a-9b8a-af24bfeff26b" providerId="ADAL" clId="{C22B4C1C-2BEF-43D1-817C-2E9C13BA389B}" dt="2022-07-13T11:11:54.701" v="62" actId="2696"/>
        <pc:sldMkLst>
          <pc:docMk/>
          <pc:sldMk cId="637900623" sldId="362"/>
        </pc:sldMkLst>
      </pc:sldChg>
      <pc:sldChg chg="del">
        <pc:chgData name="D Callanan" userId="951668ec-da26-491a-9b8a-af24bfeff26b" providerId="ADAL" clId="{C22B4C1C-2BEF-43D1-817C-2E9C13BA389B}" dt="2022-07-13T11:11:54.717" v="63" actId="2696"/>
        <pc:sldMkLst>
          <pc:docMk/>
          <pc:sldMk cId="511355852" sldId="3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9CFA-A38E-4688-9FBF-7DE6859F5977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CA296-7471-47BE-A709-A9F18BFE7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9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0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489" y="733270"/>
            <a:ext cx="10763250" cy="1801383"/>
          </a:xfrm>
        </p:spPr>
        <p:txBody>
          <a:bodyPr>
            <a:noAutofit/>
          </a:bodyPr>
          <a:lstStyle/>
          <a:p>
            <a:r>
              <a:rPr lang="en-US" sz="8800" dirty="0"/>
              <a:t>8Ga2: Metal Properties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255" y="3611352"/>
            <a:ext cx="4593908" cy="23093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dirty="0"/>
              <a:t>What tests could we do to find out whether something is metal or not?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6400" y="156117"/>
            <a:ext cx="2743200" cy="577153"/>
          </a:xfrm>
        </p:spPr>
        <p:txBody>
          <a:bodyPr/>
          <a:lstStyle/>
          <a:p>
            <a:pPr algn="ctr"/>
            <a:fld id="{68E075E8-B2E3-4559-8A81-37CD7C5A7498}" type="datetime5">
              <a:rPr lang="en-US" sz="4000" smtClean="0">
                <a:solidFill>
                  <a:schemeClr val="tx2">
                    <a:lumMod val="75000"/>
                  </a:schemeClr>
                </a:solidFill>
              </a:rPr>
              <a:pPr algn="ctr"/>
              <a:t>13-Jul-22</a:t>
            </a:fld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Image result for archimedes eurek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3" b="97015" l="0" r="98338">
                        <a14:foregroundMark x1="38025" y1="91791" x2="43402" y2="93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58" y="2377440"/>
            <a:ext cx="5426781" cy="42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6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485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Catalysts are substances that can speed up a reaction but remain unchanged themselves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93875" y="0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08810" y="3016251"/>
            <a:ext cx="7198895" cy="35394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Demonstration</a:t>
            </a:r>
          </a:p>
          <a:p>
            <a:r>
              <a:rPr lang="en-GB" sz="3200" dirty="0"/>
              <a:t>Sulphuric acid and magnesium in a test tube – note how quickly the bubbles are formed. </a:t>
            </a:r>
          </a:p>
          <a:p>
            <a:r>
              <a:rPr lang="en-GB" sz="3200" dirty="0"/>
              <a:t>The test is run again with some copper added – in what way did the reaction change?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98" y="3016251"/>
            <a:ext cx="43168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9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87" y="3088959"/>
            <a:ext cx="6455062" cy="32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9664" y="603293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Catalytic Converters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9664" y="1387322"/>
            <a:ext cx="98775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Chemical reactions in catalytic converters change harmful gases from the engines exhaust into less harmful ones.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993875" y="0"/>
            <a:ext cx="3198125" cy="646331"/>
            <a:chOff x="8993875" y="93140"/>
            <a:chExt cx="3198125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42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30" y="1173078"/>
            <a:ext cx="7963582" cy="283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703" y="465193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Catalytic Converters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281" y="4251045"/>
            <a:ext cx="1076282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Write a word equation describing the chemical reactions in the catalytic converter.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7706" y="4951420"/>
                <a:ext cx="11259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Carbon monoxide + nitrogen oxides + hydrocarbons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ym typeface="Wingdings" panose="05000000000000000000" pitchFamily="2" charset="2"/>
                  </a:rPr>
                  <a:t>carbon dioxide + water + nitrogen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6" y="4951420"/>
                <a:ext cx="11259031" cy="461665"/>
              </a:xfrm>
              <a:prstGeom prst="rect">
                <a:avLst/>
              </a:prstGeom>
              <a:blipFill>
                <a:blip r:embed="rId3"/>
                <a:stretch>
                  <a:fillRect l="-8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00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073633"/>
              </p:ext>
            </p:extLst>
          </p:nvPr>
        </p:nvGraphicFramePr>
        <p:xfrm>
          <a:off x="794457" y="1657005"/>
          <a:ext cx="10091845" cy="3708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0945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3700900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Copper </a:t>
                      </a:r>
                    </a:p>
                    <a:p>
                      <a:r>
                        <a:rPr lang="en-GB" sz="2800" dirty="0"/>
                        <a:t>Iron </a:t>
                      </a:r>
                    </a:p>
                    <a:p>
                      <a:r>
                        <a:rPr lang="en-GB" sz="2800" dirty="0"/>
                        <a:t>Magnesium </a:t>
                      </a:r>
                    </a:p>
                    <a:p>
                      <a:r>
                        <a:rPr lang="en-GB" sz="2800" dirty="0"/>
                        <a:t>Oxygen Gas Jars</a:t>
                      </a:r>
                    </a:p>
                    <a:p>
                      <a:endParaRPr lang="en-GB" sz="2800" dirty="0"/>
                    </a:p>
                    <a:p>
                      <a:r>
                        <a:rPr lang="en-GB" sz="2800" dirty="0"/>
                        <a:t>DEMO:</a:t>
                      </a:r>
                      <a:br>
                        <a:rPr lang="en-GB" sz="2800" dirty="0"/>
                      </a:br>
                      <a:r>
                        <a:rPr lang="en-GB" sz="2800" dirty="0"/>
                        <a:t>Zinc &amp; Sulphuric Acid &amp; Copper Catalyst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6582"/>
            <a:ext cx="10515600" cy="1325563"/>
          </a:xfrm>
        </p:spPr>
        <p:txBody>
          <a:bodyPr/>
          <a:lstStyle/>
          <a:p>
            <a:r>
              <a:rPr lang="en-GB" dirty="0"/>
              <a:t>Word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100" y="3275111"/>
                <a:ext cx="11353800" cy="22929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3600" dirty="0"/>
                  <a:t>For example: </a:t>
                </a:r>
              </a:p>
              <a:p>
                <a:pPr marL="0" indent="0">
                  <a:buNone/>
                </a:pPr>
                <a:r>
                  <a:rPr lang="en-GB" sz="3600" dirty="0"/>
                  <a:t>Magnesium reacts with oxygen to become magnesium oxide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𝑀𝑎𝑔𝑛𝑒𝑠𝑖𝑢𝑚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𝑂𝑥𝑦𝑔𝑒𝑛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𝑀𝑎𝑔𝑛𝑒𝑠𝑖𝑢𝑚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𝑂𝑥𝑖𝑑𝑒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3275111"/>
                <a:ext cx="11353800" cy="2292986"/>
              </a:xfrm>
              <a:blipFill>
                <a:blip r:embed="rId2"/>
                <a:stretch>
                  <a:fillRect l="-1665" t="-6383" r="-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42051" y="1281946"/>
                <a:ext cx="7307898" cy="92333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>
                          <a:latin typeface="Cambria Math" panose="02040503050406030204" pitchFamily="18" charset="0"/>
                        </a:rPr>
                        <m:t>𝑟𝑒𝑎𝑐𝑡𝑎𝑛𝑡𝑠</m:t>
                      </m:r>
                      <m:r>
                        <a:rPr lang="en-GB" sz="5400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GB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𝑝𝑟𝑜𝑑𝑢𝑐𝑡𝑠</m:t>
                      </m:r>
                    </m:oMath>
                  </m:oMathPara>
                </a14:m>
                <a:endParaRPr lang="en-GB" sz="5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51" y="1281946"/>
                <a:ext cx="7307898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52684" y="2242642"/>
                <a:ext cx="4086632" cy="769441"/>
              </a:xfrm>
              <a:prstGeom prst="rect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4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684" y="2242642"/>
                <a:ext cx="408663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9100" y="5292516"/>
            <a:ext cx="669099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/>
              <a:t>Try this: </a:t>
            </a:r>
          </a:p>
          <a:p>
            <a:r>
              <a:rPr lang="en-GB" sz="3200" dirty="0"/>
              <a:t>Tin reacts with oxygen to form tin oxide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993875" y="278247"/>
            <a:ext cx="3198125" cy="646331"/>
            <a:chOff x="8993875" y="93140"/>
            <a:chExt cx="319812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18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777239"/>
            <a:ext cx="11026140" cy="4005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When non-metal elements react with metal elements to form compounds, they are spelt with 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</a:rPr>
              <a:t>–ide </a:t>
            </a:r>
            <a:r>
              <a:rPr lang="en-GB" sz="4400" dirty="0"/>
              <a:t>at the end. </a:t>
            </a:r>
          </a:p>
        </p:txBody>
      </p:sp>
      <p:pic>
        <p:nvPicPr>
          <p:cNvPr id="4" name="Picture 4" descr="Image result for metals non-metals periodic 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5" b="36896"/>
          <a:stretch/>
        </p:blipFill>
        <p:spPr bwMode="auto">
          <a:xfrm>
            <a:off x="1021844" y="2901651"/>
            <a:ext cx="10431016" cy="37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993875" y="0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702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" y="261248"/>
            <a:ext cx="10515600" cy="1325563"/>
          </a:xfrm>
        </p:spPr>
        <p:txBody>
          <a:bodyPr/>
          <a:lstStyle/>
          <a:p>
            <a:r>
              <a:rPr lang="en-GB" dirty="0"/>
              <a:t>Complete these word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7690" y="1797607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𝑙𝑒𝑎𝑑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𝑜𝑥𝑦𝑔𝑒𝑛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endParaRPr lang="en-GB" sz="4000" b="0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𝑎𝑙𝑢𝑚𝑖𝑛𝑖𝑢𝑚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𝑐h𝑙𝑜𝑟𝑖𝑛𝑒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-GB" sz="4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𝑧𝑖𝑛𝑐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𝑠𝑢𝑙𝑝h𝑢𝑟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endParaRPr lang="en-GB" sz="4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4000" b="0" dirty="0"/>
                  <a:t>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𝑐𝑎𝑙𝑐𝑖𝑢𝑚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𝑓𝑙𝑢𝑜𝑟𝑖𝑛𝑒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 → 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690" y="1797607"/>
                <a:ext cx="10515600" cy="4351338"/>
              </a:xfrm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59730" y="1827374"/>
                <a:ext cx="25122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𝑙𝑒𝑎𝑑</m:t>
                      </m:r>
                      <m:r>
                        <a:rPr lang="en-GB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𝑜𝑥𝑖𝑑𝑒</m:t>
                      </m:r>
                    </m:oMath>
                  </m:oMathPara>
                </a14:m>
                <a:endParaRPr lang="en-GB" sz="4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730" y="1827374"/>
                <a:ext cx="251222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16810" y="2401973"/>
                <a:ext cx="46751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𝑎𝑙𝑢𝑚𝑖𝑛𝑖𝑢𝑚</m:t>
                      </m:r>
                      <m:r>
                        <a:rPr lang="en-GB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𝑐h𝑙𝑜𝑟𝑖𝑑𝑒</m:t>
                      </m:r>
                    </m:oMath>
                  </m:oMathPara>
                </a14:m>
                <a:endParaRPr lang="en-GB" sz="4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810" y="2401973"/>
                <a:ext cx="467519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59730" y="3093258"/>
                <a:ext cx="317426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𝑧𝑖𝑛𝑐</m:t>
                      </m:r>
                      <m:r>
                        <a:rPr lang="en-GB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𝑠𝑢𝑙𝑝h𝑖𝑑𝑒</m:t>
                      </m:r>
                    </m:oMath>
                  </m:oMathPara>
                </a14:m>
                <a:endParaRPr lang="en-GB" sz="4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730" y="3093258"/>
                <a:ext cx="317426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08241" y="3769542"/>
                <a:ext cx="41333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𝑐𝑎𝑙𝑐𝑖𝑢𝑚</m:t>
                      </m:r>
                      <m:r>
                        <a:rPr lang="en-GB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𝑓𝑙𝑢𝑜𝑟𝑖𝑑𝑒</m:t>
                      </m:r>
                      <m:r>
                        <a:rPr lang="en-GB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4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241" y="3769542"/>
                <a:ext cx="413337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924799" y="5137111"/>
            <a:ext cx="4267201" cy="691285"/>
            <a:chOff x="7924799" y="5137111"/>
            <a:chExt cx="4267201" cy="6912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45C44C-7693-4CDF-B879-A3646F103717}"/>
                </a:ext>
              </a:extLst>
            </p:cNvPr>
            <p:cNvSpPr txBox="1"/>
            <p:nvPr/>
          </p:nvSpPr>
          <p:spPr>
            <a:xfrm>
              <a:off x="7924799" y="5137111"/>
              <a:ext cx="4267201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Self Asses ? /4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85365" y="5199680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6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Practical – Reactions with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69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You will heat up three different metal elements in the blue flame of a Bunsen burner and observe the changes. </a:t>
            </a:r>
          </a:p>
          <a:p>
            <a:pPr marL="0" indent="0">
              <a:buNone/>
            </a:pPr>
            <a:r>
              <a:rPr lang="en-GB" sz="3200" dirty="0"/>
              <a:t>Each of the elements will react with oxygen to form a new substance.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199" y="3472626"/>
          <a:ext cx="10515602" cy="28392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8856">
                <a:tc>
                  <a:txBody>
                    <a:bodyPr/>
                    <a:lstStyle/>
                    <a:p>
                      <a:r>
                        <a:rPr lang="en-GB" sz="2400" dirty="0"/>
                        <a:t>Metal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Appearance before 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Appearance</a:t>
                      </a:r>
                      <a:r>
                        <a:rPr lang="en-GB" sz="2400" baseline="0" dirty="0"/>
                        <a:t> after heating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Name of the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06">
                <a:tc>
                  <a:txBody>
                    <a:bodyPr/>
                    <a:lstStyle/>
                    <a:p>
                      <a:r>
                        <a:rPr lang="en-GB" sz="2400" dirty="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06">
                <a:tc>
                  <a:txBody>
                    <a:bodyPr/>
                    <a:lstStyle/>
                    <a:p>
                      <a:r>
                        <a:rPr lang="en-GB" sz="2400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806">
                <a:tc>
                  <a:txBody>
                    <a:bodyPr/>
                    <a:lstStyle/>
                    <a:p>
                      <a:r>
                        <a:rPr lang="en-GB" sz="2400" dirty="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73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t's Not Work, It's Gardening!: Creating a copper patina fast!">
            <a:extLst>
              <a:ext uri="{FF2B5EF4-FFF2-40B4-BE49-F238E27FC236}">
                <a16:creationId xmlns:a16="http://schemas.microsoft.com/office/drawing/2014/main" id="{C209FDC2-4C08-4A46-A4BA-074733F1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7" y="33941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Chemistry of Rust (Oxidation) – Growing With Science Blog">
            <a:extLst>
              <a:ext uri="{FF2B5EF4-FFF2-40B4-BE49-F238E27FC236}">
                <a16:creationId xmlns:a16="http://schemas.microsoft.com/office/drawing/2014/main" id="{E14989F2-28C4-4907-BFEC-FEF3239A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34" y="211873"/>
            <a:ext cx="5061820" cy="33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FC Magnesium Metal Ribbon LR (CAS No. 7439-95-4), 25gm (BFC260446):  Amazon.in: Industrial &amp; Scientific">
            <a:extLst>
              <a:ext uri="{FF2B5EF4-FFF2-40B4-BE49-F238E27FC236}">
                <a16:creationId xmlns:a16="http://schemas.microsoft.com/office/drawing/2014/main" id="{8396E559-1351-4821-A988-B2D58184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94" y="3840318"/>
            <a:ext cx="2678267" cy="26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nesium Burning">
            <a:extLst>
              <a:ext uri="{FF2B5EF4-FFF2-40B4-BE49-F238E27FC236}">
                <a16:creationId xmlns:a16="http://schemas.microsoft.com/office/drawing/2014/main" id="{24F6147D-8DDE-4378-B084-4C914B7A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26" y="3665376"/>
            <a:ext cx="2271112" cy="302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3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Practical – Reactions with Oxygen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25642" y="2773085"/>
          <a:ext cx="10515602" cy="28392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8856">
                <a:tc>
                  <a:txBody>
                    <a:bodyPr/>
                    <a:lstStyle/>
                    <a:p>
                      <a:r>
                        <a:rPr lang="en-GB" sz="2400" dirty="0"/>
                        <a:t>Metal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Appearance before 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Appearance</a:t>
                      </a:r>
                      <a:r>
                        <a:rPr lang="en-GB" sz="2400" baseline="0" dirty="0"/>
                        <a:t> after heating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Name of the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06">
                <a:tc>
                  <a:txBody>
                    <a:bodyPr/>
                    <a:lstStyle/>
                    <a:p>
                      <a:r>
                        <a:rPr lang="en-GB" sz="2400" dirty="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06">
                <a:tc>
                  <a:txBody>
                    <a:bodyPr/>
                    <a:lstStyle/>
                    <a:p>
                      <a:r>
                        <a:rPr lang="en-GB" sz="2400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806">
                <a:tc>
                  <a:txBody>
                    <a:bodyPr/>
                    <a:lstStyle/>
                    <a:p>
                      <a:r>
                        <a:rPr lang="en-GB" sz="2400" dirty="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0A50E0-4788-4D1A-9377-46A79720839F}"/>
              </a:ext>
            </a:extLst>
          </p:cNvPr>
          <p:cNvSpPr txBox="1"/>
          <p:nvPr/>
        </p:nvSpPr>
        <p:spPr>
          <a:xfrm>
            <a:off x="889417" y="339776"/>
            <a:ext cx="1030074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Do Now: </a:t>
            </a:r>
            <a:endParaRPr lang="en-US" sz="3600" dirty="0">
              <a:cs typeface="Calibri Light"/>
            </a:endParaRPr>
          </a:p>
          <a:p>
            <a:r>
              <a:rPr lang="en-US" sz="3600" dirty="0">
                <a:cs typeface="Calibri Light"/>
              </a:rPr>
              <a:t>Name the products formed when each of the metals were reacted with oxygen</a:t>
            </a:r>
          </a:p>
        </p:txBody>
      </p:sp>
    </p:spTree>
    <p:extLst>
      <p:ext uri="{BB962C8B-B14F-4D97-AF65-F5344CB8AC3E}">
        <p14:creationId xmlns:p14="http://schemas.microsoft.com/office/powerpoint/2010/main" val="323857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579" y="477218"/>
            <a:ext cx="1001027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/>
              <a:t>Write word equations for each of the reactions: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6905" y="1772816"/>
            <a:ext cx="48450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/>
              <a:t>copper + oxygen </a:t>
            </a:r>
            <a:r>
              <a:rPr lang="en-GB" sz="3600" dirty="0">
                <a:sym typeface="Wingdings" panose="05000000000000000000" pitchFamily="2" charset="2"/>
              </a:rPr>
              <a:t></a:t>
            </a:r>
          </a:p>
          <a:p>
            <a:pPr algn="r"/>
            <a:endParaRPr lang="en-GB" sz="3600" dirty="0">
              <a:sym typeface="Wingdings" panose="05000000000000000000" pitchFamily="2" charset="2"/>
            </a:endParaRPr>
          </a:p>
          <a:p>
            <a:pPr algn="r"/>
            <a:r>
              <a:rPr lang="en-GB" sz="3600" dirty="0">
                <a:sym typeface="Wingdings" panose="05000000000000000000" pitchFamily="2" charset="2"/>
              </a:rPr>
              <a:t>iron + oxygen </a:t>
            </a:r>
          </a:p>
          <a:p>
            <a:pPr algn="r"/>
            <a:r>
              <a:rPr lang="en-GB" sz="3600" dirty="0">
                <a:sym typeface="Wingdings" panose="05000000000000000000" pitchFamily="2" charset="2"/>
              </a:rPr>
              <a:t> </a:t>
            </a:r>
          </a:p>
          <a:p>
            <a:pPr algn="r"/>
            <a:r>
              <a:rPr lang="en-GB" sz="3600" dirty="0">
                <a:sym typeface="Wingdings" panose="05000000000000000000" pitchFamily="2" charset="2"/>
              </a:rPr>
              <a:t>magnesium + oxygen </a:t>
            </a:r>
          </a:p>
          <a:p>
            <a:pPr algn="r"/>
            <a:r>
              <a:rPr lang="en-GB" sz="3600" dirty="0">
                <a:sym typeface="Wingdings" panose="05000000000000000000" pitchFamily="2" charset="2"/>
              </a:rPr>
              <a:t> 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291372" y="1740895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copper oxide</a:t>
            </a:r>
          </a:p>
          <a:p>
            <a:endParaRPr lang="en-GB" sz="3600" dirty="0"/>
          </a:p>
          <a:p>
            <a:r>
              <a:rPr lang="en-GB" sz="3600" dirty="0"/>
              <a:t>iron oxide</a:t>
            </a:r>
          </a:p>
          <a:p>
            <a:endParaRPr lang="en-GB" sz="3600" dirty="0"/>
          </a:p>
          <a:p>
            <a:r>
              <a:rPr lang="en-GB" sz="3600" dirty="0"/>
              <a:t>magnesium oxide</a:t>
            </a:r>
          </a:p>
        </p:txBody>
      </p:sp>
    </p:spTree>
    <p:extLst>
      <p:ext uri="{BB962C8B-B14F-4D97-AF65-F5344CB8AC3E}">
        <p14:creationId xmlns:p14="http://schemas.microsoft.com/office/powerpoint/2010/main" val="40548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F59D8B-AD5D-482D-B675-434983FC9E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3AA01A-5D06-4F61-94D3-74F5FE4D1B38}">
  <ds:schemaRefs>
    <ds:schemaRef ds:uri="b496163d-89a1-4d48-9d31-68cb6b4034b6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caa02d93-d17b-4249-a0c5-afeca33be5b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D00B323-25C6-4C55-BBA0-5CAD2523A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239</TotalTime>
  <Words>370</Words>
  <Application>Microsoft Office PowerPoint</Application>
  <PresentationFormat>Widescreen</PresentationFormat>
  <Paragraphs>77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Office Theme</vt:lpstr>
      <vt:lpstr>8Ga2: Metal Properties</vt:lpstr>
      <vt:lpstr>PowerPoint Presentation</vt:lpstr>
      <vt:lpstr>Word Equations</vt:lpstr>
      <vt:lpstr>PowerPoint Presentation</vt:lpstr>
      <vt:lpstr>Complete these word equations</vt:lpstr>
      <vt:lpstr>Practical – Reactions with Oxygen</vt:lpstr>
      <vt:lpstr>PowerPoint Presentation</vt:lpstr>
      <vt:lpstr>Practical – Reactions with Oxygen</vt:lpstr>
      <vt:lpstr>PowerPoint Presentation</vt:lpstr>
      <vt:lpstr>Catalysts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4</cp:revision>
  <dcterms:created xsi:type="dcterms:W3CDTF">2021-02-03T12:29:23Z</dcterms:created>
  <dcterms:modified xsi:type="dcterms:W3CDTF">2022-07-13T11:12:55Z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