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459" r:id="rId26"/>
    <p:sldId id="460" r:id="rId27"/>
    <p:sldId id="527" r:id="rId28"/>
    <p:sldId id="528" r:id="rId29"/>
    <p:sldId id="463" r:id="rId30"/>
    <p:sldId id="464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465" r:id="rId39"/>
    <p:sldId id="52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2E2258F1-D5AE-4753-A91B-784FD7C7D4E3}"/>
    <pc:docChg chg="delSld">
      <pc:chgData name="D Callanan" userId="951668ec-da26-491a-9b8a-af24bfeff26b" providerId="ADAL" clId="{2E2258F1-D5AE-4753-A91B-784FD7C7D4E3}" dt="2022-07-13T12:29:38.607" v="150" actId="2696"/>
      <pc:docMkLst>
        <pc:docMk/>
      </pc:docMkLst>
      <pc:sldChg chg="del">
        <pc:chgData name="D Callanan" userId="951668ec-da26-491a-9b8a-af24bfeff26b" providerId="ADAL" clId="{2E2258F1-D5AE-4753-A91B-784FD7C7D4E3}" dt="2022-07-13T12:29:38.607" v="150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2E2258F1-D5AE-4753-A91B-784FD7C7D4E3}" dt="2022-07-13T12:29:38.604" v="149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2E2258F1-D5AE-4753-A91B-784FD7C7D4E3}" dt="2022-07-13T12:29:38.574" v="144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2E2258F1-D5AE-4753-A91B-784FD7C7D4E3}" dt="2022-07-13T12:29:38.181" v="79" actId="2696"/>
        <pc:sldMkLst>
          <pc:docMk/>
          <pc:sldMk cId="1791247421" sldId="265"/>
        </pc:sldMkLst>
      </pc:sldChg>
      <pc:sldChg chg="del">
        <pc:chgData name="D Callanan" userId="951668ec-da26-491a-9b8a-af24bfeff26b" providerId="ADAL" clId="{2E2258F1-D5AE-4753-A91B-784FD7C7D4E3}" dt="2022-07-13T12:29:38.191" v="81" actId="2696"/>
        <pc:sldMkLst>
          <pc:docMk/>
          <pc:sldMk cId="2672467961" sldId="266"/>
        </pc:sldMkLst>
      </pc:sldChg>
      <pc:sldChg chg="del">
        <pc:chgData name="D Callanan" userId="951668ec-da26-491a-9b8a-af24bfeff26b" providerId="ADAL" clId="{2E2258F1-D5AE-4753-A91B-784FD7C7D4E3}" dt="2022-07-13T12:29:38.172" v="77" actId="2696"/>
        <pc:sldMkLst>
          <pc:docMk/>
          <pc:sldMk cId="2845135904" sldId="267"/>
        </pc:sldMkLst>
      </pc:sldChg>
      <pc:sldChg chg="del">
        <pc:chgData name="D Callanan" userId="951668ec-da26-491a-9b8a-af24bfeff26b" providerId="ADAL" clId="{2E2258F1-D5AE-4753-A91B-784FD7C7D4E3}" dt="2022-07-13T12:29:38.512" v="133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2E2258F1-D5AE-4753-A91B-784FD7C7D4E3}" dt="2022-07-13T12:29:37.937" v="24" actId="2696"/>
        <pc:sldMkLst>
          <pc:docMk/>
          <pc:sldMk cId="3090834954" sldId="273"/>
        </pc:sldMkLst>
      </pc:sldChg>
      <pc:sldChg chg="del">
        <pc:chgData name="D Callanan" userId="951668ec-da26-491a-9b8a-af24bfeff26b" providerId="ADAL" clId="{2E2258F1-D5AE-4753-A91B-784FD7C7D4E3}" dt="2022-07-13T12:29:38.304" v="101" actId="2696"/>
        <pc:sldMkLst>
          <pc:docMk/>
          <pc:sldMk cId="326868995" sldId="277"/>
        </pc:sldMkLst>
      </pc:sldChg>
      <pc:sldChg chg="del">
        <pc:chgData name="D Callanan" userId="951668ec-da26-491a-9b8a-af24bfeff26b" providerId="ADAL" clId="{2E2258F1-D5AE-4753-A91B-784FD7C7D4E3}" dt="2022-07-13T12:29:38.312" v="103" actId="2696"/>
        <pc:sldMkLst>
          <pc:docMk/>
          <pc:sldMk cId="2433308303" sldId="278"/>
        </pc:sldMkLst>
      </pc:sldChg>
      <pc:sldChg chg="del">
        <pc:chgData name="D Callanan" userId="951668ec-da26-491a-9b8a-af24bfeff26b" providerId="ADAL" clId="{2E2258F1-D5AE-4753-A91B-784FD7C7D4E3}" dt="2022-07-13T12:29:38.025" v="42" actId="2696"/>
        <pc:sldMkLst>
          <pc:docMk/>
          <pc:sldMk cId="393816408" sldId="279"/>
        </pc:sldMkLst>
      </pc:sldChg>
      <pc:sldChg chg="del">
        <pc:chgData name="D Callanan" userId="951668ec-da26-491a-9b8a-af24bfeff26b" providerId="ADAL" clId="{2E2258F1-D5AE-4753-A91B-784FD7C7D4E3}" dt="2022-07-13T12:29:38.021" v="41" actId="2696"/>
        <pc:sldMkLst>
          <pc:docMk/>
          <pc:sldMk cId="818994907" sldId="280"/>
        </pc:sldMkLst>
      </pc:sldChg>
      <pc:sldChg chg="del">
        <pc:chgData name="D Callanan" userId="951668ec-da26-491a-9b8a-af24bfeff26b" providerId="ADAL" clId="{2E2258F1-D5AE-4753-A91B-784FD7C7D4E3}" dt="2022-07-13T12:29:38.015" v="40" actId="2696"/>
        <pc:sldMkLst>
          <pc:docMk/>
          <pc:sldMk cId="3986741995" sldId="282"/>
        </pc:sldMkLst>
      </pc:sldChg>
      <pc:sldChg chg="del">
        <pc:chgData name="D Callanan" userId="951668ec-da26-491a-9b8a-af24bfeff26b" providerId="ADAL" clId="{2E2258F1-D5AE-4753-A91B-784FD7C7D4E3}" dt="2022-07-13T12:29:38.521" v="134" actId="2696"/>
        <pc:sldMkLst>
          <pc:docMk/>
          <pc:sldMk cId="1681228044" sldId="283"/>
        </pc:sldMkLst>
      </pc:sldChg>
      <pc:sldChg chg="del">
        <pc:chgData name="D Callanan" userId="951668ec-da26-491a-9b8a-af24bfeff26b" providerId="ADAL" clId="{2E2258F1-D5AE-4753-A91B-784FD7C7D4E3}" dt="2022-07-13T12:29:37.904" v="21" actId="2696"/>
        <pc:sldMkLst>
          <pc:docMk/>
          <pc:sldMk cId="4022601862" sldId="285"/>
        </pc:sldMkLst>
      </pc:sldChg>
      <pc:sldChg chg="del">
        <pc:chgData name="D Callanan" userId="951668ec-da26-491a-9b8a-af24bfeff26b" providerId="ADAL" clId="{2E2258F1-D5AE-4753-A91B-784FD7C7D4E3}" dt="2022-07-13T12:29:38.039" v="45" actId="2696"/>
        <pc:sldMkLst>
          <pc:docMk/>
          <pc:sldMk cId="2289795833" sldId="288"/>
        </pc:sldMkLst>
      </pc:sldChg>
      <pc:sldChg chg="del">
        <pc:chgData name="D Callanan" userId="951668ec-da26-491a-9b8a-af24bfeff26b" providerId="ADAL" clId="{2E2258F1-D5AE-4753-A91B-784FD7C7D4E3}" dt="2022-07-13T12:29:37.877" v="16" actId="2696"/>
        <pc:sldMkLst>
          <pc:docMk/>
          <pc:sldMk cId="129995851" sldId="289"/>
        </pc:sldMkLst>
      </pc:sldChg>
      <pc:sldChg chg="del">
        <pc:chgData name="D Callanan" userId="951668ec-da26-491a-9b8a-af24bfeff26b" providerId="ADAL" clId="{2E2258F1-D5AE-4753-A91B-784FD7C7D4E3}" dt="2022-07-13T12:29:37.882" v="17" actId="2696"/>
        <pc:sldMkLst>
          <pc:docMk/>
          <pc:sldMk cId="4149478347" sldId="291"/>
        </pc:sldMkLst>
      </pc:sldChg>
      <pc:sldChg chg="del">
        <pc:chgData name="D Callanan" userId="951668ec-da26-491a-9b8a-af24bfeff26b" providerId="ADAL" clId="{2E2258F1-D5AE-4753-A91B-784FD7C7D4E3}" dt="2022-07-13T12:29:37.860" v="13" actId="2696"/>
        <pc:sldMkLst>
          <pc:docMk/>
          <pc:sldMk cId="3876511001" sldId="292"/>
        </pc:sldMkLst>
      </pc:sldChg>
      <pc:sldChg chg="del">
        <pc:chgData name="D Callanan" userId="951668ec-da26-491a-9b8a-af24bfeff26b" providerId="ADAL" clId="{2E2258F1-D5AE-4753-A91B-784FD7C7D4E3}" dt="2022-07-13T12:29:38.185" v="80" actId="2696"/>
        <pc:sldMkLst>
          <pc:docMk/>
          <pc:sldMk cId="2600982365" sldId="293"/>
        </pc:sldMkLst>
      </pc:sldChg>
      <pc:sldChg chg="del">
        <pc:chgData name="D Callanan" userId="951668ec-da26-491a-9b8a-af24bfeff26b" providerId="ADAL" clId="{2E2258F1-D5AE-4753-A91B-784FD7C7D4E3}" dt="2022-07-13T12:29:37.886" v="18" actId="2696"/>
        <pc:sldMkLst>
          <pc:docMk/>
          <pc:sldMk cId="1094945597" sldId="295"/>
        </pc:sldMkLst>
      </pc:sldChg>
      <pc:sldChg chg="del">
        <pc:chgData name="D Callanan" userId="951668ec-da26-491a-9b8a-af24bfeff26b" providerId="ADAL" clId="{2E2258F1-D5AE-4753-A91B-784FD7C7D4E3}" dt="2022-07-13T12:29:37.909" v="22" actId="2696"/>
        <pc:sldMkLst>
          <pc:docMk/>
          <pc:sldMk cId="418130764" sldId="296"/>
        </pc:sldMkLst>
      </pc:sldChg>
      <pc:sldChg chg="del">
        <pc:chgData name="D Callanan" userId="951668ec-da26-491a-9b8a-af24bfeff26b" providerId="ADAL" clId="{2E2258F1-D5AE-4753-A91B-784FD7C7D4E3}" dt="2022-07-13T12:29:37.849" v="11" actId="2696"/>
        <pc:sldMkLst>
          <pc:docMk/>
          <pc:sldMk cId="3880322156" sldId="297"/>
        </pc:sldMkLst>
      </pc:sldChg>
      <pc:sldChg chg="del">
        <pc:chgData name="D Callanan" userId="951668ec-da26-491a-9b8a-af24bfeff26b" providerId="ADAL" clId="{2E2258F1-D5AE-4753-A91B-784FD7C7D4E3}" dt="2022-07-13T12:29:38.590" v="147" actId="2696"/>
        <pc:sldMkLst>
          <pc:docMk/>
          <pc:sldMk cId="762864904" sldId="300"/>
        </pc:sldMkLst>
      </pc:sldChg>
      <pc:sldChg chg="del">
        <pc:chgData name="D Callanan" userId="951668ec-da26-491a-9b8a-af24bfeff26b" providerId="ADAL" clId="{2E2258F1-D5AE-4753-A91B-784FD7C7D4E3}" dt="2022-07-13T12:29:38.587" v="146" actId="2696"/>
        <pc:sldMkLst>
          <pc:docMk/>
          <pc:sldMk cId="465922361" sldId="301"/>
        </pc:sldMkLst>
      </pc:sldChg>
      <pc:sldChg chg="del">
        <pc:chgData name="D Callanan" userId="951668ec-da26-491a-9b8a-af24bfeff26b" providerId="ADAL" clId="{2E2258F1-D5AE-4753-A91B-784FD7C7D4E3}" dt="2022-07-13T12:29:38.577" v="145" actId="2696"/>
        <pc:sldMkLst>
          <pc:docMk/>
          <pc:sldMk cId="2128042827" sldId="302"/>
        </pc:sldMkLst>
      </pc:sldChg>
      <pc:sldChg chg="del">
        <pc:chgData name="D Callanan" userId="951668ec-da26-491a-9b8a-af24bfeff26b" providerId="ADAL" clId="{2E2258F1-D5AE-4753-A91B-784FD7C7D4E3}" dt="2022-07-13T12:29:38.271" v="96" actId="2696"/>
        <pc:sldMkLst>
          <pc:docMk/>
          <pc:sldMk cId="495739553" sldId="335"/>
        </pc:sldMkLst>
      </pc:sldChg>
      <pc:sldChg chg="del">
        <pc:chgData name="D Callanan" userId="951668ec-da26-491a-9b8a-af24bfeff26b" providerId="ADAL" clId="{2E2258F1-D5AE-4753-A91B-784FD7C7D4E3}" dt="2022-07-13T12:29:38.444" v="121" actId="2696"/>
        <pc:sldMkLst>
          <pc:docMk/>
          <pc:sldMk cId="1267048268" sldId="336"/>
        </pc:sldMkLst>
      </pc:sldChg>
      <pc:sldChg chg="del">
        <pc:chgData name="D Callanan" userId="951668ec-da26-491a-9b8a-af24bfeff26b" providerId="ADAL" clId="{2E2258F1-D5AE-4753-A91B-784FD7C7D4E3}" dt="2022-07-13T12:29:38.545" v="139" actId="2696"/>
        <pc:sldMkLst>
          <pc:docMk/>
          <pc:sldMk cId="1639312580" sldId="347"/>
        </pc:sldMkLst>
      </pc:sldChg>
      <pc:sldChg chg="del">
        <pc:chgData name="D Callanan" userId="951668ec-da26-491a-9b8a-af24bfeff26b" providerId="ADAL" clId="{2E2258F1-D5AE-4753-A91B-784FD7C7D4E3}" dt="2022-07-13T12:29:38.441" v="120" actId="2696"/>
        <pc:sldMkLst>
          <pc:docMk/>
          <pc:sldMk cId="2169378179" sldId="366"/>
        </pc:sldMkLst>
      </pc:sldChg>
      <pc:sldChg chg="del">
        <pc:chgData name="D Callanan" userId="951668ec-da26-491a-9b8a-af24bfeff26b" providerId="ADAL" clId="{2E2258F1-D5AE-4753-A91B-784FD7C7D4E3}" dt="2022-07-13T12:29:38.437" v="119" actId="2696"/>
        <pc:sldMkLst>
          <pc:docMk/>
          <pc:sldMk cId="2527422655" sldId="367"/>
        </pc:sldMkLst>
      </pc:sldChg>
      <pc:sldChg chg="del">
        <pc:chgData name="D Callanan" userId="951668ec-da26-491a-9b8a-af24bfeff26b" providerId="ADAL" clId="{2E2258F1-D5AE-4753-A91B-784FD7C7D4E3}" dt="2022-07-13T12:29:38.428" v="118" actId="2696"/>
        <pc:sldMkLst>
          <pc:docMk/>
          <pc:sldMk cId="2012329550" sldId="368"/>
        </pc:sldMkLst>
      </pc:sldChg>
      <pc:sldChg chg="del">
        <pc:chgData name="D Callanan" userId="951668ec-da26-491a-9b8a-af24bfeff26b" providerId="ADAL" clId="{2E2258F1-D5AE-4753-A91B-784FD7C7D4E3}" dt="2022-07-13T12:29:38.425" v="117" actId="2696"/>
        <pc:sldMkLst>
          <pc:docMk/>
          <pc:sldMk cId="3626865698" sldId="369"/>
        </pc:sldMkLst>
      </pc:sldChg>
      <pc:sldChg chg="del">
        <pc:chgData name="D Callanan" userId="951668ec-da26-491a-9b8a-af24bfeff26b" providerId="ADAL" clId="{2E2258F1-D5AE-4753-A91B-784FD7C7D4E3}" dt="2022-07-13T12:29:38.420" v="116" actId="2696"/>
        <pc:sldMkLst>
          <pc:docMk/>
          <pc:sldMk cId="3338922268" sldId="370"/>
        </pc:sldMkLst>
      </pc:sldChg>
      <pc:sldChg chg="del">
        <pc:chgData name="D Callanan" userId="951668ec-da26-491a-9b8a-af24bfeff26b" providerId="ADAL" clId="{2E2258F1-D5AE-4753-A91B-784FD7C7D4E3}" dt="2022-07-13T12:29:38.593" v="148" actId="2696"/>
        <pc:sldMkLst>
          <pc:docMk/>
          <pc:sldMk cId="2330210994" sldId="371"/>
        </pc:sldMkLst>
      </pc:sldChg>
      <pc:sldChg chg="del">
        <pc:chgData name="D Callanan" userId="951668ec-da26-491a-9b8a-af24bfeff26b" providerId="ADAL" clId="{2E2258F1-D5AE-4753-A91B-784FD7C7D4E3}" dt="2022-07-13T12:29:38.571" v="143" actId="2696"/>
        <pc:sldMkLst>
          <pc:docMk/>
          <pc:sldMk cId="680844924" sldId="372"/>
        </pc:sldMkLst>
      </pc:sldChg>
      <pc:sldChg chg="del">
        <pc:chgData name="D Callanan" userId="951668ec-da26-491a-9b8a-af24bfeff26b" providerId="ADAL" clId="{2E2258F1-D5AE-4753-A91B-784FD7C7D4E3}" dt="2022-07-13T12:29:38.470" v="125" actId="2696"/>
        <pc:sldMkLst>
          <pc:docMk/>
          <pc:sldMk cId="3900937190" sldId="375"/>
        </pc:sldMkLst>
      </pc:sldChg>
      <pc:sldChg chg="del">
        <pc:chgData name="D Callanan" userId="951668ec-da26-491a-9b8a-af24bfeff26b" providerId="ADAL" clId="{2E2258F1-D5AE-4753-A91B-784FD7C7D4E3}" dt="2022-07-13T12:29:38.454" v="122" actId="2696"/>
        <pc:sldMkLst>
          <pc:docMk/>
          <pc:sldMk cId="433847596" sldId="376"/>
        </pc:sldMkLst>
      </pc:sldChg>
      <pc:sldChg chg="del">
        <pc:chgData name="D Callanan" userId="951668ec-da26-491a-9b8a-af24bfeff26b" providerId="ADAL" clId="{2E2258F1-D5AE-4753-A91B-784FD7C7D4E3}" dt="2022-07-13T12:29:38.461" v="124" actId="2696"/>
        <pc:sldMkLst>
          <pc:docMk/>
          <pc:sldMk cId="175800895" sldId="377"/>
        </pc:sldMkLst>
      </pc:sldChg>
      <pc:sldChg chg="del">
        <pc:chgData name="D Callanan" userId="951668ec-da26-491a-9b8a-af24bfeff26b" providerId="ADAL" clId="{2E2258F1-D5AE-4753-A91B-784FD7C7D4E3}" dt="2022-07-13T12:29:38.354" v="110" actId="2696"/>
        <pc:sldMkLst>
          <pc:docMk/>
          <pc:sldMk cId="1433362660" sldId="378"/>
        </pc:sldMkLst>
      </pc:sldChg>
      <pc:sldChg chg="del">
        <pc:chgData name="D Callanan" userId="951668ec-da26-491a-9b8a-af24bfeff26b" providerId="ADAL" clId="{2E2258F1-D5AE-4753-A91B-784FD7C7D4E3}" dt="2022-07-13T12:29:38.490" v="129" actId="2696"/>
        <pc:sldMkLst>
          <pc:docMk/>
          <pc:sldMk cId="2000223560" sldId="379"/>
        </pc:sldMkLst>
      </pc:sldChg>
      <pc:sldChg chg="del">
        <pc:chgData name="D Callanan" userId="951668ec-da26-491a-9b8a-af24bfeff26b" providerId="ADAL" clId="{2E2258F1-D5AE-4753-A91B-784FD7C7D4E3}" dt="2022-07-13T12:29:38.525" v="135" actId="2696"/>
        <pc:sldMkLst>
          <pc:docMk/>
          <pc:sldMk cId="708238117" sldId="380"/>
        </pc:sldMkLst>
      </pc:sldChg>
      <pc:sldChg chg="del">
        <pc:chgData name="D Callanan" userId="951668ec-da26-491a-9b8a-af24bfeff26b" providerId="ADAL" clId="{2E2258F1-D5AE-4753-A91B-784FD7C7D4E3}" dt="2022-07-13T12:29:38.540" v="138" actId="2696"/>
        <pc:sldMkLst>
          <pc:docMk/>
          <pc:sldMk cId="3894345093" sldId="382"/>
        </pc:sldMkLst>
      </pc:sldChg>
      <pc:sldChg chg="del">
        <pc:chgData name="D Callanan" userId="951668ec-da26-491a-9b8a-af24bfeff26b" providerId="ADAL" clId="{2E2258F1-D5AE-4753-A91B-784FD7C7D4E3}" dt="2022-07-13T12:29:38.528" v="136" actId="2696"/>
        <pc:sldMkLst>
          <pc:docMk/>
          <pc:sldMk cId="2950505165" sldId="383"/>
        </pc:sldMkLst>
      </pc:sldChg>
      <pc:sldChg chg="del">
        <pc:chgData name="D Callanan" userId="951668ec-da26-491a-9b8a-af24bfeff26b" providerId="ADAL" clId="{2E2258F1-D5AE-4753-A91B-784FD7C7D4E3}" dt="2022-07-13T12:29:38.537" v="137" actId="2696"/>
        <pc:sldMkLst>
          <pc:docMk/>
          <pc:sldMk cId="1697919857" sldId="384"/>
        </pc:sldMkLst>
      </pc:sldChg>
      <pc:sldChg chg="del">
        <pc:chgData name="D Callanan" userId="951668ec-da26-491a-9b8a-af24bfeff26b" providerId="ADAL" clId="{2E2258F1-D5AE-4753-A91B-784FD7C7D4E3}" dt="2022-07-13T12:29:38.560" v="142" actId="2696"/>
        <pc:sldMkLst>
          <pc:docMk/>
          <pc:sldMk cId="2215464268" sldId="385"/>
        </pc:sldMkLst>
      </pc:sldChg>
      <pc:sldChg chg="del">
        <pc:chgData name="D Callanan" userId="951668ec-da26-491a-9b8a-af24bfeff26b" providerId="ADAL" clId="{2E2258F1-D5AE-4753-A91B-784FD7C7D4E3}" dt="2022-07-13T12:29:38.557" v="141" actId="2696"/>
        <pc:sldMkLst>
          <pc:docMk/>
          <pc:sldMk cId="1728413458" sldId="386"/>
        </pc:sldMkLst>
      </pc:sldChg>
      <pc:sldChg chg="del">
        <pc:chgData name="D Callanan" userId="951668ec-da26-491a-9b8a-af24bfeff26b" providerId="ADAL" clId="{2E2258F1-D5AE-4753-A91B-784FD7C7D4E3}" dt="2022-07-13T12:29:38.493" v="130" actId="2696"/>
        <pc:sldMkLst>
          <pc:docMk/>
          <pc:sldMk cId="1115314988" sldId="387"/>
        </pc:sldMkLst>
      </pc:sldChg>
      <pc:sldChg chg="del">
        <pc:chgData name="D Callanan" userId="951668ec-da26-491a-9b8a-af24bfeff26b" providerId="ADAL" clId="{2E2258F1-D5AE-4753-A91B-784FD7C7D4E3}" dt="2022-07-13T12:29:38.487" v="128" actId="2696"/>
        <pc:sldMkLst>
          <pc:docMk/>
          <pc:sldMk cId="2783545439" sldId="388"/>
        </pc:sldMkLst>
      </pc:sldChg>
      <pc:sldChg chg="del">
        <pc:chgData name="D Callanan" userId="951668ec-da26-491a-9b8a-af24bfeff26b" providerId="ADAL" clId="{2E2258F1-D5AE-4753-A91B-784FD7C7D4E3}" dt="2022-07-13T12:29:38.504" v="131" actId="2696"/>
        <pc:sldMkLst>
          <pc:docMk/>
          <pc:sldMk cId="2132792916" sldId="389"/>
        </pc:sldMkLst>
      </pc:sldChg>
      <pc:sldChg chg="del">
        <pc:chgData name="D Callanan" userId="951668ec-da26-491a-9b8a-af24bfeff26b" providerId="ADAL" clId="{2E2258F1-D5AE-4753-A91B-784FD7C7D4E3}" dt="2022-07-13T12:29:38.242" v="91" actId="2696"/>
        <pc:sldMkLst>
          <pc:docMk/>
          <pc:sldMk cId="1040759849" sldId="390"/>
        </pc:sldMkLst>
      </pc:sldChg>
      <pc:sldChg chg="del">
        <pc:chgData name="D Callanan" userId="951668ec-da26-491a-9b8a-af24bfeff26b" providerId="ADAL" clId="{2E2258F1-D5AE-4753-A91B-784FD7C7D4E3}" dt="2022-07-13T12:29:38.508" v="132" actId="2696"/>
        <pc:sldMkLst>
          <pc:docMk/>
          <pc:sldMk cId="0" sldId="391"/>
        </pc:sldMkLst>
      </pc:sldChg>
      <pc:sldChg chg="del">
        <pc:chgData name="D Callanan" userId="951668ec-da26-491a-9b8a-af24bfeff26b" providerId="ADAL" clId="{2E2258F1-D5AE-4753-A91B-784FD7C7D4E3}" dt="2022-07-13T12:29:38.477" v="127" actId="2696"/>
        <pc:sldMkLst>
          <pc:docMk/>
          <pc:sldMk cId="1800935961" sldId="392"/>
        </pc:sldMkLst>
      </pc:sldChg>
      <pc:sldChg chg="del">
        <pc:chgData name="D Callanan" userId="951668ec-da26-491a-9b8a-af24bfeff26b" providerId="ADAL" clId="{2E2258F1-D5AE-4753-A91B-784FD7C7D4E3}" dt="2022-07-13T12:29:38.458" v="123" actId="2696"/>
        <pc:sldMkLst>
          <pc:docMk/>
          <pc:sldMk cId="2394155863" sldId="393"/>
        </pc:sldMkLst>
      </pc:sldChg>
      <pc:sldChg chg="del">
        <pc:chgData name="D Callanan" userId="951668ec-da26-491a-9b8a-af24bfeff26b" providerId="ADAL" clId="{2E2258F1-D5AE-4753-A91B-784FD7C7D4E3}" dt="2022-07-13T12:29:38.413" v="115" actId="2696"/>
        <pc:sldMkLst>
          <pc:docMk/>
          <pc:sldMk cId="3536457187" sldId="395"/>
        </pc:sldMkLst>
      </pc:sldChg>
      <pc:sldChg chg="del">
        <pc:chgData name="D Callanan" userId="951668ec-da26-491a-9b8a-af24bfeff26b" providerId="ADAL" clId="{2E2258F1-D5AE-4753-A91B-784FD7C7D4E3}" dt="2022-07-13T12:29:38.406" v="113" actId="2696"/>
        <pc:sldMkLst>
          <pc:docMk/>
          <pc:sldMk cId="1973481638" sldId="396"/>
        </pc:sldMkLst>
      </pc:sldChg>
      <pc:sldChg chg="del">
        <pc:chgData name="D Callanan" userId="951668ec-da26-491a-9b8a-af24bfeff26b" providerId="ADAL" clId="{2E2258F1-D5AE-4753-A91B-784FD7C7D4E3}" dt="2022-07-13T12:29:38.409" v="114" actId="2696"/>
        <pc:sldMkLst>
          <pc:docMk/>
          <pc:sldMk cId="2473726707" sldId="397"/>
        </pc:sldMkLst>
      </pc:sldChg>
      <pc:sldChg chg="del">
        <pc:chgData name="D Callanan" userId="951668ec-da26-491a-9b8a-af24bfeff26b" providerId="ADAL" clId="{2E2258F1-D5AE-4753-A91B-784FD7C7D4E3}" dt="2022-07-13T12:29:38.364" v="112" actId="2696"/>
        <pc:sldMkLst>
          <pc:docMk/>
          <pc:sldMk cId="4021263386" sldId="398"/>
        </pc:sldMkLst>
      </pc:sldChg>
      <pc:sldChg chg="del">
        <pc:chgData name="D Callanan" userId="951668ec-da26-491a-9b8a-af24bfeff26b" providerId="ADAL" clId="{2E2258F1-D5AE-4753-A91B-784FD7C7D4E3}" dt="2022-07-13T12:29:38.359" v="111" actId="2696"/>
        <pc:sldMkLst>
          <pc:docMk/>
          <pc:sldMk cId="1112430306" sldId="399"/>
        </pc:sldMkLst>
      </pc:sldChg>
      <pc:sldChg chg="del">
        <pc:chgData name="D Callanan" userId="951668ec-da26-491a-9b8a-af24bfeff26b" providerId="ADAL" clId="{2E2258F1-D5AE-4753-A91B-784FD7C7D4E3}" dt="2022-07-13T12:29:38.345" v="109" actId="2696"/>
        <pc:sldMkLst>
          <pc:docMk/>
          <pc:sldMk cId="3684833685" sldId="400"/>
        </pc:sldMkLst>
      </pc:sldChg>
      <pc:sldChg chg="del">
        <pc:chgData name="D Callanan" userId="951668ec-da26-491a-9b8a-af24bfeff26b" providerId="ADAL" clId="{2E2258F1-D5AE-4753-A91B-784FD7C7D4E3}" dt="2022-07-13T12:29:38.341" v="108" actId="2696"/>
        <pc:sldMkLst>
          <pc:docMk/>
          <pc:sldMk cId="2067557140" sldId="401"/>
        </pc:sldMkLst>
      </pc:sldChg>
      <pc:sldChg chg="del">
        <pc:chgData name="D Callanan" userId="951668ec-da26-491a-9b8a-af24bfeff26b" providerId="ADAL" clId="{2E2258F1-D5AE-4753-A91B-784FD7C7D4E3}" dt="2022-07-13T12:29:38.337" v="107" actId="2696"/>
        <pc:sldMkLst>
          <pc:docMk/>
          <pc:sldMk cId="1115721930" sldId="402"/>
        </pc:sldMkLst>
      </pc:sldChg>
      <pc:sldChg chg="del">
        <pc:chgData name="D Callanan" userId="951668ec-da26-491a-9b8a-af24bfeff26b" providerId="ADAL" clId="{2E2258F1-D5AE-4753-A91B-784FD7C7D4E3}" dt="2022-07-13T12:29:38.328" v="106" actId="2696"/>
        <pc:sldMkLst>
          <pc:docMk/>
          <pc:sldMk cId="2981771572" sldId="403"/>
        </pc:sldMkLst>
      </pc:sldChg>
      <pc:sldChg chg="del">
        <pc:chgData name="D Callanan" userId="951668ec-da26-491a-9b8a-af24bfeff26b" providerId="ADAL" clId="{2E2258F1-D5AE-4753-A91B-784FD7C7D4E3}" dt="2022-07-13T12:29:38.324" v="105" actId="2696"/>
        <pc:sldMkLst>
          <pc:docMk/>
          <pc:sldMk cId="2706797076" sldId="404"/>
        </pc:sldMkLst>
      </pc:sldChg>
      <pc:sldChg chg="del">
        <pc:chgData name="D Callanan" userId="951668ec-da26-491a-9b8a-af24bfeff26b" providerId="ADAL" clId="{2E2258F1-D5AE-4753-A91B-784FD7C7D4E3}" dt="2022-07-13T12:29:38.321" v="104" actId="2696"/>
        <pc:sldMkLst>
          <pc:docMk/>
          <pc:sldMk cId="403903090" sldId="405"/>
        </pc:sldMkLst>
      </pc:sldChg>
      <pc:sldChg chg="del">
        <pc:chgData name="D Callanan" userId="951668ec-da26-491a-9b8a-af24bfeff26b" providerId="ADAL" clId="{2E2258F1-D5AE-4753-A91B-784FD7C7D4E3}" dt="2022-07-13T12:29:38.296" v="100" actId="2696"/>
        <pc:sldMkLst>
          <pc:docMk/>
          <pc:sldMk cId="2655235681" sldId="406"/>
        </pc:sldMkLst>
      </pc:sldChg>
      <pc:sldChg chg="del">
        <pc:chgData name="D Callanan" userId="951668ec-da26-491a-9b8a-af24bfeff26b" providerId="ADAL" clId="{2E2258F1-D5AE-4753-A91B-784FD7C7D4E3}" dt="2022-07-13T12:29:38.292" v="99" actId="2696"/>
        <pc:sldMkLst>
          <pc:docMk/>
          <pc:sldMk cId="1194975672" sldId="407"/>
        </pc:sldMkLst>
      </pc:sldChg>
      <pc:sldChg chg="del">
        <pc:chgData name="D Callanan" userId="951668ec-da26-491a-9b8a-af24bfeff26b" providerId="ADAL" clId="{2E2258F1-D5AE-4753-A91B-784FD7C7D4E3}" dt="2022-07-13T12:29:38.288" v="98" actId="2696"/>
        <pc:sldMkLst>
          <pc:docMk/>
          <pc:sldMk cId="3861935019" sldId="408"/>
        </pc:sldMkLst>
      </pc:sldChg>
      <pc:sldChg chg="del">
        <pc:chgData name="D Callanan" userId="951668ec-da26-491a-9b8a-af24bfeff26b" providerId="ADAL" clId="{2E2258F1-D5AE-4753-A91B-784FD7C7D4E3}" dt="2022-07-13T12:29:38.277" v="97" actId="2696"/>
        <pc:sldMkLst>
          <pc:docMk/>
          <pc:sldMk cId="522883481" sldId="409"/>
        </pc:sldMkLst>
      </pc:sldChg>
      <pc:sldChg chg="del">
        <pc:chgData name="D Callanan" userId="951668ec-da26-491a-9b8a-af24bfeff26b" providerId="ADAL" clId="{2E2258F1-D5AE-4753-A91B-784FD7C7D4E3}" dt="2022-07-13T12:29:38.262" v="95" actId="2696"/>
        <pc:sldMkLst>
          <pc:docMk/>
          <pc:sldMk cId="573853894" sldId="410"/>
        </pc:sldMkLst>
      </pc:sldChg>
      <pc:sldChg chg="del">
        <pc:chgData name="D Callanan" userId="951668ec-da26-491a-9b8a-af24bfeff26b" providerId="ADAL" clId="{2E2258F1-D5AE-4753-A91B-784FD7C7D4E3}" dt="2022-07-13T12:29:38.258" v="94" actId="2696"/>
        <pc:sldMkLst>
          <pc:docMk/>
          <pc:sldMk cId="15283297" sldId="411"/>
        </pc:sldMkLst>
      </pc:sldChg>
      <pc:sldChg chg="del">
        <pc:chgData name="D Callanan" userId="951668ec-da26-491a-9b8a-af24bfeff26b" providerId="ADAL" clId="{2E2258F1-D5AE-4753-A91B-784FD7C7D4E3}" dt="2022-07-13T12:29:38.254" v="93" actId="2696"/>
        <pc:sldMkLst>
          <pc:docMk/>
          <pc:sldMk cId="1372679718" sldId="412"/>
        </pc:sldMkLst>
      </pc:sldChg>
      <pc:sldChg chg="del">
        <pc:chgData name="D Callanan" userId="951668ec-da26-491a-9b8a-af24bfeff26b" providerId="ADAL" clId="{2E2258F1-D5AE-4753-A91B-784FD7C7D4E3}" dt="2022-07-13T12:29:38.246" v="92" actId="2696"/>
        <pc:sldMkLst>
          <pc:docMk/>
          <pc:sldMk cId="1083680610" sldId="413"/>
        </pc:sldMkLst>
      </pc:sldChg>
      <pc:sldChg chg="del">
        <pc:chgData name="D Callanan" userId="951668ec-da26-491a-9b8a-af24bfeff26b" providerId="ADAL" clId="{2E2258F1-D5AE-4753-A91B-784FD7C7D4E3}" dt="2022-07-13T12:29:38.238" v="90" actId="2696"/>
        <pc:sldMkLst>
          <pc:docMk/>
          <pc:sldMk cId="1697120253" sldId="414"/>
        </pc:sldMkLst>
      </pc:sldChg>
      <pc:sldChg chg="del">
        <pc:chgData name="D Callanan" userId="951668ec-da26-491a-9b8a-af24bfeff26b" providerId="ADAL" clId="{2E2258F1-D5AE-4753-A91B-784FD7C7D4E3}" dt="2022-07-13T12:29:38.103" v="60" actId="2696"/>
        <pc:sldMkLst>
          <pc:docMk/>
          <pc:sldMk cId="3801100298" sldId="415"/>
        </pc:sldMkLst>
      </pc:sldChg>
      <pc:sldChg chg="del">
        <pc:chgData name="D Callanan" userId="951668ec-da26-491a-9b8a-af24bfeff26b" providerId="ADAL" clId="{2E2258F1-D5AE-4753-A91B-784FD7C7D4E3}" dt="2022-07-13T12:29:38.308" v="102" actId="2696"/>
        <pc:sldMkLst>
          <pc:docMk/>
          <pc:sldMk cId="737524900" sldId="416"/>
        </pc:sldMkLst>
      </pc:sldChg>
      <pc:sldChg chg="del">
        <pc:chgData name="D Callanan" userId="951668ec-da26-491a-9b8a-af24bfeff26b" providerId="ADAL" clId="{2E2258F1-D5AE-4753-A91B-784FD7C7D4E3}" dt="2022-07-13T12:29:38.226" v="89" actId="2696"/>
        <pc:sldMkLst>
          <pc:docMk/>
          <pc:sldMk cId="2180642017" sldId="417"/>
        </pc:sldMkLst>
      </pc:sldChg>
      <pc:sldChg chg="del">
        <pc:chgData name="D Callanan" userId="951668ec-da26-491a-9b8a-af24bfeff26b" providerId="ADAL" clId="{2E2258F1-D5AE-4753-A91B-784FD7C7D4E3}" dt="2022-07-13T12:29:38.218" v="87" actId="2696"/>
        <pc:sldMkLst>
          <pc:docMk/>
          <pc:sldMk cId="1039297908" sldId="418"/>
        </pc:sldMkLst>
      </pc:sldChg>
      <pc:sldChg chg="del">
        <pc:chgData name="D Callanan" userId="951668ec-da26-491a-9b8a-af24bfeff26b" providerId="ADAL" clId="{2E2258F1-D5AE-4753-A91B-784FD7C7D4E3}" dt="2022-07-13T12:29:38.212" v="86" actId="2696"/>
        <pc:sldMkLst>
          <pc:docMk/>
          <pc:sldMk cId="2240185360" sldId="419"/>
        </pc:sldMkLst>
      </pc:sldChg>
      <pc:sldChg chg="del">
        <pc:chgData name="D Callanan" userId="951668ec-da26-491a-9b8a-af24bfeff26b" providerId="ADAL" clId="{2E2258F1-D5AE-4753-A91B-784FD7C7D4E3}" dt="2022-07-13T12:29:38.207" v="85" actId="2696"/>
        <pc:sldMkLst>
          <pc:docMk/>
          <pc:sldMk cId="49257358" sldId="420"/>
        </pc:sldMkLst>
      </pc:sldChg>
      <pc:sldChg chg="del">
        <pc:chgData name="D Callanan" userId="951668ec-da26-491a-9b8a-af24bfeff26b" providerId="ADAL" clId="{2E2258F1-D5AE-4753-A91B-784FD7C7D4E3}" dt="2022-07-13T12:29:38.203" v="84" actId="2696"/>
        <pc:sldMkLst>
          <pc:docMk/>
          <pc:sldMk cId="1451969879" sldId="421"/>
        </pc:sldMkLst>
      </pc:sldChg>
      <pc:sldChg chg="del">
        <pc:chgData name="D Callanan" userId="951668ec-da26-491a-9b8a-af24bfeff26b" providerId="ADAL" clId="{2E2258F1-D5AE-4753-A91B-784FD7C7D4E3}" dt="2022-07-13T12:29:38.030" v="43" actId="2696"/>
        <pc:sldMkLst>
          <pc:docMk/>
          <pc:sldMk cId="73114713" sldId="422"/>
        </pc:sldMkLst>
      </pc:sldChg>
      <pc:sldChg chg="del">
        <pc:chgData name="D Callanan" userId="951668ec-da26-491a-9b8a-af24bfeff26b" providerId="ADAL" clId="{2E2258F1-D5AE-4753-A91B-784FD7C7D4E3}" dt="2022-07-13T12:29:38.071" v="52" actId="2696"/>
        <pc:sldMkLst>
          <pc:docMk/>
          <pc:sldMk cId="3846788527" sldId="423"/>
        </pc:sldMkLst>
      </pc:sldChg>
      <pc:sldChg chg="del">
        <pc:chgData name="D Callanan" userId="951668ec-da26-491a-9b8a-af24bfeff26b" providerId="ADAL" clId="{2E2258F1-D5AE-4753-A91B-784FD7C7D4E3}" dt="2022-07-13T12:29:38.167" v="76" actId="2696"/>
        <pc:sldMkLst>
          <pc:docMk/>
          <pc:sldMk cId="2012937965" sldId="424"/>
        </pc:sldMkLst>
      </pc:sldChg>
      <pc:sldChg chg="del">
        <pc:chgData name="D Callanan" userId="951668ec-da26-491a-9b8a-af24bfeff26b" providerId="ADAL" clId="{2E2258F1-D5AE-4753-A91B-784FD7C7D4E3}" dt="2022-07-13T12:29:38.163" v="75" actId="2696"/>
        <pc:sldMkLst>
          <pc:docMk/>
          <pc:sldMk cId="2534810801" sldId="425"/>
        </pc:sldMkLst>
      </pc:sldChg>
      <pc:sldChg chg="del">
        <pc:chgData name="D Callanan" userId="951668ec-da26-491a-9b8a-af24bfeff26b" providerId="ADAL" clId="{2E2258F1-D5AE-4753-A91B-784FD7C7D4E3}" dt="2022-07-13T12:29:38.159" v="74" actId="2696"/>
        <pc:sldMkLst>
          <pc:docMk/>
          <pc:sldMk cId="3651972439" sldId="426"/>
        </pc:sldMkLst>
      </pc:sldChg>
      <pc:sldChg chg="del">
        <pc:chgData name="D Callanan" userId="951668ec-da26-491a-9b8a-af24bfeff26b" providerId="ADAL" clId="{2E2258F1-D5AE-4753-A91B-784FD7C7D4E3}" dt="2022-07-13T12:29:38.153" v="73" actId="2696"/>
        <pc:sldMkLst>
          <pc:docMk/>
          <pc:sldMk cId="2686106323" sldId="427"/>
        </pc:sldMkLst>
      </pc:sldChg>
      <pc:sldChg chg="del">
        <pc:chgData name="D Callanan" userId="951668ec-da26-491a-9b8a-af24bfeff26b" providerId="ADAL" clId="{2E2258F1-D5AE-4753-A91B-784FD7C7D4E3}" dt="2022-07-13T12:29:38.150" v="72" actId="2696"/>
        <pc:sldMkLst>
          <pc:docMk/>
          <pc:sldMk cId="1711110414" sldId="428"/>
        </pc:sldMkLst>
      </pc:sldChg>
      <pc:sldChg chg="del">
        <pc:chgData name="D Callanan" userId="951668ec-da26-491a-9b8a-af24bfeff26b" providerId="ADAL" clId="{2E2258F1-D5AE-4753-A91B-784FD7C7D4E3}" dt="2022-07-13T12:29:38.146" v="71" actId="2696"/>
        <pc:sldMkLst>
          <pc:docMk/>
          <pc:sldMk cId="813826978" sldId="429"/>
        </pc:sldMkLst>
      </pc:sldChg>
      <pc:sldChg chg="del">
        <pc:chgData name="D Callanan" userId="951668ec-da26-491a-9b8a-af24bfeff26b" providerId="ADAL" clId="{2E2258F1-D5AE-4753-A91B-784FD7C7D4E3}" dt="2022-07-13T12:29:38.143" v="70" actId="2696"/>
        <pc:sldMkLst>
          <pc:docMk/>
          <pc:sldMk cId="4045815423" sldId="430"/>
        </pc:sldMkLst>
      </pc:sldChg>
      <pc:sldChg chg="del">
        <pc:chgData name="D Callanan" userId="951668ec-da26-491a-9b8a-af24bfeff26b" providerId="ADAL" clId="{2E2258F1-D5AE-4753-A91B-784FD7C7D4E3}" dt="2022-07-13T12:29:38.139" v="69" actId="2696"/>
        <pc:sldMkLst>
          <pc:docMk/>
          <pc:sldMk cId="1378584424" sldId="431"/>
        </pc:sldMkLst>
      </pc:sldChg>
      <pc:sldChg chg="del">
        <pc:chgData name="D Callanan" userId="951668ec-da26-491a-9b8a-af24bfeff26b" providerId="ADAL" clId="{2E2258F1-D5AE-4753-A91B-784FD7C7D4E3}" dt="2022-07-13T12:29:38.135" v="68" actId="2696"/>
        <pc:sldMkLst>
          <pc:docMk/>
          <pc:sldMk cId="376616449" sldId="432"/>
        </pc:sldMkLst>
      </pc:sldChg>
      <pc:sldChg chg="del">
        <pc:chgData name="D Callanan" userId="951668ec-da26-491a-9b8a-af24bfeff26b" providerId="ADAL" clId="{2E2258F1-D5AE-4753-A91B-784FD7C7D4E3}" dt="2022-07-13T12:29:38.132" v="67" actId="2696"/>
        <pc:sldMkLst>
          <pc:docMk/>
          <pc:sldMk cId="3681485344" sldId="433"/>
        </pc:sldMkLst>
      </pc:sldChg>
      <pc:sldChg chg="del">
        <pc:chgData name="D Callanan" userId="951668ec-da26-491a-9b8a-af24bfeff26b" providerId="ADAL" clId="{2E2258F1-D5AE-4753-A91B-784FD7C7D4E3}" dt="2022-07-13T12:29:38.128" v="66" actId="2696"/>
        <pc:sldMkLst>
          <pc:docMk/>
          <pc:sldMk cId="682983020" sldId="434"/>
        </pc:sldMkLst>
      </pc:sldChg>
      <pc:sldChg chg="del">
        <pc:chgData name="D Callanan" userId="951668ec-da26-491a-9b8a-af24bfeff26b" providerId="ADAL" clId="{2E2258F1-D5AE-4753-A91B-784FD7C7D4E3}" dt="2022-07-13T12:29:38.123" v="65" actId="2696"/>
        <pc:sldMkLst>
          <pc:docMk/>
          <pc:sldMk cId="1489390717" sldId="435"/>
        </pc:sldMkLst>
      </pc:sldChg>
      <pc:sldChg chg="del">
        <pc:chgData name="D Callanan" userId="951668ec-da26-491a-9b8a-af24bfeff26b" providerId="ADAL" clId="{2E2258F1-D5AE-4753-A91B-784FD7C7D4E3}" dt="2022-07-13T12:29:38.119" v="64" actId="2696"/>
        <pc:sldMkLst>
          <pc:docMk/>
          <pc:sldMk cId="4087069166" sldId="436"/>
        </pc:sldMkLst>
      </pc:sldChg>
      <pc:sldChg chg="del">
        <pc:chgData name="D Callanan" userId="951668ec-da26-491a-9b8a-af24bfeff26b" providerId="ADAL" clId="{2E2258F1-D5AE-4753-A91B-784FD7C7D4E3}" dt="2022-07-13T12:29:38.115" v="63" actId="2696"/>
        <pc:sldMkLst>
          <pc:docMk/>
          <pc:sldMk cId="4139408103" sldId="437"/>
        </pc:sldMkLst>
      </pc:sldChg>
      <pc:sldChg chg="del">
        <pc:chgData name="D Callanan" userId="951668ec-da26-491a-9b8a-af24bfeff26b" providerId="ADAL" clId="{2E2258F1-D5AE-4753-A91B-784FD7C7D4E3}" dt="2022-07-13T12:29:38.222" v="88" actId="2696"/>
        <pc:sldMkLst>
          <pc:docMk/>
          <pc:sldMk cId="94292135" sldId="439"/>
        </pc:sldMkLst>
      </pc:sldChg>
      <pc:sldChg chg="del">
        <pc:chgData name="D Callanan" userId="951668ec-da26-491a-9b8a-af24bfeff26b" providerId="ADAL" clId="{2E2258F1-D5AE-4753-A91B-784FD7C7D4E3}" dt="2022-07-13T12:29:38.198" v="83" actId="2696"/>
        <pc:sldMkLst>
          <pc:docMk/>
          <pc:sldMk cId="2964699368" sldId="440"/>
        </pc:sldMkLst>
      </pc:sldChg>
      <pc:sldChg chg="del">
        <pc:chgData name="D Callanan" userId="951668ec-da26-491a-9b8a-af24bfeff26b" providerId="ADAL" clId="{2E2258F1-D5AE-4753-A91B-784FD7C7D4E3}" dt="2022-07-13T12:29:38.195" v="82" actId="2696"/>
        <pc:sldMkLst>
          <pc:docMk/>
          <pc:sldMk cId="645049780" sldId="441"/>
        </pc:sldMkLst>
      </pc:sldChg>
      <pc:sldChg chg="del">
        <pc:chgData name="D Callanan" userId="951668ec-da26-491a-9b8a-af24bfeff26b" providerId="ADAL" clId="{2E2258F1-D5AE-4753-A91B-784FD7C7D4E3}" dt="2022-07-13T12:29:38.175" v="78" actId="2696"/>
        <pc:sldMkLst>
          <pc:docMk/>
          <pc:sldMk cId="2732140124" sldId="442"/>
        </pc:sldMkLst>
      </pc:sldChg>
      <pc:sldChg chg="del">
        <pc:chgData name="D Callanan" userId="951668ec-da26-491a-9b8a-af24bfeff26b" providerId="ADAL" clId="{2E2258F1-D5AE-4753-A91B-784FD7C7D4E3}" dt="2022-07-13T12:29:38.111" v="62" actId="2696"/>
        <pc:sldMkLst>
          <pc:docMk/>
          <pc:sldMk cId="327660533" sldId="443"/>
        </pc:sldMkLst>
      </pc:sldChg>
      <pc:sldChg chg="del">
        <pc:chgData name="D Callanan" userId="951668ec-da26-491a-9b8a-af24bfeff26b" providerId="ADAL" clId="{2E2258F1-D5AE-4753-A91B-784FD7C7D4E3}" dt="2022-07-13T12:29:38.107" v="61" actId="2696"/>
        <pc:sldMkLst>
          <pc:docMk/>
          <pc:sldMk cId="1434983295" sldId="444"/>
        </pc:sldMkLst>
      </pc:sldChg>
      <pc:sldChg chg="del">
        <pc:chgData name="D Callanan" userId="951668ec-da26-491a-9b8a-af24bfeff26b" providerId="ADAL" clId="{2E2258F1-D5AE-4753-A91B-784FD7C7D4E3}" dt="2022-07-13T12:29:38.100" v="59" actId="2696"/>
        <pc:sldMkLst>
          <pc:docMk/>
          <pc:sldMk cId="449834789" sldId="445"/>
        </pc:sldMkLst>
      </pc:sldChg>
      <pc:sldChg chg="del">
        <pc:chgData name="D Callanan" userId="951668ec-da26-491a-9b8a-af24bfeff26b" providerId="ADAL" clId="{2E2258F1-D5AE-4753-A91B-784FD7C7D4E3}" dt="2022-07-13T12:29:38.096" v="58" actId="2696"/>
        <pc:sldMkLst>
          <pc:docMk/>
          <pc:sldMk cId="3715680057" sldId="446"/>
        </pc:sldMkLst>
      </pc:sldChg>
      <pc:sldChg chg="del">
        <pc:chgData name="D Callanan" userId="951668ec-da26-491a-9b8a-af24bfeff26b" providerId="ADAL" clId="{2E2258F1-D5AE-4753-A91B-784FD7C7D4E3}" dt="2022-07-13T12:29:38.092" v="57" actId="2696"/>
        <pc:sldMkLst>
          <pc:docMk/>
          <pc:sldMk cId="2024605983" sldId="447"/>
        </pc:sldMkLst>
      </pc:sldChg>
      <pc:sldChg chg="del">
        <pc:chgData name="D Callanan" userId="951668ec-da26-491a-9b8a-af24bfeff26b" providerId="ADAL" clId="{2E2258F1-D5AE-4753-A91B-784FD7C7D4E3}" dt="2022-07-13T12:29:38.087" v="56" actId="2696"/>
        <pc:sldMkLst>
          <pc:docMk/>
          <pc:sldMk cId="3664931954" sldId="448"/>
        </pc:sldMkLst>
      </pc:sldChg>
      <pc:sldChg chg="del">
        <pc:chgData name="D Callanan" userId="951668ec-da26-491a-9b8a-af24bfeff26b" providerId="ADAL" clId="{2E2258F1-D5AE-4753-A91B-784FD7C7D4E3}" dt="2022-07-13T12:29:38.083" v="55" actId="2696"/>
        <pc:sldMkLst>
          <pc:docMk/>
          <pc:sldMk cId="1029350862" sldId="449"/>
        </pc:sldMkLst>
      </pc:sldChg>
      <pc:sldChg chg="del">
        <pc:chgData name="D Callanan" userId="951668ec-da26-491a-9b8a-af24bfeff26b" providerId="ADAL" clId="{2E2258F1-D5AE-4753-A91B-784FD7C7D4E3}" dt="2022-07-13T12:29:38.080" v="54" actId="2696"/>
        <pc:sldMkLst>
          <pc:docMk/>
          <pc:sldMk cId="3480994937" sldId="450"/>
        </pc:sldMkLst>
      </pc:sldChg>
      <pc:sldChg chg="del">
        <pc:chgData name="D Callanan" userId="951668ec-da26-491a-9b8a-af24bfeff26b" providerId="ADAL" clId="{2E2258F1-D5AE-4753-A91B-784FD7C7D4E3}" dt="2022-07-13T12:29:38.076" v="53" actId="2696"/>
        <pc:sldMkLst>
          <pc:docMk/>
          <pc:sldMk cId="2302752892" sldId="451"/>
        </pc:sldMkLst>
      </pc:sldChg>
      <pc:sldChg chg="del">
        <pc:chgData name="D Callanan" userId="951668ec-da26-491a-9b8a-af24bfeff26b" providerId="ADAL" clId="{2E2258F1-D5AE-4753-A91B-784FD7C7D4E3}" dt="2022-07-13T12:29:38.066" v="51" actId="2696"/>
        <pc:sldMkLst>
          <pc:docMk/>
          <pc:sldMk cId="3542176695" sldId="452"/>
        </pc:sldMkLst>
      </pc:sldChg>
      <pc:sldChg chg="del">
        <pc:chgData name="D Callanan" userId="951668ec-da26-491a-9b8a-af24bfeff26b" providerId="ADAL" clId="{2E2258F1-D5AE-4753-A91B-784FD7C7D4E3}" dt="2022-07-13T12:29:38.061" v="50" actId="2696"/>
        <pc:sldMkLst>
          <pc:docMk/>
          <pc:sldMk cId="2956878832" sldId="453"/>
        </pc:sldMkLst>
      </pc:sldChg>
      <pc:sldChg chg="del">
        <pc:chgData name="D Callanan" userId="951668ec-da26-491a-9b8a-af24bfeff26b" providerId="ADAL" clId="{2E2258F1-D5AE-4753-A91B-784FD7C7D4E3}" dt="2022-07-13T12:29:38.057" v="49" actId="2696"/>
        <pc:sldMkLst>
          <pc:docMk/>
          <pc:sldMk cId="1463844439" sldId="454"/>
        </pc:sldMkLst>
      </pc:sldChg>
      <pc:sldChg chg="del">
        <pc:chgData name="D Callanan" userId="951668ec-da26-491a-9b8a-af24bfeff26b" providerId="ADAL" clId="{2E2258F1-D5AE-4753-A91B-784FD7C7D4E3}" dt="2022-07-13T12:29:38.052" v="48" actId="2696"/>
        <pc:sldMkLst>
          <pc:docMk/>
          <pc:sldMk cId="3051716015" sldId="455"/>
        </pc:sldMkLst>
      </pc:sldChg>
      <pc:sldChg chg="del">
        <pc:chgData name="D Callanan" userId="951668ec-da26-491a-9b8a-af24bfeff26b" providerId="ADAL" clId="{2E2258F1-D5AE-4753-A91B-784FD7C7D4E3}" dt="2022-07-13T12:29:38.048" v="47" actId="2696"/>
        <pc:sldMkLst>
          <pc:docMk/>
          <pc:sldMk cId="873557335" sldId="456"/>
        </pc:sldMkLst>
      </pc:sldChg>
      <pc:sldChg chg="del">
        <pc:chgData name="D Callanan" userId="951668ec-da26-491a-9b8a-af24bfeff26b" providerId="ADAL" clId="{2E2258F1-D5AE-4753-A91B-784FD7C7D4E3}" dt="2022-07-13T12:29:38.044" v="46" actId="2696"/>
        <pc:sldMkLst>
          <pc:docMk/>
          <pc:sldMk cId="2983779887" sldId="457"/>
        </pc:sldMkLst>
      </pc:sldChg>
      <pc:sldChg chg="del">
        <pc:chgData name="D Callanan" userId="951668ec-da26-491a-9b8a-af24bfeff26b" providerId="ADAL" clId="{2E2258F1-D5AE-4753-A91B-784FD7C7D4E3}" dt="2022-07-13T12:29:38.034" v="44" actId="2696"/>
        <pc:sldMkLst>
          <pc:docMk/>
          <pc:sldMk cId="158658208" sldId="458"/>
        </pc:sldMkLst>
      </pc:sldChg>
      <pc:sldChg chg="del">
        <pc:chgData name="D Callanan" userId="951668ec-da26-491a-9b8a-af24bfeff26b" providerId="ADAL" clId="{2E2258F1-D5AE-4753-A91B-784FD7C7D4E3}" dt="2022-07-13T12:29:38.011" v="39" actId="2696"/>
        <pc:sldMkLst>
          <pc:docMk/>
          <pc:sldMk cId="448210163" sldId="461"/>
        </pc:sldMkLst>
      </pc:sldChg>
      <pc:sldChg chg="del">
        <pc:chgData name="D Callanan" userId="951668ec-da26-491a-9b8a-af24bfeff26b" providerId="ADAL" clId="{2E2258F1-D5AE-4753-A91B-784FD7C7D4E3}" dt="2022-07-13T12:29:38.006" v="38" actId="2696"/>
        <pc:sldMkLst>
          <pc:docMk/>
          <pc:sldMk cId="3829155911" sldId="462"/>
        </pc:sldMkLst>
      </pc:sldChg>
      <pc:sldChg chg="del">
        <pc:chgData name="D Callanan" userId="951668ec-da26-491a-9b8a-af24bfeff26b" providerId="ADAL" clId="{2E2258F1-D5AE-4753-A91B-784FD7C7D4E3}" dt="2022-07-13T12:29:37.997" v="36" actId="2696"/>
        <pc:sldMkLst>
          <pc:docMk/>
          <pc:sldMk cId="3972270064" sldId="466"/>
        </pc:sldMkLst>
      </pc:sldChg>
      <pc:sldChg chg="del">
        <pc:chgData name="D Callanan" userId="951668ec-da26-491a-9b8a-af24bfeff26b" providerId="ADAL" clId="{2E2258F1-D5AE-4753-A91B-784FD7C7D4E3}" dt="2022-07-13T12:29:37.992" v="35" actId="2696"/>
        <pc:sldMkLst>
          <pc:docMk/>
          <pc:sldMk cId="1395176553" sldId="467"/>
        </pc:sldMkLst>
      </pc:sldChg>
      <pc:sldChg chg="del">
        <pc:chgData name="D Callanan" userId="951668ec-da26-491a-9b8a-af24bfeff26b" providerId="ADAL" clId="{2E2258F1-D5AE-4753-A91B-784FD7C7D4E3}" dt="2022-07-13T12:29:37.987" v="34" actId="2696"/>
        <pc:sldMkLst>
          <pc:docMk/>
          <pc:sldMk cId="2610705191" sldId="468"/>
        </pc:sldMkLst>
      </pc:sldChg>
      <pc:sldChg chg="del">
        <pc:chgData name="D Callanan" userId="951668ec-da26-491a-9b8a-af24bfeff26b" providerId="ADAL" clId="{2E2258F1-D5AE-4753-A91B-784FD7C7D4E3}" dt="2022-07-13T12:29:37.982" v="33" actId="2696"/>
        <pc:sldMkLst>
          <pc:docMk/>
          <pc:sldMk cId="1692241014" sldId="469"/>
        </pc:sldMkLst>
      </pc:sldChg>
      <pc:sldChg chg="del">
        <pc:chgData name="D Callanan" userId="951668ec-da26-491a-9b8a-af24bfeff26b" providerId="ADAL" clId="{2E2258F1-D5AE-4753-A91B-784FD7C7D4E3}" dt="2022-07-13T12:29:37.978" v="32" actId="2696"/>
        <pc:sldMkLst>
          <pc:docMk/>
          <pc:sldMk cId="2213415172" sldId="470"/>
        </pc:sldMkLst>
      </pc:sldChg>
      <pc:sldChg chg="del">
        <pc:chgData name="D Callanan" userId="951668ec-da26-491a-9b8a-af24bfeff26b" providerId="ADAL" clId="{2E2258F1-D5AE-4753-A91B-784FD7C7D4E3}" dt="2022-07-13T12:29:37.974" v="31" actId="2696"/>
        <pc:sldMkLst>
          <pc:docMk/>
          <pc:sldMk cId="665229655" sldId="471"/>
        </pc:sldMkLst>
      </pc:sldChg>
      <pc:sldChg chg="del">
        <pc:chgData name="D Callanan" userId="951668ec-da26-491a-9b8a-af24bfeff26b" providerId="ADAL" clId="{2E2258F1-D5AE-4753-A91B-784FD7C7D4E3}" dt="2022-07-13T12:29:37.969" v="30" actId="2696"/>
        <pc:sldMkLst>
          <pc:docMk/>
          <pc:sldMk cId="1820574408" sldId="472"/>
        </pc:sldMkLst>
      </pc:sldChg>
      <pc:sldChg chg="del">
        <pc:chgData name="D Callanan" userId="951668ec-da26-491a-9b8a-af24bfeff26b" providerId="ADAL" clId="{2E2258F1-D5AE-4753-A91B-784FD7C7D4E3}" dt="2022-07-13T12:29:38.001" v="37" actId="2696"/>
        <pc:sldMkLst>
          <pc:docMk/>
          <pc:sldMk cId="1798802221" sldId="473"/>
        </pc:sldMkLst>
      </pc:sldChg>
      <pc:sldChg chg="del">
        <pc:chgData name="D Callanan" userId="951668ec-da26-491a-9b8a-af24bfeff26b" providerId="ADAL" clId="{2E2258F1-D5AE-4753-A91B-784FD7C7D4E3}" dt="2022-07-13T12:29:38.554" v="140" actId="2696"/>
        <pc:sldMkLst>
          <pc:docMk/>
          <pc:sldMk cId="2818041527" sldId="474"/>
        </pc:sldMkLst>
      </pc:sldChg>
      <pc:sldChg chg="del">
        <pc:chgData name="D Callanan" userId="951668ec-da26-491a-9b8a-af24bfeff26b" providerId="ADAL" clId="{2E2258F1-D5AE-4753-A91B-784FD7C7D4E3}" dt="2022-07-13T12:29:38.474" v="126" actId="2696"/>
        <pc:sldMkLst>
          <pc:docMk/>
          <pc:sldMk cId="2605079311" sldId="475"/>
        </pc:sldMkLst>
      </pc:sldChg>
      <pc:sldChg chg="del">
        <pc:chgData name="D Callanan" userId="951668ec-da26-491a-9b8a-af24bfeff26b" providerId="ADAL" clId="{2E2258F1-D5AE-4753-A91B-784FD7C7D4E3}" dt="2022-07-13T12:29:37.965" v="29" actId="2696"/>
        <pc:sldMkLst>
          <pc:docMk/>
          <pc:sldMk cId="0" sldId="476"/>
        </pc:sldMkLst>
      </pc:sldChg>
      <pc:sldChg chg="del">
        <pc:chgData name="D Callanan" userId="951668ec-da26-491a-9b8a-af24bfeff26b" providerId="ADAL" clId="{2E2258F1-D5AE-4753-A91B-784FD7C7D4E3}" dt="2022-07-13T12:29:37.950" v="26" actId="2696"/>
        <pc:sldMkLst>
          <pc:docMk/>
          <pc:sldMk cId="976925255" sldId="477"/>
        </pc:sldMkLst>
      </pc:sldChg>
      <pc:sldChg chg="del">
        <pc:chgData name="D Callanan" userId="951668ec-da26-491a-9b8a-af24bfeff26b" providerId="ADAL" clId="{2E2258F1-D5AE-4753-A91B-784FD7C7D4E3}" dt="2022-07-13T12:29:37.944" v="25" actId="2696"/>
        <pc:sldMkLst>
          <pc:docMk/>
          <pc:sldMk cId="228351888" sldId="478"/>
        </pc:sldMkLst>
      </pc:sldChg>
      <pc:sldChg chg="del">
        <pc:chgData name="D Callanan" userId="951668ec-da26-491a-9b8a-af24bfeff26b" providerId="ADAL" clId="{2E2258F1-D5AE-4753-A91B-784FD7C7D4E3}" dt="2022-07-13T12:29:37.923" v="23" actId="2696"/>
        <pc:sldMkLst>
          <pc:docMk/>
          <pc:sldMk cId="4035439139" sldId="479"/>
        </pc:sldMkLst>
      </pc:sldChg>
      <pc:sldChg chg="del">
        <pc:chgData name="D Callanan" userId="951668ec-da26-491a-9b8a-af24bfeff26b" providerId="ADAL" clId="{2E2258F1-D5AE-4753-A91B-784FD7C7D4E3}" dt="2022-07-13T12:29:37.898" v="20" actId="2696"/>
        <pc:sldMkLst>
          <pc:docMk/>
          <pc:sldMk cId="775577577" sldId="480"/>
        </pc:sldMkLst>
      </pc:sldChg>
      <pc:sldChg chg="del">
        <pc:chgData name="D Callanan" userId="951668ec-da26-491a-9b8a-af24bfeff26b" providerId="ADAL" clId="{2E2258F1-D5AE-4753-A91B-784FD7C7D4E3}" dt="2022-07-13T12:29:37.892" v="19" actId="2696"/>
        <pc:sldMkLst>
          <pc:docMk/>
          <pc:sldMk cId="950712079" sldId="481"/>
        </pc:sldMkLst>
      </pc:sldChg>
      <pc:sldChg chg="del">
        <pc:chgData name="D Callanan" userId="951668ec-da26-491a-9b8a-af24bfeff26b" providerId="ADAL" clId="{2E2258F1-D5AE-4753-A91B-784FD7C7D4E3}" dt="2022-07-13T12:29:37.871" v="15" actId="2696"/>
        <pc:sldMkLst>
          <pc:docMk/>
          <pc:sldMk cId="3923298589" sldId="482"/>
        </pc:sldMkLst>
      </pc:sldChg>
      <pc:sldChg chg="del">
        <pc:chgData name="D Callanan" userId="951668ec-da26-491a-9b8a-af24bfeff26b" providerId="ADAL" clId="{2E2258F1-D5AE-4753-A91B-784FD7C7D4E3}" dt="2022-07-13T12:29:37.865" v="14" actId="2696"/>
        <pc:sldMkLst>
          <pc:docMk/>
          <pc:sldMk cId="953840399" sldId="483"/>
        </pc:sldMkLst>
      </pc:sldChg>
      <pc:sldChg chg="del">
        <pc:chgData name="D Callanan" userId="951668ec-da26-491a-9b8a-af24bfeff26b" providerId="ADAL" clId="{2E2258F1-D5AE-4753-A91B-784FD7C7D4E3}" dt="2022-07-13T12:29:37.855" v="12" actId="2696"/>
        <pc:sldMkLst>
          <pc:docMk/>
          <pc:sldMk cId="4267778961" sldId="484"/>
        </pc:sldMkLst>
      </pc:sldChg>
      <pc:sldChg chg="del">
        <pc:chgData name="D Callanan" userId="951668ec-da26-491a-9b8a-af24bfeff26b" providerId="ADAL" clId="{2E2258F1-D5AE-4753-A91B-784FD7C7D4E3}" dt="2022-07-13T12:29:37.844" v="10" actId="2696"/>
        <pc:sldMkLst>
          <pc:docMk/>
          <pc:sldMk cId="2392347191" sldId="485"/>
        </pc:sldMkLst>
      </pc:sldChg>
      <pc:sldChg chg="del">
        <pc:chgData name="D Callanan" userId="951668ec-da26-491a-9b8a-af24bfeff26b" providerId="ADAL" clId="{2E2258F1-D5AE-4753-A91B-784FD7C7D4E3}" dt="2022-07-13T12:29:37.838" v="9" actId="2696"/>
        <pc:sldMkLst>
          <pc:docMk/>
          <pc:sldMk cId="4104643030" sldId="486"/>
        </pc:sldMkLst>
      </pc:sldChg>
      <pc:sldChg chg="del">
        <pc:chgData name="D Callanan" userId="951668ec-da26-491a-9b8a-af24bfeff26b" providerId="ADAL" clId="{2E2258F1-D5AE-4753-A91B-784FD7C7D4E3}" dt="2022-07-13T12:29:37.833" v="8" actId="2696"/>
        <pc:sldMkLst>
          <pc:docMk/>
          <pc:sldMk cId="1714363917" sldId="487"/>
        </pc:sldMkLst>
      </pc:sldChg>
      <pc:sldChg chg="del">
        <pc:chgData name="D Callanan" userId="951668ec-da26-491a-9b8a-af24bfeff26b" providerId="ADAL" clId="{2E2258F1-D5AE-4753-A91B-784FD7C7D4E3}" dt="2022-07-13T12:29:37.827" v="7" actId="2696"/>
        <pc:sldMkLst>
          <pc:docMk/>
          <pc:sldMk cId="547151643" sldId="488"/>
        </pc:sldMkLst>
      </pc:sldChg>
      <pc:sldChg chg="del">
        <pc:chgData name="D Callanan" userId="951668ec-da26-491a-9b8a-af24bfeff26b" providerId="ADAL" clId="{2E2258F1-D5AE-4753-A91B-784FD7C7D4E3}" dt="2022-07-13T12:29:37.822" v="6" actId="2696"/>
        <pc:sldMkLst>
          <pc:docMk/>
          <pc:sldMk cId="2995585516" sldId="489"/>
        </pc:sldMkLst>
      </pc:sldChg>
      <pc:sldChg chg="del">
        <pc:chgData name="D Callanan" userId="951668ec-da26-491a-9b8a-af24bfeff26b" providerId="ADAL" clId="{2E2258F1-D5AE-4753-A91B-784FD7C7D4E3}" dt="2022-07-13T12:29:37.815" v="5" actId="2696"/>
        <pc:sldMkLst>
          <pc:docMk/>
          <pc:sldMk cId="226200815" sldId="491"/>
        </pc:sldMkLst>
      </pc:sldChg>
      <pc:sldChg chg="del">
        <pc:chgData name="D Callanan" userId="951668ec-da26-491a-9b8a-af24bfeff26b" providerId="ADAL" clId="{2E2258F1-D5AE-4753-A91B-784FD7C7D4E3}" dt="2022-07-13T12:29:37.810" v="4" actId="2696"/>
        <pc:sldMkLst>
          <pc:docMk/>
          <pc:sldMk cId="1572071813" sldId="492"/>
        </pc:sldMkLst>
      </pc:sldChg>
      <pc:sldChg chg="del">
        <pc:chgData name="D Callanan" userId="951668ec-da26-491a-9b8a-af24bfeff26b" providerId="ADAL" clId="{2E2258F1-D5AE-4753-A91B-784FD7C7D4E3}" dt="2022-07-13T12:29:37.805" v="3" actId="2696"/>
        <pc:sldMkLst>
          <pc:docMk/>
          <pc:sldMk cId="760173892" sldId="493"/>
        </pc:sldMkLst>
      </pc:sldChg>
      <pc:sldChg chg="del">
        <pc:chgData name="D Callanan" userId="951668ec-da26-491a-9b8a-af24bfeff26b" providerId="ADAL" clId="{2E2258F1-D5AE-4753-A91B-784FD7C7D4E3}" dt="2022-07-13T12:29:37.800" v="2" actId="2696"/>
        <pc:sldMkLst>
          <pc:docMk/>
          <pc:sldMk cId="4151856625" sldId="494"/>
        </pc:sldMkLst>
      </pc:sldChg>
      <pc:sldChg chg="del">
        <pc:chgData name="D Callanan" userId="951668ec-da26-491a-9b8a-af24bfeff26b" providerId="ADAL" clId="{2E2258F1-D5AE-4753-A91B-784FD7C7D4E3}" dt="2022-07-13T12:29:37.796" v="1" actId="2696"/>
        <pc:sldMkLst>
          <pc:docMk/>
          <pc:sldMk cId="2495353628" sldId="495"/>
        </pc:sldMkLst>
      </pc:sldChg>
      <pc:sldChg chg="del">
        <pc:chgData name="D Callanan" userId="951668ec-da26-491a-9b8a-af24bfeff26b" providerId="ADAL" clId="{2E2258F1-D5AE-4753-A91B-784FD7C7D4E3}" dt="2022-07-13T12:29:37.791" v="0" actId="2696"/>
        <pc:sldMkLst>
          <pc:docMk/>
          <pc:sldMk cId="1658189665" sldId="496"/>
        </pc:sldMkLst>
      </pc:sldChg>
      <pc:sldChg chg="del">
        <pc:chgData name="D Callanan" userId="951668ec-da26-491a-9b8a-af24bfeff26b" providerId="ADAL" clId="{2E2258F1-D5AE-4753-A91B-784FD7C7D4E3}" dt="2022-07-13T12:29:37.955" v="27" actId="2696"/>
        <pc:sldMkLst>
          <pc:docMk/>
          <pc:sldMk cId="3902017611" sldId="497"/>
        </pc:sldMkLst>
      </pc:sldChg>
      <pc:sldChg chg="del">
        <pc:chgData name="D Callanan" userId="951668ec-da26-491a-9b8a-af24bfeff26b" providerId="ADAL" clId="{2E2258F1-D5AE-4753-A91B-784FD7C7D4E3}" dt="2022-07-13T12:29:37.959" v="28" actId="2696"/>
        <pc:sldMkLst>
          <pc:docMk/>
          <pc:sldMk cId="667359919" sldId="5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0A6D2-794D-4FD5-8B5E-6EBC94F2B718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098FC-6682-47BE-AB19-CFC888823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0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ctiveteachonline.com/default/player/video/id/350384/external/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www.activeteachonline.com/vie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www.twig-world.com/film/streamlined-dolphins-vs-people-1501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399"/>
            <a:ext cx="9144000" cy="1363111"/>
          </a:xfrm>
        </p:spPr>
        <p:txBody>
          <a:bodyPr>
            <a:normAutofit/>
          </a:bodyPr>
          <a:lstStyle/>
          <a:p>
            <a:r>
              <a:rPr lang="en-IE" sz="6700" dirty="0"/>
              <a:t>8Ie Drag </a:t>
            </a:r>
            <a:r>
              <a:rPr lang="en-IE" sz="7200" dirty="0"/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314" y="3159516"/>
            <a:ext cx="4055348" cy="220917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dirty="0">
                <a:latin typeface="+mj-lt"/>
              </a:rPr>
              <a:t>Do Now: </a:t>
            </a:r>
          </a:p>
          <a:p>
            <a:r>
              <a:rPr lang="en-IE" sz="4200" dirty="0">
                <a:latin typeface="+mj-lt"/>
              </a:rPr>
              <a:t>What causes drag?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>
                <a:latin typeface="+mj-lt"/>
              </a:rPr>
              <a:pPr algn="ctr"/>
              <a:t>13/07/2022</a:t>
            </a:fld>
            <a:endParaRPr lang="en-IE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63E204-21E1-4DE0-8F67-130D70D2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834" y="2590220"/>
            <a:ext cx="5915866" cy="33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2E46E3-1167-43C6-B5D5-09A5812A1F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617" y="748026"/>
            <a:ext cx="4851284" cy="536194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5457AA4-C269-48AA-B066-C852B6C7B1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4"/>
          <a:stretch/>
        </p:blipFill>
        <p:spPr>
          <a:xfrm>
            <a:off x="405163" y="908471"/>
            <a:ext cx="6398212" cy="97112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430A262-6FDF-45BA-87E5-E73B354972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62" y="2217180"/>
            <a:ext cx="6398213" cy="19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stest car in the world top speed">
            <a:extLst>
              <a:ext uri="{FF2B5EF4-FFF2-40B4-BE49-F238E27FC236}">
                <a16:creationId xmlns:a16="http://schemas.microsoft.com/office/drawing/2014/main" id="{158C9109-4323-CE40-B5E8-2E075DD21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388534"/>
            <a:ext cx="8013700" cy="596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>
            <a:extLst>
              <a:ext uri="{FF2B5EF4-FFF2-40B4-BE49-F238E27FC236}">
                <a16:creationId xmlns:a16="http://schemas.microsoft.com/office/drawing/2014/main" id="{EA70802C-1265-4F4C-A40E-FF50E91C8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540" y="268205"/>
            <a:ext cx="4113197" cy="2443540"/>
          </a:xfrm>
          <a:prstGeom prst="cloudCallout">
            <a:avLst>
              <a:gd name="adj1" fmla="val 23420"/>
              <a:gd name="adj2" fmla="val 83116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Why do cars have a top speed?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AF4B7A90-31D9-4388-A963-80752045B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686" y="3413999"/>
            <a:ext cx="5465621" cy="3175796"/>
          </a:xfrm>
          <a:prstGeom prst="cloudCallout">
            <a:avLst>
              <a:gd name="adj1" fmla="val -49893"/>
              <a:gd name="adj2" fmla="val 5755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What happens to the size of the drag forces the faster you go?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97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rrow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3FA46C5-C322-42BA-93EF-B957080D7F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136963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7D99B27C-FFAF-4BAB-88C2-57D831E324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616" y="6157339"/>
            <a:ext cx="3790384" cy="700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1B2C1-0CA7-4F5A-8A14-B1D79060EE4A}"/>
              </a:ext>
            </a:extLst>
          </p:cNvPr>
          <p:cNvSpPr txBox="1"/>
          <p:nvPr/>
        </p:nvSpPr>
        <p:spPr>
          <a:xfrm>
            <a:off x="6231152" y="6457891"/>
            <a:ext cx="2170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To watch at home: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B8D2A-92D9-4210-A2DE-F2187A5DA4BD}"/>
              </a:ext>
            </a:extLst>
          </p:cNvPr>
          <p:cNvSpPr txBox="1"/>
          <p:nvPr/>
        </p:nvSpPr>
        <p:spPr>
          <a:xfrm>
            <a:off x="0" y="6330893"/>
            <a:ext cx="560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(Reminder of 7Ke Balanced &amp; Unbalanced forces)</a:t>
            </a:r>
          </a:p>
        </p:txBody>
      </p:sp>
    </p:spTree>
    <p:extLst>
      <p:ext uri="{BB962C8B-B14F-4D97-AF65-F5344CB8AC3E}">
        <p14:creationId xmlns:p14="http://schemas.microsoft.com/office/powerpoint/2010/main" val="323622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974782" y="1988649"/>
            <a:ext cx="10338236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/>
              </a:rPr>
              <a:t>A vehicle travelling at a </a:t>
            </a:r>
            <a:r>
              <a:rPr lang="en-GB" altLang="en-US" sz="3733" b="1" dirty="0">
                <a:solidFill>
                  <a:srgbClr val="000000"/>
                </a:solidFill>
                <a:latin typeface="+mj-lt"/>
                <a:cs typeface="Arial"/>
              </a:rPr>
              <a:t>constant speed </a:t>
            </a: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/>
              </a:rPr>
              <a:t>has ________ forces acting on it. The forwards engine force is _____ to the backwards drag force(s).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D161C63-2806-134B-969F-436BDDC57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131" y="2023036"/>
            <a:ext cx="310140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dirty="0">
                <a:solidFill>
                  <a:srgbClr val="009242"/>
                </a:solidFill>
                <a:latin typeface="+mj-lt"/>
                <a:cs typeface="Arial"/>
              </a:rPr>
              <a:t>balanced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C8485FA-A52C-AD42-8D48-3BB07B91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211" y="3067453"/>
            <a:ext cx="1632176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dirty="0">
                <a:solidFill>
                  <a:srgbClr val="009242"/>
                </a:solidFill>
                <a:latin typeface="+mj-lt"/>
                <a:cs typeface="Arial"/>
              </a:rPr>
              <a:t>equal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F294A75-6D21-4030-BE49-F69714253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81" y="1056057"/>
            <a:ext cx="10463168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/>
              </a:rPr>
              <a:t>The faster an object is moving, the _______ the drag.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F7EA57B-EA2C-4A19-AC4D-BE73C417E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355" y="1093534"/>
            <a:ext cx="2145347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dirty="0">
                <a:solidFill>
                  <a:srgbClr val="009242"/>
                </a:solidFill>
                <a:latin typeface="+mj-lt"/>
                <a:cs typeface="Arial"/>
              </a:rPr>
              <a:t>greater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3B0F91E6-0429-493F-8578-D58BDB69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82" y="4070145"/>
            <a:ext cx="5712317" cy="2521574"/>
          </a:xfrm>
          <a:prstGeom prst="cloudCallout">
            <a:avLst>
              <a:gd name="adj1" fmla="val -60972"/>
              <a:gd name="adj2" fmla="val 524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  <a:latin typeface="+mj-lt"/>
                <a:cs typeface="Arial"/>
              </a:rPr>
              <a:t>Why might a driver ask you to close the car windows when driving fast?</a:t>
            </a:r>
            <a:endParaRPr lang="en-US" altLang="en-US" sz="320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ADBB906-D860-4D1A-A7B1-E1433C950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804" y="4018565"/>
            <a:ext cx="4270885" cy="240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B79498-0452-43EB-890C-480F1399E478}"/>
              </a:ext>
            </a:extLst>
          </p:cNvPr>
          <p:cNvGrpSpPr/>
          <p:nvPr/>
        </p:nvGrpSpPr>
        <p:grpSpPr>
          <a:xfrm>
            <a:off x="7451384" y="242667"/>
            <a:ext cx="4716236" cy="659938"/>
            <a:chOff x="-1" y="411506"/>
            <a:chExt cx="4716236" cy="659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F1B77C-D7FF-489F-A51B-76AB413B1F3D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245AA1-91A2-4768-B698-EF7E41A4C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9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47990" y="528477"/>
            <a:ext cx="11146941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/>
              </a:rPr>
              <a:t>The lower the drag on a vehicle the _______ the engine force needed to travel at a certain speed and so ____ fuel is needed.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F44E4C5E-7941-4DE2-9948-F247C7C44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293" y="534914"/>
            <a:ext cx="2177087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dirty="0">
                <a:solidFill>
                  <a:srgbClr val="009242"/>
                </a:solidFill>
                <a:latin typeface="+mj-lt"/>
                <a:cs typeface="Arial"/>
              </a:rPr>
              <a:t>smaller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E304B0E-1D38-4CA3-A344-EFA243D2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604" y="1118709"/>
            <a:ext cx="216992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dirty="0">
                <a:solidFill>
                  <a:srgbClr val="009242"/>
                </a:solidFill>
                <a:latin typeface="+mj-lt"/>
                <a:cs typeface="Arial"/>
              </a:rPr>
              <a:t>less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24F5AA-4DAC-4717-8F7C-B46288D604D3}"/>
              </a:ext>
            </a:extLst>
          </p:cNvPr>
          <p:cNvCxnSpPr>
            <a:cxnSpLocks/>
          </p:cNvCxnSpPr>
          <p:nvPr/>
        </p:nvCxnSpPr>
        <p:spPr>
          <a:xfrm flipV="1">
            <a:off x="9697010" y="5015424"/>
            <a:ext cx="207264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32FAE6-E845-483E-B082-6693C606B4B7}"/>
              </a:ext>
            </a:extLst>
          </p:cNvPr>
          <p:cNvSpPr txBox="1"/>
          <p:nvPr/>
        </p:nvSpPr>
        <p:spPr>
          <a:xfrm>
            <a:off x="9665665" y="3873903"/>
            <a:ext cx="252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+mj-lt"/>
                <a:cs typeface="Arial"/>
              </a:rPr>
              <a:t>Force from engine</a:t>
            </a:r>
          </a:p>
        </p:txBody>
      </p:sp>
      <p:pic>
        <p:nvPicPr>
          <p:cNvPr id="15" name="Graphic 14" descr="Cruise ship">
            <a:extLst>
              <a:ext uri="{FF2B5EF4-FFF2-40B4-BE49-F238E27FC236}">
                <a16:creationId xmlns:a16="http://schemas.microsoft.com/office/drawing/2014/main" id="{4130AB63-55EB-456E-96B8-3A6B4F02B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0752" y="3778465"/>
            <a:ext cx="1896731" cy="1896731"/>
          </a:xfrm>
          <a:prstGeom prst="rect">
            <a:avLst/>
          </a:prstGeom>
        </p:spPr>
      </p:pic>
      <p:sp>
        <p:nvSpPr>
          <p:cNvPr id="16" name="AutoShape 33">
            <a:extLst>
              <a:ext uri="{FF2B5EF4-FFF2-40B4-BE49-F238E27FC236}">
                <a16:creationId xmlns:a16="http://schemas.microsoft.com/office/drawing/2014/main" id="{8955D2F3-C5B8-4F95-A88E-1C4E8095C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07" y="2511701"/>
            <a:ext cx="10943905" cy="1117600"/>
          </a:xfrm>
          <a:prstGeom prst="roundRect">
            <a:avLst>
              <a:gd name="adj" fmla="val 4031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457189" indent="-457189" defTabSz="914377" eaLnBrk="1" fontAlgn="base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sz="3200" dirty="0">
                <a:latin typeface="+mj-lt"/>
                <a:cs typeface="Arial"/>
                <a:sym typeface="Wingdings" panose="05000000000000000000" pitchFamily="2" charset="2"/>
              </a:rPr>
              <a:t>Sketch how the speed of this boat will change if engine force is kept at a maximum.</a:t>
            </a:r>
            <a:endParaRPr lang="en-GB" altLang="en-US" sz="3200" dirty="0">
              <a:latin typeface="+mj-lt"/>
              <a:cs typeface="Arial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D0AA3B-2933-4C99-9F62-711BB5591792}"/>
              </a:ext>
            </a:extLst>
          </p:cNvPr>
          <p:cNvCxnSpPr>
            <a:cxnSpLocks/>
          </p:cNvCxnSpPr>
          <p:nvPr/>
        </p:nvCxnSpPr>
        <p:spPr>
          <a:xfrm flipV="1">
            <a:off x="1065838" y="6134102"/>
            <a:ext cx="548640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090317-CA5A-4861-9A2B-AFF6E43E071F}"/>
              </a:ext>
            </a:extLst>
          </p:cNvPr>
          <p:cNvCxnSpPr>
            <a:cxnSpLocks/>
          </p:cNvCxnSpPr>
          <p:nvPr/>
        </p:nvCxnSpPr>
        <p:spPr>
          <a:xfrm flipV="1">
            <a:off x="1065838" y="4000500"/>
            <a:ext cx="0" cy="2133603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FD0562-77E9-4C0D-A92C-EEE9C1133C90}"/>
              </a:ext>
            </a:extLst>
          </p:cNvPr>
          <p:cNvSpPr txBox="1"/>
          <p:nvPr/>
        </p:nvSpPr>
        <p:spPr>
          <a:xfrm>
            <a:off x="6755438" y="5382809"/>
            <a:ext cx="384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+mj-lt"/>
                <a:cs typeface="Arial"/>
              </a:rPr>
              <a:t>(starts stationary)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A74204-1AC2-48F9-8C17-3BE89B7D600A}"/>
              </a:ext>
            </a:extLst>
          </p:cNvPr>
          <p:cNvSpPr txBox="1"/>
          <p:nvPr/>
        </p:nvSpPr>
        <p:spPr>
          <a:xfrm>
            <a:off x="3387258" y="6134101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+mj-lt"/>
                <a:cs typeface="Arial"/>
              </a:rPr>
              <a:t>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12DE82-C492-4562-8755-B0025122D9FB}"/>
              </a:ext>
            </a:extLst>
          </p:cNvPr>
          <p:cNvSpPr txBox="1"/>
          <p:nvPr/>
        </p:nvSpPr>
        <p:spPr>
          <a:xfrm rot="16200000">
            <a:off x="-3187" y="4689511"/>
            <a:ext cx="1525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+mj-lt"/>
                <a:cs typeface="Arial"/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42206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DA63F93-15E5-49D1-9B63-9C22A07B25EB}"/>
              </a:ext>
            </a:extLst>
          </p:cNvPr>
          <p:cNvCxnSpPr>
            <a:cxnSpLocks/>
          </p:cNvCxnSpPr>
          <p:nvPr/>
        </p:nvCxnSpPr>
        <p:spPr>
          <a:xfrm flipV="1">
            <a:off x="9586197" y="4410428"/>
            <a:ext cx="207264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C7FB2BA-6B96-4159-9609-042907B3A97E}"/>
              </a:ext>
            </a:extLst>
          </p:cNvPr>
          <p:cNvSpPr txBox="1"/>
          <p:nvPr/>
        </p:nvSpPr>
        <p:spPr>
          <a:xfrm>
            <a:off x="9554853" y="3268907"/>
            <a:ext cx="252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Arial"/>
                <a:cs typeface="Arial"/>
              </a:rPr>
              <a:t>Force from engine</a:t>
            </a:r>
          </a:p>
        </p:txBody>
      </p:sp>
      <p:pic>
        <p:nvPicPr>
          <p:cNvPr id="4" name="Graphic 3" descr="Cruise ship">
            <a:extLst>
              <a:ext uri="{FF2B5EF4-FFF2-40B4-BE49-F238E27FC236}">
                <a16:creationId xmlns:a16="http://schemas.microsoft.com/office/drawing/2014/main" id="{C0297E12-A122-4C69-8FA1-80304476D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7425" y="3293671"/>
            <a:ext cx="1896731" cy="1896731"/>
          </a:xfrm>
          <a:prstGeom prst="rect">
            <a:avLst/>
          </a:prstGeom>
        </p:spPr>
      </p:pic>
      <p:sp>
        <p:nvSpPr>
          <p:cNvPr id="5" name="AutoShape 33">
            <a:extLst>
              <a:ext uri="{FF2B5EF4-FFF2-40B4-BE49-F238E27FC236}">
                <a16:creationId xmlns:a16="http://schemas.microsoft.com/office/drawing/2014/main" id="{8A85D0F7-7F05-42FD-B5C3-9A579DAE8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77800"/>
            <a:ext cx="11489048" cy="111760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457189" indent="-457189" defTabSz="914377" eaLnBrk="1" fontAlgn="base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sz="3200" dirty="0"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In the back of your book, sketch how the speed of this boat will change if engine force is kept at a maximum.</a:t>
            </a:r>
            <a:endParaRPr lang="en-GB" altLang="en-US" sz="3200" dirty="0">
              <a:latin typeface="Calibri" panose="020F0502020204030204" pitchFamily="34" charset="0"/>
              <a:cs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555879-9DC2-4BBF-8499-B79F656CAD2F}"/>
              </a:ext>
            </a:extLst>
          </p:cNvPr>
          <p:cNvCxnSpPr>
            <a:cxnSpLocks/>
          </p:cNvCxnSpPr>
          <p:nvPr/>
        </p:nvCxnSpPr>
        <p:spPr>
          <a:xfrm>
            <a:off x="821048" y="5758381"/>
            <a:ext cx="940147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0077A0-8236-402F-B041-FD19AA13083E}"/>
              </a:ext>
            </a:extLst>
          </p:cNvPr>
          <p:cNvCxnSpPr>
            <a:cxnSpLocks/>
          </p:cNvCxnSpPr>
          <p:nvPr/>
        </p:nvCxnSpPr>
        <p:spPr>
          <a:xfrm flipV="1">
            <a:off x="821048" y="1600199"/>
            <a:ext cx="0" cy="4158183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1F08A7-AD02-4C88-96A4-F8FD54C82EB6}"/>
              </a:ext>
            </a:extLst>
          </p:cNvPr>
          <p:cNvSpPr txBox="1"/>
          <p:nvPr/>
        </p:nvSpPr>
        <p:spPr>
          <a:xfrm>
            <a:off x="6644625" y="4777813"/>
            <a:ext cx="384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Arial"/>
                <a:cs typeface="Arial"/>
              </a:rPr>
              <a:t>(starts stationary)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71084-F079-4568-A3A5-519E2F168990}"/>
              </a:ext>
            </a:extLst>
          </p:cNvPr>
          <p:cNvSpPr txBox="1"/>
          <p:nvPr/>
        </p:nvSpPr>
        <p:spPr>
          <a:xfrm>
            <a:off x="4982524" y="5867400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Arial"/>
                <a:cs typeface="Arial"/>
              </a:rPr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2641B-815A-4F20-9B8F-926619BCB03E}"/>
              </a:ext>
            </a:extLst>
          </p:cNvPr>
          <p:cNvSpPr txBox="1"/>
          <p:nvPr/>
        </p:nvSpPr>
        <p:spPr>
          <a:xfrm rot="16200000">
            <a:off x="-249580" y="3386903"/>
            <a:ext cx="1525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Arial"/>
                <a:cs typeface="Arial"/>
              </a:rPr>
              <a:t>speed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C346EE9-0D07-4812-B4E8-1273A3ADFF11}"/>
              </a:ext>
            </a:extLst>
          </p:cNvPr>
          <p:cNvSpPr/>
          <p:nvPr/>
        </p:nvSpPr>
        <p:spPr>
          <a:xfrm rot="16374496">
            <a:off x="342487" y="2519845"/>
            <a:ext cx="7823191" cy="6855887"/>
          </a:xfrm>
          <a:prstGeom prst="arc">
            <a:avLst>
              <a:gd name="adj1" fmla="val 16200000"/>
              <a:gd name="adj2" fmla="val 21245686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0A17AA-9A70-4B43-B5C5-490ACB9F9A74}"/>
              </a:ext>
            </a:extLst>
          </p:cNvPr>
          <p:cNvCxnSpPr>
            <a:cxnSpLocks/>
          </p:cNvCxnSpPr>
          <p:nvPr/>
        </p:nvCxnSpPr>
        <p:spPr>
          <a:xfrm>
            <a:off x="4025357" y="2036025"/>
            <a:ext cx="5688052" cy="0"/>
          </a:xfrm>
          <a:prstGeom prst="straightConnector1">
            <a:avLst/>
          </a:prstGeom>
          <a:ln w="349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6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DA63F93-15E5-49D1-9B63-9C22A07B25EB}"/>
              </a:ext>
            </a:extLst>
          </p:cNvPr>
          <p:cNvCxnSpPr>
            <a:cxnSpLocks/>
          </p:cNvCxnSpPr>
          <p:nvPr/>
        </p:nvCxnSpPr>
        <p:spPr>
          <a:xfrm flipV="1">
            <a:off x="9452220" y="1248548"/>
            <a:ext cx="207264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C7FB2BA-6B96-4159-9609-042907B3A97E}"/>
              </a:ext>
            </a:extLst>
          </p:cNvPr>
          <p:cNvSpPr txBox="1"/>
          <p:nvPr/>
        </p:nvSpPr>
        <p:spPr>
          <a:xfrm>
            <a:off x="9300294" y="491031"/>
            <a:ext cx="25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Arial"/>
                <a:cs typeface="Arial"/>
              </a:rPr>
              <a:t>engine force</a:t>
            </a:r>
          </a:p>
        </p:txBody>
      </p:sp>
      <p:pic>
        <p:nvPicPr>
          <p:cNvPr id="4" name="Graphic 3" descr="Cruise ship">
            <a:extLst>
              <a:ext uri="{FF2B5EF4-FFF2-40B4-BE49-F238E27FC236}">
                <a16:creationId xmlns:a16="http://schemas.microsoft.com/office/drawing/2014/main" id="{C0297E12-A122-4C69-8FA1-80304476D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3285" y="145188"/>
            <a:ext cx="1896731" cy="1896731"/>
          </a:xfrm>
          <a:prstGeom prst="rect">
            <a:avLst/>
          </a:prstGeom>
        </p:spPr>
      </p:pic>
      <p:sp>
        <p:nvSpPr>
          <p:cNvPr id="5" name="AutoShape 33">
            <a:extLst>
              <a:ext uri="{FF2B5EF4-FFF2-40B4-BE49-F238E27FC236}">
                <a16:creationId xmlns:a16="http://schemas.microsoft.com/office/drawing/2014/main" id="{8A85D0F7-7F05-42FD-B5C3-9A579DAE8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148" y="2602803"/>
            <a:ext cx="8025283" cy="228739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457189" indent="-457189" defTabSz="914377" eaLnBrk="1" fontAlgn="base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sz="3200" dirty="0"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Sketch the graph neatly in the front of your book.</a:t>
            </a:r>
          </a:p>
          <a:p>
            <a:pPr marL="457189" indent="-457189" defTabSz="914377" eaLnBrk="1" fontAlgn="base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sz="3200" dirty="0"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Underneath your graph, draw 3 diagrams showing the forces on the boat at A, B &amp; C.</a:t>
            </a:r>
            <a:endParaRPr lang="en-GB" altLang="en-US" sz="3200" dirty="0">
              <a:latin typeface="Calibri" panose="020F0502020204030204" pitchFamily="34" charset="0"/>
              <a:cs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555879-9DC2-4BBF-8499-B79F656CAD2F}"/>
              </a:ext>
            </a:extLst>
          </p:cNvPr>
          <p:cNvCxnSpPr>
            <a:cxnSpLocks/>
          </p:cNvCxnSpPr>
          <p:nvPr/>
        </p:nvCxnSpPr>
        <p:spPr>
          <a:xfrm>
            <a:off x="615556" y="5570812"/>
            <a:ext cx="7945641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0077A0-8236-402F-B041-FD19AA13083E}"/>
              </a:ext>
            </a:extLst>
          </p:cNvPr>
          <p:cNvCxnSpPr>
            <a:cxnSpLocks/>
          </p:cNvCxnSpPr>
          <p:nvPr/>
        </p:nvCxnSpPr>
        <p:spPr>
          <a:xfrm flipV="1">
            <a:off x="615555" y="1412630"/>
            <a:ext cx="0" cy="4158183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F271084-F079-4568-A3A5-519E2F168990}"/>
              </a:ext>
            </a:extLst>
          </p:cNvPr>
          <p:cNvSpPr txBox="1"/>
          <p:nvPr/>
        </p:nvSpPr>
        <p:spPr>
          <a:xfrm>
            <a:off x="4911009" y="5626240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Arial"/>
                <a:cs typeface="Arial"/>
              </a:rPr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2641B-815A-4F20-9B8F-926619BCB03E}"/>
              </a:ext>
            </a:extLst>
          </p:cNvPr>
          <p:cNvSpPr txBox="1"/>
          <p:nvPr/>
        </p:nvSpPr>
        <p:spPr>
          <a:xfrm rot="16200000">
            <a:off x="-455073" y="3199334"/>
            <a:ext cx="1525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Arial"/>
                <a:cs typeface="Arial"/>
              </a:rPr>
              <a:t>speed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C346EE9-0D07-4812-B4E8-1273A3ADFF11}"/>
              </a:ext>
            </a:extLst>
          </p:cNvPr>
          <p:cNvSpPr/>
          <p:nvPr/>
        </p:nvSpPr>
        <p:spPr>
          <a:xfrm rot="16374496">
            <a:off x="136994" y="2332277"/>
            <a:ext cx="7823191" cy="6855887"/>
          </a:xfrm>
          <a:prstGeom prst="arc">
            <a:avLst>
              <a:gd name="adj1" fmla="val 16200000"/>
              <a:gd name="adj2" fmla="val 21245686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0A17AA-9A70-4B43-B5C5-490ACB9F9A74}"/>
              </a:ext>
            </a:extLst>
          </p:cNvPr>
          <p:cNvCxnSpPr>
            <a:cxnSpLocks/>
          </p:cNvCxnSpPr>
          <p:nvPr/>
        </p:nvCxnSpPr>
        <p:spPr>
          <a:xfrm>
            <a:off x="3819863" y="1848456"/>
            <a:ext cx="4285808" cy="0"/>
          </a:xfrm>
          <a:prstGeom prst="straightConnector1">
            <a:avLst/>
          </a:prstGeom>
          <a:ln w="349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C95847-CFE4-4FB8-ACBB-BE0FEDB3D522}"/>
              </a:ext>
            </a:extLst>
          </p:cNvPr>
          <p:cNvSpPr txBox="1"/>
          <p:nvPr/>
        </p:nvSpPr>
        <p:spPr>
          <a:xfrm>
            <a:off x="683289" y="4890196"/>
            <a:ext cx="6296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611F2-AFF9-4115-AB44-94FED7964041}"/>
              </a:ext>
            </a:extLst>
          </p:cNvPr>
          <p:cNvSpPr txBox="1"/>
          <p:nvPr/>
        </p:nvSpPr>
        <p:spPr>
          <a:xfrm>
            <a:off x="1221434" y="2279857"/>
            <a:ext cx="6296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EC717E-CBB5-46D9-ACD4-99F80B3D8BA5}"/>
              </a:ext>
            </a:extLst>
          </p:cNvPr>
          <p:cNvSpPr txBox="1"/>
          <p:nvPr/>
        </p:nvSpPr>
        <p:spPr>
          <a:xfrm>
            <a:off x="5414945" y="1154443"/>
            <a:ext cx="6296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3A2A2D-6FF6-43D2-81A9-58C8F3530F9F}"/>
              </a:ext>
            </a:extLst>
          </p:cNvPr>
          <p:cNvSpPr txBox="1"/>
          <p:nvPr/>
        </p:nvSpPr>
        <p:spPr>
          <a:xfrm>
            <a:off x="130226" y="1"/>
            <a:ext cx="533607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u="sng" dirty="0">
                <a:solidFill>
                  <a:srgbClr val="000000"/>
                </a:solidFill>
                <a:latin typeface="Arial"/>
                <a:cs typeface="Arial"/>
              </a:rPr>
              <a:t>Top (or terminal) speed</a:t>
            </a:r>
          </a:p>
        </p:txBody>
      </p:sp>
    </p:spTree>
    <p:extLst>
      <p:ext uri="{BB962C8B-B14F-4D97-AF65-F5344CB8AC3E}">
        <p14:creationId xmlns:p14="http://schemas.microsoft.com/office/powerpoint/2010/main" val="15563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7D2214-ED7F-415C-8928-379A7D252C4F}"/>
              </a:ext>
            </a:extLst>
          </p:cNvPr>
          <p:cNvCxnSpPr>
            <a:cxnSpLocks/>
          </p:cNvCxnSpPr>
          <p:nvPr/>
        </p:nvCxnSpPr>
        <p:spPr>
          <a:xfrm flipV="1">
            <a:off x="4827225" y="1272924"/>
            <a:ext cx="207264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AF5949-0CD0-41A5-8E70-97188A825BE3}"/>
              </a:ext>
            </a:extLst>
          </p:cNvPr>
          <p:cNvCxnSpPr>
            <a:cxnSpLocks/>
          </p:cNvCxnSpPr>
          <p:nvPr/>
        </p:nvCxnSpPr>
        <p:spPr>
          <a:xfrm>
            <a:off x="4827225" y="3446547"/>
            <a:ext cx="2072640" cy="2885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9B11DA-A908-45DB-A06F-73E98EC0C2D4}"/>
              </a:ext>
            </a:extLst>
          </p:cNvPr>
          <p:cNvCxnSpPr>
            <a:cxnSpLocks/>
          </p:cNvCxnSpPr>
          <p:nvPr/>
        </p:nvCxnSpPr>
        <p:spPr>
          <a:xfrm flipV="1">
            <a:off x="4827225" y="5731562"/>
            <a:ext cx="207264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33">
            <a:extLst>
              <a:ext uri="{FF2B5EF4-FFF2-40B4-BE49-F238E27FC236}">
                <a16:creationId xmlns:a16="http://schemas.microsoft.com/office/drawing/2014/main" id="{51CDDC7C-57F5-4385-920F-3B0B2FB56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394" y="154978"/>
            <a:ext cx="4690028" cy="5606079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457189" indent="-457189" eaLnBrk="1" fontAlgn="base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sz="3200" dirty="0">
                <a:latin typeface="Calibri" panose="020F0502020204030204" pitchFamily="34" charset="0"/>
                <a:sym typeface="Wingdings" panose="05000000000000000000" pitchFamily="2" charset="2"/>
              </a:rPr>
              <a:t>Draw 3 diagrams showing the forces on the boat at A, B &amp; C.</a:t>
            </a:r>
          </a:p>
          <a:p>
            <a:pPr marL="457189" indent="-457189" eaLnBrk="1" fontAlgn="base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sz="3200" dirty="0">
                <a:latin typeface="Calibri" panose="020F0502020204030204" pitchFamily="34" charset="0"/>
                <a:sym typeface="Wingdings" panose="05000000000000000000" pitchFamily="2" charset="2"/>
              </a:rPr>
              <a:t>Add </a:t>
            </a:r>
            <a:r>
              <a:rPr lang="en-GB" altLang="en-US" sz="3200" dirty="0"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whether the forces are balanced or unbalanced &amp; what happens to the speed at each stage.</a:t>
            </a:r>
          </a:p>
          <a:p>
            <a:pPr marL="457189" indent="-457189" eaLnBrk="1" fontAlgn="base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sz="3200" dirty="0"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Hence explain why vehicles such as boats have a top speed.</a:t>
            </a:r>
            <a:endParaRPr lang="en-GB" altLang="en-US" sz="32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7E6D5-DD28-4878-8B61-035B6246C11E}"/>
              </a:ext>
            </a:extLst>
          </p:cNvPr>
          <p:cNvSpPr txBox="1"/>
          <p:nvPr/>
        </p:nvSpPr>
        <p:spPr>
          <a:xfrm>
            <a:off x="0" y="0"/>
            <a:ext cx="6296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BC965-1BE2-4FDB-81D8-BF336ADDFA26}"/>
              </a:ext>
            </a:extLst>
          </p:cNvPr>
          <p:cNvSpPr txBox="1"/>
          <p:nvPr/>
        </p:nvSpPr>
        <p:spPr>
          <a:xfrm>
            <a:off x="1" y="2193289"/>
            <a:ext cx="6430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E067A-9EFE-4D43-964D-697F72727A97}"/>
              </a:ext>
            </a:extLst>
          </p:cNvPr>
          <p:cNvSpPr txBox="1"/>
          <p:nvPr/>
        </p:nvSpPr>
        <p:spPr>
          <a:xfrm>
            <a:off x="-1" y="4220112"/>
            <a:ext cx="6163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91243-8EF5-49D0-87EF-9D47B4F2B5FB}"/>
              </a:ext>
            </a:extLst>
          </p:cNvPr>
          <p:cNvSpPr txBox="1"/>
          <p:nvPr/>
        </p:nvSpPr>
        <p:spPr>
          <a:xfrm>
            <a:off x="4648506" y="560132"/>
            <a:ext cx="25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Arial"/>
                <a:cs typeface="Arial"/>
              </a:rPr>
              <a:t>engine force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0846FD-15E0-4C3E-913C-F9AEE7326830}"/>
              </a:ext>
            </a:extLst>
          </p:cNvPr>
          <p:cNvCxnSpPr>
            <a:cxnSpLocks/>
          </p:cNvCxnSpPr>
          <p:nvPr/>
        </p:nvCxnSpPr>
        <p:spPr>
          <a:xfrm flipH="1">
            <a:off x="1600089" y="3449432"/>
            <a:ext cx="806435" cy="9832"/>
          </a:xfrm>
          <a:prstGeom prst="straightConnector1">
            <a:avLst/>
          </a:prstGeom>
          <a:ln w="31750">
            <a:solidFill>
              <a:srgbClr val="00924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54268A-5999-4027-97A3-E1438A7EC4FD}"/>
              </a:ext>
            </a:extLst>
          </p:cNvPr>
          <p:cNvCxnSpPr>
            <a:cxnSpLocks/>
          </p:cNvCxnSpPr>
          <p:nvPr/>
        </p:nvCxnSpPr>
        <p:spPr>
          <a:xfrm flipH="1">
            <a:off x="563770" y="5731561"/>
            <a:ext cx="2072639" cy="0"/>
          </a:xfrm>
          <a:prstGeom prst="straightConnector1">
            <a:avLst/>
          </a:prstGeom>
          <a:ln w="31750">
            <a:solidFill>
              <a:srgbClr val="00924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AD055F-BBC2-45F4-B2C9-9DF1911D8698}"/>
              </a:ext>
            </a:extLst>
          </p:cNvPr>
          <p:cNvSpPr txBox="1"/>
          <p:nvPr/>
        </p:nvSpPr>
        <p:spPr>
          <a:xfrm>
            <a:off x="1370203" y="3570398"/>
            <a:ext cx="25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9242"/>
                </a:solidFill>
                <a:latin typeface="Arial"/>
                <a:cs typeface="Arial"/>
              </a:rPr>
              <a:t>Drag</a:t>
            </a:r>
          </a:p>
        </p:txBody>
      </p:sp>
      <p:pic>
        <p:nvPicPr>
          <p:cNvPr id="16" name="Graphic 15" descr="Cruise ship">
            <a:extLst>
              <a:ext uri="{FF2B5EF4-FFF2-40B4-BE49-F238E27FC236}">
                <a16:creationId xmlns:a16="http://schemas.microsoft.com/office/drawing/2014/main" id="{648DC3A8-11D2-4B50-B28F-44C1B39F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8453" y="156167"/>
            <a:ext cx="1896731" cy="1896731"/>
          </a:xfrm>
          <a:prstGeom prst="rect">
            <a:avLst/>
          </a:prstGeom>
        </p:spPr>
      </p:pic>
      <p:pic>
        <p:nvPicPr>
          <p:cNvPr id="18" name="Graphic 17" descr="Cruise ship">
            <a:extLst>
              <a:ext uri="{FF2B5EF4-FFF2-40B4-BE49-F238E27FC236}">
                <a16:creationId xmlns:a16="http://schemas.microsoft.com/office/drawing/2014/main" id="{98AF52C2-8025-4DEC-BC86-FD2A5FCE2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8453" y="2313869"/>
            <a:ext cx="1896731" cy="1896731"/>
          </a:xfrm>
          <a:prstGeom prst="rect">
            <a:avLst/>
          </a:prstGeom>
        </p:spPr>
      </p:pic>
      <p:pic>
        <p:nvPicPr>
          <p:cNvPr id="19" name="Graphic 18" descr="Cruise ship">
            <a:extLst>
              <a:ext uri="{FF2B5EF4-FFF2-40B4-BE49-F238E27FC236}">
                <a16:creationId xmlns:a16="http://schemas.microsoft.com/office/drawing/2014/main" id="{2B8E2D57-9527-4927-827C-178ECEE0E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8453" y="4620975"/>
            <a:ext cx="1896731" cy="189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1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7D2214-ED7F-415C-8928-379A7D252C4F}"/>
              </a:ext>
            </a:extLst>
          </p:cNvPr>
          <p:cNvCxnSpPr>
            <a:cxnSpLocks/>
          </p:cNvCxnSpPr>
          <p:nvPr/>
        </p:nvCxnSpPr>
        <p:spPr>
          <a:xfrm flipV="1">
            <a:off x="4720041" y="1097090"/>
            <a:ext cx="2072640" cy="19665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AF5949-0CD0-41A5-8E70-97188A825BE3}"/>
              </a:ext>
            </a:extLst>
          </p:cNvPr>
          <p:cNvCxnSpPr/>
          <p:nvPr/>
        </p:nvCxnSpPr>
        <p:spPr>
          <a:xfrm flipV="1">
            <a:off x="4720041" y="3270714"/>
            <a:ext cx="2072640" cy="19665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9B11DA-A908-45DB-A06F-73E98EC0C2D4}"/>
              </a:ext>
            </a:extLst>
          </p:cNvPr>
          <p:cNvCxnSpPr/>
          <p:nvPr/>
        </p:nvCxnSpPr>
        <p:spPr>
          <a:xfrm flipV="1">
            <a:off x="4720041" y="5555730"/>
            <a:ext cx="2072640" cy="19665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991243-8EF5-49D0-87EF-9D47B4F2B5FB}"/>
              </a:ext>
            </a:extLst>
          </p:cNvPr>
          <p:cNvSpPr txBox="1"/>
          <p:nvPr/>
        </p:nvSpPr>
        <p:spPr>
          <a:xfrm>
            <a:off x="4487730" y="363772"/>
            <a:ext cx="25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Arial"/>
                <a:cs typeface="Arial"/>
              </a:rPr>
              <a:t>engine force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0846FD-15E0-4C3E-913C-F9AEE7326830}"/>
              </a:ext>
            </a:extLst>
          </p:cNvPr>
          <p:cNvCxnSpPr>
            <a:cxnSpLocks/>
          </p:cNvCxnSpPr>
          <p:nvPr/>
        </p:nvCxnSpPr>
        <p:spPr>
          <a:xfrm flipH="1">
            <a:off x="1492905" y="3293265"/>
            <a:ext cx="806435" cy="9832"/>
          </a:xfrm>
          <a:prstGeom prst="straightConnector1">
            <a:avLst/>
          </a:prstGeom>
          <a:ln w="31750">
            <a:solidFill>
              <a:srgbClr val="00924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54268A-5999-4027-97A3-E1438A7EC4FD}"/>
              </a:ext>
            </a:extLst>
          </p:cNvPr>
          <p:cNvCxnSpPr>
            <a:cxnSpLocks/>
          </p:cNvCxnSpPr>
          <p:nvPr/>
        </p:nvCxnSpPr>
        <p:spPr>
          <a:xfrm flipH="1">
            <a:off x="226700" y="5575395"/>
            <a:ext cx="2072641" cy="24581"/>
          </a:xfrm>
          <a:prstGeom prst="straightConnector1">
            <a:avLst/>
          </a:prstGeom>
          <a:ln w="31750">
            <a:solidFill>
              <a:srgbClr val="00924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9E8FBD-2C0D-485C-BABB-D8F738659FC2}"/>
              </a:ext>
            </a:extLst>
          </p:cNvPr>
          <p:cNvSpPr txBox="1"/>
          <p:nvPr/>
        </p:nvSpPr>
        <p:spPr>
          <a:xfrm>
            <a:off x="1263019" y="3414231"/>
            <a:ext cx="25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9242"/>
                </a:solidFill>
                <a:latin typeface="Arial"/>
                <a:cs typeface="Arial"/>
              </a:rPr>
              <a:t>Drag</a:t>
            </a:r>
          </a:p>
        </p:txBody>
      </p:sp>
      <p:pic>
        <p:nvPicPr>
          <p:cNvPr id="17" name="Graphic 16" descr="Cruise ship">
            <a:extLst>
              <a:ext uri="{FF2B5EF4-FFF2-40B4-BE49-F238E27FC236}">
                <a16:creationId xmlns:a16="http://schemas.microsoft.com/office/drawing/2014/main" id="{A44A618F-32DB-4CAE-8543-F707A0C17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1325" y="0"/>
            <a:ext cx="1896731" cy="1896731"/>
          </a:xfrm>
          <a:prstGeom prst="rect">
            <a:avLst/>
          </a:prstGeom>
        </p:spPr>
      </p:pic>
      <p:pic>
        <p:nvPicPr>
          <p:cNvPr id="18" name="Graphic 17" descr="Cruise ship">
            <a:extLst>
              <a:ext uri="{FF2B5EF4-FFF2-40B4-BE49-F238E27FC236}">
                <a16:creationId xmlns:a16="http://schemas.microsoft.com/office/drawing/2014/main" id="{E8DEC646-02E1-42C2-B133-87998A81E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1325" y="2157703"/>
            <a:ext cx="1896731" cy="1896731"/>
          </a:xfrm>
          <a:prstGeom prst="rect">
            <a:avLst/>
          </a:prstGeom>
        </p:spPr>
      </p:pic>
      <p:pic>
        <p:nvPicPr>
          <p:cNvPr id="19" name="Graphic 18" descr="Cruise ship">
            <a:extLst>
              <a:ext uri="{FF2B5EF4-FFF2-40B4-BE49-F238E27FC236}">
                <a16:creationId xmlns:a16="http://schemas.microsoft.com/office/drawing/2014/main" id="{E67FAE4F-315B-47BF-848A-5A5A3CADA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1325" y="4464808"/>
            <a:ext cx="1896731" cy="1896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EC3627-ED9C-4BD9-801B-01FA9FEF8595}"/>
              </a:ext>
            </a:extLst>
          </p:cNvPr>
          <p:cNvSpPr txBox="1"/>
          <p:nvPr/>
        </p:nvSpPr>
        <p:spPr>
          <a:xfrm>
            <a:off x="7570801" y="449302"/>
            <a:ext cx="2866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9242"/>
                </a:solidFill>
                <a:latin typeface="Arial"/>
                <a:cs typeface="Arial"/>
              </a:rPr>
              <a:t>unbalanced - accelerates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BE43BF-9D52-4868-BF39-4751503D4E33}"/>
              </a:ext>
            </a:extLst>
          </p:cNvPr>
          <p:cNvSpPr txBox="1"/>
          <p:nvPr/>
        </p:nvSpPr>
        <p:spPr>
          <a:xfrm>
            <a:off x="7462577" y="2246978"/>
            <a:ext cx="4086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9242"/>
                </a:solidFill>
                <a:latin typeface="Arial"/>
                <a:cs typeface="Arial"/>
              </a:rPr>
              <a:t>unbalanced – accelerates (but not as quickly as at A)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845602-6D80-467B-A354-5B553668F65C}"/>
              </a:ext>
            </a:extLst>
          </p:cNvPr>
          <p:cNvSpPr txBox="1"/>
          <p:nvPr/>
        </p:nvSpPr>
        <p:spPr>
          <a:xfrm>
            <a:off x="0" y="0"/>
            <a:ext cx="6296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8C251-DF25-49A7-BC7B-FFF750D8C1F8}"/>
              </a:ext>
            </a:extLst>
          </p:cNvPr>
          <p:cNvSpPr txBox="1"/>
          <p:nvPr/>
        </p:nvSpPr>
        <p:spPr>
          <a:xfrm>
            <a:off x="1" y="2193289"/>
            <a:ext cx="6430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AD77DA-5D45-454E-A7F0-648F5A576CF5}"/>
              </a:ext>
            </a:extLst>
          </p:cNvPr>
          <p:cNvSpPr txBox="1"/>
          <p:nvPr/>
        </p:nvSpPr>
        <p:spPr>
          <a:xfrm>
            <a:off x="-1" y="4220112"/>
            <a:ext cx="6163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87A5F9-A674-4788-BFDF-18D722FC2531}"/>
              </a:ext>
            </a:extLst>
          </p:cNvPr>
          <p:cNvSpPr txBox="1"/>
          <p:nvPr/>
        </p:nvSpPr>
        <p:spPr>
          <a:xfrm>
            <a:off x="7330832" y="4620621"/>
            <a:ext cx="4086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9242"/>
                </a:solidFill>
                <a:latin typeface="Arial"/>
                <a:cs typeface="Arial"/>
              </a:rPr>
              <a:t>balanced – constant top speed</a:t>
            </a:r>
          </a:p>
        </p:txBody>
      </p:sp>
    </p:spTree>
    <p:extLst>
      <p:ext uri="{BB962C8B-B14F-4D97-AF65-F5344CB8AC3E}">
        <p14:creationId xmlns:p14="http://schemas.microsoft.com/office/powerpoint/2010/main" val="212541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877E83-C831-4D56-88CD-14FA6AC69EAB}"/>
              </a:ext>
            </a:extLst>
          </p:cNvPr>
          <p:cNvSpPr txBox="1"/>
          <p:nvPr/>
        </p:nvSpPr>
        <p:spPr>
          <a:xfrm>
            <a:off x="269899" y="257043"/>
            <a:ext cx="11819725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914377">
              <a:buFont typeface="Arial" panose="020B0604020202020204" pitchFamily="34" charset="0"/>
              <a:buChar char="•"/>
              <a:defRPr/>
            </a:pPr>
            <a:r>
              <a:rPr lang="en-GB" sz="3733" dirty="0">
                <a:solidFill>
                  <a:srgbClr val="009242"/>
                </a:solidFill>
                <a:latin typeface="Arial"/>
                <a:cs typeface="Arial"/>
              </a:rPr>
              <a:t>As the boat speeds up, the drag increases.</a:t>
            </a:r>
          </a:p>
          <a:p>
            <a:pPr marL="457189" indent="-457189" defTabSz="914377">
              <a:buFont typeface="Arial" panose="020B0604020202020204" pitchFamily="34" charset="0"/>
              <a:buChar char="•"/>
              <a:defRPr/>
            </a:pPr>
            <a:r>
              <a:rPr lang="en-GB" sz="3733" dirty="0">
                <a:solidFill>
                  <a:srgbClr val="009242"/>
                </a:solidFill>
                <a:latin typeface="Arial"/>
                <a:cs typeface="Arial"/>
              </a:rPr>
              <a:t>This reduces the forwards resultant force. The boat still accelerates but not as quickly as before.</a:t>
            </a:r>
          </a:p>
          <a:p>
            <a:pPr marL="457189" indent="-457189" defTabSz="914377">
              <a:buFont typeface="Arial" panose="020B0604020202020204" pitchFamily="34" charset="0"/>
              <a:buChar char="•"/>
              <a:defRPr/>
            </a:pPr>
            <a:r>
              <a:rPr lang="en-GB" sz="3733" dirty="0">
                <a:solidFill>
                  <a:srgbClr val="009242"/>
                </a:solidFill>
                <a:latin typeface="Arial"/>
                <a:cs typeface="Arial"/>
              </a:rPr>
              <a:t>Eventually the drag force balances the engine force, so the boat moves at a constant top speed.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1F6A6-9002-4F50-93B8-6FD197F16D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818" y="3370017"/>
            <a:ext cx="5963913" cy="328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72F3-97C6-4EC1-B144-5241A9E8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474A9-7A75-424C-A265-403C2097A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different types of resistive forces and describe how they affect movement. </a:t>
            </a:r>
          </a:p>
          <a:p>
            <a:r>
              <a:rPr lang="en-US" dirty="0"/>
              <a:t>Describe how drag changes with speed. </a:t>
            </a:r>
          </a:p>
          <a:p>
            <a:r>
              <a:rPr lang="en-US" dirty="0"/>
              <a:t>Explain the effects of balanced forces in simple situations.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Describe the ways in which the size of drag forces can be changed.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Describe the causes of air and water resistance.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why a vehicle needs a force from the engine to keep moving at a constant speed.</a:t>
            </a:r>
          </a:p>
        </p:txBody>
      </p:sp>
    </p:spTree>
    <p:extLst>
      <p:ext uri="{BB962C8B-B14F-4D97-AF65-F5344CB8AC3E}">
        <p14:creationId xmlns:p14="http://schemas.microsoft.com/office/powerpoint/2010/main" val="1922811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FCCFF-792C-4EA3-89E3-32C561371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59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B9D775-6AB1-4A8B-928D-23B139C28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41" y="2347350"/>
            <a:ext cx="9262767" cy="4096993"/>
          </a:xfrm>
          <a:prstGeom prst="rect">
            <a:avLst/>
          </a:prstGeom>
        </p:spPr>
      </p:pic>
      <p:sp>
        <p:nvSpPr>
          <p:cNvPr id="6" name="AutoShape 33">
            <a:extLst>
              <a:ext uri="{FF2B5EF4-FFF2-40B4-BE49-F238E27FC236}">
                <a16:creationId xmlns:a16="http://schemas.microsoft.com/office/drawing/2014/main" id="{F6CB02B6-95B0-4CF3-8525-DE6BDD37E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2439" y="1642135"/>
            <a:ext cx="2546380" cy="1827896"/>
          </a:xfrm>
          <a:prstGeom prst="roundRect">
            <a:avLst>
              <a:gd name="adj" fmla="val 356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667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See end of slides for other questions to use for revision.</a:t>
            </a:r>
            <a:endParaRPr lang="en-GB" altLang="en-US" sz="2667" dirty="0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6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031" y="455107"/>
            <a:ext cx="11124103" cy="21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2667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  <a:p>
            <a:pPr defTabSz="914377">
              <a:defRPr/>
            </a:pPr>
            <a:endParaRPr lang="en-GB" sz="2667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defRPr/>
            </a:pPr>
            <a:r>
              <a:rPr lang="en-GB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 for 8I end of unit test.</a:t>
            </a:r>
            <a:endParaRPr lang="en-GB" sz="4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377">
              <a:defRPr/>
            </a:pPr>
            <a:r>
              <a:rPr lang="en-GB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4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377">
              <a:defRPr/>
            </a:pPr>
            <a:endParaRPr lang="en-GB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28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EE462-014B-49F8-833F-8254DAA6F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53" y="138189"/>
            <a:ext cx="9513628" cy="1651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04C940-26FF-45D8-845E-4EA84FD15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0" y="1904788"/>
            <a:ext cx="12041280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69363B-1A34-48A7-8F5B-45155DC3D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297697" cy="2489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54A57-34D6-411A-8529-485F22F95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5723"/>
            <a:ext cx="7087589" cy="4064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200F5-8F98-4374-95C4-1AF56F1D2D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605" y="1982875"/>
            <a:ext cx="4409396" cy="48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7A64D3-F5B3-44DF-97C7-44D42BD3C3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31" y="3912160"/>
            <a:ext cx="3750536" cy="29458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A15807-8343-41A4-8899-F84840ABE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348504" cy="1282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402ECD-C131-485C-A1F5-9AD7C0010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844" y="1255693"/>
            <a:ext cx="7229157" cy="4706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0C3A6-8077-4A9E-971C-D6D9A7CCCD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2599"/>
            <a:ext cx="3202075" cy="29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EB0CA-594F-4FC2-8B1D-57E42F2A3B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7824316" cy="2961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99A0F-7DA8-42A3-9446-EE8C611D7C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309" y="0"/>
            <a:ext cx="4352692" cy="4286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773581-80B2-4FC9-9022-26F02041E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5856"/>
            <a:ext cx="7709976" cy="39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0CD13-C05C-485D-BE21-70ED53B036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7221416" cy="2972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6B8806-8B4D-4E4D-BD05-67FC4BAB4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571" y="2882346"/>
            <a:ext cx="5944429" cy="397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5A911-EB51-49BF-95CB-C50F0A05F9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070312" cy="2381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E2B120-F0BF-4E69-A8E0-60CBBC4C6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477" y="1841155"/>
            <a:ext cx="5303523" cy="501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67" y="3752505"/>
            <a:ext cx="3039927" cy="2637716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229" y="2152065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3241672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Drag</a:t>
            </a:r>
          </a:p>
        </p:txBody>
      </p:sp>
    </p:spTree>
    <p:extLst>
      <p:ext uri="{BB962C8B-B14F-4D97-AF65-F5344CB8AC3E}">
        <p14:creationId xmlns:p14="http://schemas.microsoft.com/office/powerpoint/2010/main" val="31415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582DDE-FAC9-42B4-8E52-FAB760B4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Resistance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5D401-AE2B-4275-A9C4-C7556ECF2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Air and water resistance are types of drag, which tend to __________ an object.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E18E5FC-0C41-4002-A89D-A7025C2DC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899" y="2453180"/>
            <a:ext cx="33558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400" b="1" dirty="0">
                <a:solidFill>
                  <a:srgbClr val="009242"/>
                </a:solidFill>
                <a:latin typeface="Arial"/>
                <a:cs typeface="Arial"/>
              </a:rPr>
              <a:t>slow down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B4BC30-513C-4B01-8488-A21FF7CAE6B8}"/>
              </a:ext>
            </a:extLst>
          </p:cNvPr>
          <p:cNvGrpSpPr/>
          <p:nvPr/>
        </p:nvGrpSpPr>
        <p:grpSpPr>
          <a:xfrm>
            <a:off x="7475764" y="521941"/>
            <a:ext cx="4716236" cy="659938"/>
            <a:chOff x="-1" y="411506"/>
            <a:chExt cx="4716236" cy="6599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A8D651-5E6E-47E6-855D-2EA1D0224868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4BEBA5-6336-4A74-BEAC-D7D4A1BAF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pic>
        <p:nvPicPr>
          <p:cNvPr id="1026" name="Picture 2" descr="Drag (physics) - Wikiwand">
            <a:extLst>
              <a:ext uri="{FF2B5EF4-FFF2-40B4-BE49-F238E27FC236}">
                <a16:creationId xmlns:a16="http://schemas.microsoft.com/office/drawing/2014/main" id="{0DEF8E93-B904-421F-AFC3-07618B45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45" y="3635380"/>
            <a:ext cx="3098619" cy="27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Upthrust</a:t>
            </a:r>
          </a:p>
        </p:txBody>
      </p:sp>
    </p:spTree>
    <p:extLst>
      <p:ext uri="{BB962C8B-B14F-4D97-AF65-F5344CB8AC3E}">
        <p14:creationId xmlns:p14="http://schemas.microsoft.com/office/powerpoint/2010/main" val="1666983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Friction</a:t>
            </a:r>
          </a:p>
        </p:txBody>
      </p:sp>
    </p:spTree>
    <p:extLst>
      <p:ext uri="{BB962C8B-B14F-4D97-AF65-F5344CB8AC3E}">
        <p14:creationId xmlns:p14="http://schemas.microsoft.com/office/powerpoint/2010/main" val="1335264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Balanced force</a:t>
            </a:r>
          </a:p>
        </p:txBody>
      </p:sp>
    </p:spTree>
    <p:extLst>
      <p:ext uri="{BB962C8B-B14F-4D97-AF65-F5344CB8AC3E}">
        <p14:creationId xmlns:p14="http://schemas.microsoft.com/office/powerpoint/2010/main" val="1091148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Streamlined</a:t>
            </a:r>
          </a:p>
        </p:txBody>
      </p:sp>
    </p:spTree>
    <p:extLst>
      <p:ext uri="{BB962C8B-B14F-4D97-AF65-F5344CB8AC3E}">
        <p14:creationId xmlns:p14="http://schemas.microsoft.com/office/powerpoint/2010/main" val="3851199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Water resistance</a:t>
            </a:r>
          </a:p>
        </p:txBody>
      </p:sp>
    </p:spTree>
    <p:extLst>
      <p:ext uri="{BB962C8B-B14F-4D97-AF65-F5344CB8AC3E}">
        <p14:creationId xmlns:p14="http://schemas.microsoft.com/office/powerpoint/2010/main" val="997266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476B78B5-4EDD-4467-9BB8-C291DBF1D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A5589F60-08CA-41BE-978A-FAC9FD0D46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601" y="1844675"/>
            <a:ext cx="11836399" cy="2520951"/>
          </a:xfrm>
        </p:spPr>
        <p:txBody>
          <a:bodyPr>
            <a:normAutofit lnSpcReduction="10000"/>
          </a:bodyPr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3733" dirty="0"/>
              <a:t>Recall the different types of resistive forces and describe how they affect movement. </a:t>
            </a:r>
            <a:endParaRPr lang="en-GB" altLang="en-US" sz="3733" dirty="0">
              <a:solidFill>
                <a:srgbClr val="934C74"/>
              </a:solidFill>
            </a:endParaRPr>
          </a:p>
          <a:p>
            <a:pPr marL="538149" lvl="1" indent="-358766">
              <a:spcBef>
                <a:spcPct val="40000"/>
              </a:spcBef>
            </a:pPr>
            <a:r>
              <a:rPr lang="en-GB" altLang="en-US" sz="3733" dirty="0"/>
              <a:t>Describe how drag changes with speed.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3733" dirty="0"/>
              <a:t>Explain the effects of balanced forces in simple situations. 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931114F-A58A-4188-B229-CEBFC3FEC5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90537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E8E567E-DD19-476F-9BFA-88A03333BE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4ACD996-9FAE-4D11-8277-E3DCE7A714D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844676"/>
            <a:ext cx="12191999" cy="2447925"/>
          </a:xfrm>
        </p:spPr>
        <p:txBody>
          <a:bodyPr>
            <a:normAutofit fontScale="92500" lnSpcReduction="20000"/>
          </a:bodyPr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3733" dirty="0"/>
              <a:t>Describe the ways in which the size of drag forces can be changed.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3733" dirty="0"/>
              <a:t>Describe the causes of air and water resistance.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3733" dirty="0"/>
              <a:t>Explain why a vehicle needs a force from the engine to keep moving at a constant speed.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3BE250C2-CFCF-4E89-8F5A-2FC391CE810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2613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1C6B8-DE50-475E-866A-A8DA0B86C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2248"/>
            <a:ext cx="10515600" cy="53189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/>
              <a:t>They are caused by:</a:t>
            </a:r>
          </a:p>
          <a:p>
            <a:pPr marL="0" indent="0">
              <a:buNone/>
            </a:pPr>
            <a:r>
              <a:rPr lang="en-US" sz="4400" dirty="0" err="1"/>
              <a:t>i</a:t>
            </a:r>
            <a:r>
              <a:rPr lang="en-US" sz="4400" dirty="0"/>
              <a:t>) friction between the object and the fluid (sometimes called skin friction). This can cause the moving object to ____ up.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ii) collisions between the object and air or water particles as it pushes the fluid out of the way</a:t>
            </a:r>
            <a:endParaRPr lang="en-GB" sz="4400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9D9756F-5265-4E32-9A43-4DD952FA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791" y="2526065"/>
            <a:ext cx="18052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000" b="1" dirty="0">
                <a:solidFill>
                  <a:srgbClr val="009242"/>
                </a:solidFill>
                <a:latin typeface="Arial"/>
                <a:cs typeface="Arial"/>
              </a:rPr>
              <a:t>heat</a:t>
            </a:r>
          </a:p>
        </p:txBody>
      </p:sp>
      <p:sp>
        <p:nvSpPr>
          <p:cNvPr id="5" name="AutoShape 33">
            <a:extLst>
              <a:ext uri="{FF2B5EF4-FFF2-40B4-BE49-F238E27FC236}">
                <a16:creationId xmlns:a16="http://schemas.microsoft.com/office/drawing/2014/main" id="{641B3930-D095-4E08-83A7-76EFCA35F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539" y="3330221"/>
            <a:ext cx="7048922" cy="868322"/>
          </a:xfrm>
          <a:prstGeom prst="roundRect">
            <a:avLst>
              <a:gd name="adj" fmla="val 14484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32185" indent="-3321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Calibri" panose="020F0502020204030204" pitchFamily="34" charset="0"/>
                <a:cs typeface="Arial"/>
                <a:sym typeface="Wingdings 2" panose="05020102010507070707" pitchFamily="18" charset="2"/>
              </a:rPr>
              <a:t> </a:t>
            </a:r>
            <a:r>
              <a:rPr lang="en-GB" altLang="en-US" dirty="0"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Leave 3-4 lines between each and use the next few videos and slides to add how each can be reduced.</a:t>
            </a:r>
            <a:endParaRPr lang="en-GB" altLang="en-US" dirty="0">
              <a:latin typeface="Calibri" panose="020F0502020204030204" pitchFamily="34" charset="0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5D4C51-8499-4C9D-B642-CD548BEA0159}"/>
              </a:ext>
            </a:extLst>
          </p:cNvPr>
          <p:cNvGrpSpPr/>
          <p:nvPr/>
        </p:nvGrpSpPr>
        <p:grpSpPr>
          <a:xfrm>
            <a:off x="7475764" y="360268"/>
            <a:ext cx="4716236" cy="659938"/>
            <a:chOff x="-1" y="411506"/>
            <a:chExt cx="4716236" cy="6599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14626C-D8CE-4E8D-ACAE-CD969466E2F8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39B4E3-471B-47FF-A5DD-84A63CB14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2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C06B004D-7D9A-5840-BB66-35869CD8B7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463" y="363001"/>
            <a:ext cx="9799073" cy="61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3785D-1E08-49D9-9546-DDD1F52F19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410" y="-1147"/>
            <a:ext cx="6096000" cy="3430147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3F5E437D-B7F4-4AF0-80DA-DE4286990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675" y="2697834"/>
            <a:ext cx="5364448" cy="3293231"/>
          </a:xfrm>
          <a:prstGeom prst="cloudCallout">
            <a:avLst>
              <a:gd name="adj1" fmla="val 55583"/>
              <a:gd name="adj2" fmla="val 60949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How does the design of Lewis Hamilton’s F1 car reduce drag?</a:t>
            </a:r>
            <a:endParaRPr lang="en-US" altLang="en-US" sz="3200" kern="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pic>
        <p:nvPicPr>
          <p:cNvPr id="9" name="Picture 8" descr="A truck is parked on the side of a road&#10;&#10;Description automatically generated">
            <a:extLst>
              <a:ext uri="{FF2B5EF4-FFF2-40B4-BE49-F238E27FC236}">
                <a16:creationId xmlns:a16="http://schemas.microsoft.com/office/drawing/2014/main" id="{E027FFC3-0BCA-44B7-8A88-78B526AC22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15" y="313970"/>
            <a:ext cx="5369448" cy="3563212"/>
          </a:xfrm>
          <a:prstGeom prst="rect">
            <a:avLst/>
          </a:prstGeom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BC63E2DF-BABA-40D2-A6A4-FE14033B4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59" y="3025358"/>
            <a:ext cx="3806509" cy="2773597"/>
          </a:xfrm>
          <a:prstGeom prst="cloudCallout">
            <a:avLst>
              <a:gd name="adj1" fmla="val -52536"/>
              <a:gd name="adj2" fmla="val 68956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Why will the truck have lots of drag?</a:t>
            </a:r>
            <a:endParaRPr lang="en-US" altLang="en-US" sz="3200" kern="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4393F859-B552-4B6D-98C5-5F44DFC74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880" y="4344450"/>
            <a:ext cx="3743753" cy="2497749"/>
          </a:xfrm>
          <a:prstGeom prst="cloudCallout">
            <a:avLst>
              <a:gd name="adj1" fmla="val -61781"/>
              <a:gd name="adj2" fmla="val 46597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How have they tried to reduce it?</a:t>
            </a:r>
            <a:endParaRPr lang="en-US" altLang="en-US" sz="3200" kern="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6E81C9-9CA4-4A77-BE8D-E0669975AF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0" y="0"/>
            <a:ext cx="12069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3CD03-75DF-44CE-8CD6-25FA0E42EE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90" y="0"/>
            <a:ext cx="9227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5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93327" y="728440"/>
            <a:ext cx="1090642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685783" indent="-685783" defTabSz="914377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romanLcParenR"/>
              <a:defRPr/>
            </a:pPr>
            <a:r>
              <a:rPr lang="en-GB" altLang="en-US" sz="3200" dirty="0">
                <a:solidFill>
                  <a:srgbClr val="000000"/>
                </a:solidFill>
                <a:latin typeface="+mj-lt"/>
                <a:cs typeface="Arial"/>
              </a:rPr>
              <a:t>friction between the object and the fluid (sometimes called skin friction). This can cause the moving object to heat up.</a:t>
            </a:r>
            <a:br>
              <a:rPr lang="en-GB" altLang="en-US" sz="3200" dirty="0">
                <a:solidFill>
                  <a:srgbClr val="000000"/>
                </a:solidFill>
                <a:latin typeface="+mj-lt"/>
                <a:cs typeface="Arial"/>
              </a:rPr>
            </a:br>
            <a:endParaRPr lang="en-GB" altLang="en-US" sz="32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685783" indent="-685783" defTabSz="914377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romanLcParenR"/>
              <a:defRPr/>
            </a:pPr>
            <a:endParaRPr lang="en-GB" altLang="en-US" sz="32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685783" indent="-685783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romanLcParenR"/>
              <a:defRPr/>
            </a:pPr>
            <a:r>
              <a:rPr lang="en-GB" altLang="en-US" sz="3200" dirty="0">
                <a:solidFill>
                  <a:srgbClr val="000000"/>
                </a:solidFill>
                <a:latin typeface="+mj-lt"/>
                <a:cs typeface="Arial"/>
              </a:rPr>
              <a:t>collisions between the object and </a:t>
            </a:r>
            <a:r>
              <a:rPr lang="en-GB" altLang="en-US" sz="3200" dirty="0">
                <a:solidFill>
                  <a:srgbClr val="000000"/>
                </a:solidFill>
                <a:latin typeface="+mj-lt"/>
              </a:rPr>
              <a:t>air or water particles </a:t>
            </a:r>
            <a:r>
              <a:rPr lang="en-GB" altLang="en-US" sz="3200" dirty="0">
                <a:solidFill>
                  <a:srgbClr val="000000"/>
                </a:solidFill>
                <a:latin typeface="+mj-lt"/>
                <a:cs typeface="Arial"/>
              </a:rPr>
              <a:t>as it pushes the fluid out of the way.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3ED9BE-65CC-4F8E-A732-793431367724}"/>
              </a:ext>
            </a:extLst>
          </p:cNvPr>
          <p:cNvSpPr/>
          <p:nvPr/>
        </p:nvSpPr>
        <p:spPr>
          <a:xfrm>
            <a:off x="493327" y="1631315"/>
            <a:ext cx="11140183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733" b="1" dirty="0">
                <a:solidFill>
                  <a:srgbClr val="008000"/>
                </a:solidFill>
                <a:latin typeface="+mj-lt"/>
              </a:rPr>
              <a:t>Reduced by having a smooth surface </a:t>
            </a:r>
            <a:r>
              <a:rPr lang="en-GB" altLang="en-US" sz="3733" b="1" dirty="0" err="1">
                <a:solidFill>
                  <a:srgbClr val="008000"/>
                </a:solidFill>
                <a:latin typeface="+mj-lt"/>
              </a:rPr>
              <a:t>eg</a:t>
            </a:r>
            <a:r>
              <a:rPr lang="en-GB" altLang="en-US" sz="3733" b="1" dirty="0">
                <a:solidFill>
                  <a:srgbClr val="008000"/>
                </a:solidFill>
                <a:latin typeface="+mj-lt"/>
              </a:rPr>
              <a:t> a smooth cycle helmet.</a:t>
            </a:r>
            <a:endParaRPr lang="en-GB" sz="3733" b="1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603A3-64F1-44D7-92A3-3E110006CBD4}"/>
              </a:ext>
            </a:extLst>
          </p:cNvPr>
          <p:cNvSpPr/>
          <p:nvPr/>
        </p:nvSpPr>
        <p:spPr>
          <a:xfrm>
            <a:off x="525908" y="4313870"/>
            <a:ext cx="11140183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733" b="1" dirty="0">
                <a:solidFill>
                  <a:srgbClr val="008000"/>
                </a:solidFill>
                <a:latin typeface="+mj-lt"/>
              </a:rPr>
              <a:t>Reduced by keeping the area that faces the oncoming fluid as small as possible and having a </a:t>
            </a:r>
            <a:r>
              <a:rPr lang="en-GB" altLang="en-US" sz="3733" b="1" u="sng" dirty="0">
                <a:solidFill>
                  <a:srgbClr val="008000"/>
                </a:solidFill>
                <a:latin typeface="+mj-lt"/>
              </a:rPr>
              <a:t>streamlined</a:t>
            </a:r>
            <a:r>
              <a:rPr lang="en-GB" altLang="en-US" sz="3733" b="1" dirty="0">
                <a:solidFill>
                  <a:srgbClr val="008000"/>
                </a:solidFill>
                <a:latin typeface="+mj-lt"/>
              </a:rPr>
              <a:t> shape so the fluid can sweep round it.</a:t>
            </a:r>
            <a:endParaRPr lang="en-GB" sz="3733" b="1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DEC079-AC4A-437A-BEF2-93A7FC10A4E9}"/>
              </a:ext>
            </a:extLst>
          </p:cNvPr>
          <p:cNvGrpSpPr/>
          <p:nvPr/>
        </p:nvGrpSpPr>
        <p:grpSpPr>
          <a:xfrm>
            <a:off x="7475764" y="68502"/>
            <a:ext cx="4716236" cy="659938"/>
            <a:chOff x="-1" y="411506"/>
            <a:chExt cx="4716236" cy="6599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C54EC4-B82F-4D07-BF0A-6E171955D20C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713CD3-B79E-4321-A652-0F862FA75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83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A94E70-3373-4B8D-ACCB-3066B7AF97C9}">
  <ds:schemaRefs>
    <ds:schemaRef ds:uri="http://purl.org/dc/dcmitype/"/>
    <ds:schemaRef ds:uri="http://www.w3.org/XML/1998/namespace"/>
    <ds:schemaRef ds:uri="http://purl.org/dc/elements/1.1/"/>
    <ds:schemaRef ds:uri="caa02d93-d17b-4249-a0c5-afeca33be5b7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b496163d-89a1-4d48-9d31-68cb6b4034b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5CCB204-9A83-4496-AA58-F1DA46041F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84B9DB-5DE9-45DD-88AE-351A5986EA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494</TotalTime>
  <Words>887</Words>
  <Application>Microsoft Office PowerPoint</Application>
  <PresentationFormat>Widescreen</PresentationFormat>
  <Paragraphs>120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Times New Roman</vt:lpstr>
      <vt:lpstr>Webdings</vt:lpstr>
      <vt:lpstr>Wingdings</vt:lpstr>
      <vt:lpstr>Wingdings 2</vt:lpstr>
      <vt:lpstr>Office Theme</vt:lpstr>
      <vt:lpstr>8Ie Drag  </vt:lpstr>
      <vt:lpstr>Objectives</vt:lpstr>
      <vt:lpstr>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11</cp:revision>
  <dcterms:created xsi:type="dcterms:W3CDTF">2021-09-13T14:51:26Z</dcterms:created>
  <dcterms:modified xsi:type="dcterms:W3CDTF">2022-07-13T12:29:41Z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