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2.xml" ContentType="application/vnd.openxmlformats-officedocument.theme+xml"/>
  <Override PartName="/ppt/slideLayouts/slideLayout11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1" r:id="rId3"/>
    <p:sldMasterId id="2147483747" r:id="rId4"/>
    <p:sldMasterId id="2147483759" r:id="rId5"/>
    <p:sldMasterId id="2147483771" r:id="rId6"/>
    <p:sldMasterId id="2147483786" r:id="rId7"/>
    <p:sldMasterId id="2147483801" r:id="rId8"/>
    <p:sldMasterId id="2147483803" r:id="rId9"/>
    <p:sldMasterId id="2147483805" r:id="rId10"/>
    <p:sldMasterId id="2147483807" r:id="rId11"/>
    <p:sldMasterId id="2147483820" r:id="rId12"/>
    <p:sldMasterId id="2147483833" r:id="rId13"/>
  </p:sldMasterIdLst>
  <p:notesMasterIdLst>
    <p:notesMasterId r:id="rId30"/>
  </p:notesMasterIdLst>
  <p:sldIdLst>
    <p:sldId id="256" r:id="rId14"/>
    <p:sldId id="310" r:id="rId15"/>
    <p:sldId id="311" r:id="rId16"/>
    <p:sldId id="308" r:id="rId17"/>
    <p:sldId id="305" r:id="rId18"/>
    <p:sldId id="315" r:id="rId19"/>
    <p:sldId id="313" r:id="rId20"/>
    <p:sldId id="306" r:id="rId21"/>
    <p:sldId id="316" r:id="rId22"/>
    <p:sldId id="301" r:id="rId23"/>
    <p:sldId id="317" r:id="rId24"/>
    <p:sldId id="309" r:id="rId25"/>
    <p:sldId id="314" r:id="rId26"/>
    <p:sldId id="307" r:id="rId27"/>
    <p:sldId id="318" r:id="rId28"/>
    <p:sldId id="319" r:id="rId2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AD1E1E"/>
    <a:srgbClr val="E6E6E6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FCB52-DACC-4D10-A506-6866FFAE8487}" v="289" dt="2021-07-20T18:11:01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23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arker" userId="8227ee0e-fd3b-4e42-9476-b3edf034b415" providerId="ADAL" clId="{810F9584-C2F3-42A6-B831-B97D8271DD53}"/>
    <pc:docChg chg="custSel modSld sldOrd">
      <pc:chgData name="J Barker" userId="8227ee0e-fd3b-4e42-9476-b3edf034b415" providerId="ADAL" clId="{810F9584-C2F3-42A6-B831-B97D8271DD53}" dt="2021-07-21T08:47:14.855" v="840" actId="1076"/>
      <pc:docMkLst>
        <pc:docMk/>
      </pc:docMkLst>
      <pc:sldChg chg="addSp delSp modSp">
        <pc:chgData name="J Barker" userId="8227ee0e-fd3b-4e42-9476-b3edf034b415" providerId="ADAL" clId="{810F9584-C2F3-42A6-B831-B97D8271DD53}" dt="2021-07-21T08:35:55.146" v="296" actId="1076"/>
        <pc:sldMkLst>
          <pc:docMk/>
          <pc:sldMk cId="2239502193" sldId="301"/>
        </pc:sldMkLst>
        <pc:spChg chg="add mod">
          <ac:chgData name="J Barker" userId="8227ee0e-fd3b-4e42-9476-b3edf034b415" providerId="ADAL" clId="{810F9584-C2F3-42A6-B831-B97D8271DD53}" dt="2021-07-21T08:34:58.914" v="253" actId="1076"/>
          <ac:spMkLst>
            <pc:docMk/>
            <pc:sldMk cId="2239502193" sldId="301"/>
            <ac:spMk id="3" creationId="{EE2601C9-9248-4C96-A7DC-7E44B44287F5}"/>
          </ac:spMkLst>
        </pc:spChg>
        <pc:spChg chg="mod">
          <ac:chgData name="J Barker" userId="8227ee0e-fd3b-4e42-9476-b3edf034b415" providerId="ADAL" clId="{810F9584-C2F3-42A6-B831-B97D8271DD53}" dt="2021-07-21T08:34:21.920" v="233" actId="20577"/>
          <ac:spMkLst>
            <pc:docMk/>
            <pc:sldMk cId="2239502193" sldId="301"/>
            <ac:spMk id="4" creationId="{00000000-0000-0000-0000-000000000000}"/>
          </ac:spMkLst>
        </pc:spChg>
        <pc:spChg chg="add mod">
          <ac:chgData name="J Barker" userId="8227ee0e-fd3b-4e42-9476-b3edf034b415" providerId="ADAL" clId="{810F9584-C2F3-42A6-B831-B97D8271DD53}" dt="2021-07-21T08:35:55.146" v="296" actId="1076"/>
          <ac:spMkLst>
            <pc:docMk/>
            <pc:sldMk cId="2239502193" sldId="301"/>
            <ac:spMk id="7" creationId="{45FEABB0-3FC4-4CDA-8E59-CC4931B3DAC7}"/>
          </ac:spMkLst>
        </pc:spChg>
        <pc:picChg chg="add mod">
          <ac:chgData name="J Barker" userId="8227ee0e-fd3b-4e42-9476-b3edf034b415" providerId="ADAL" clId="{810F9584-C2F3-42A6-B831-B97D8271DD53}" dt="2021-07-21T08:31:36.300" v="8" actId="1076"/>
          <ac:picMkLst>
            <pc:docMk/>
            <pc:sldMk cId="2239502193" sldId="301"/>
            <ac:picMk id="2" creationId="{8826DD26-44DB-4787-BAD0-37E111CC7EDF}"/>
          </ac:picMkLst>
        </pc:picChg>
        <pc:picChg chg="del">
          <ac:chgData name="J Barker" userId="8227ee0e-fd3b-4e42-9476-b3edf034b415" providerId="ADAL" clId="{810F9584-C2F3-42A6-B831-B97D8271DD53}" dt="2021-07-21T08:30:30.089" v="1" actId="478"/>
          <ac:picMkLst>
            <pc:docMk/>
            <pc:sldMk cId="2239502193" sldId="301"/>
            <ac:picMk id="5" creationId="{00000000-0000-0000-0000-000000000000}"/>
          </ac:picMkLst>
        </pc:picChg>
        <pc:picChg chg="add mod">
          <ac:chgData name="J Barker" userId="8227ee0e-fd3b-4e42-9476-b3edf034b415" providerId="ADAL" clId="{810F9584-C2F3-42A6-B831-B97D8271DD53}" dt="2021-07-21T08:35:29.362" v="257" actId="1076"/>
          <ac:picMkLst>
            <pc:docMk/>
            <pc:sldMk cId="2239502193" sldId="301"/>
            <ac:picMk id="6" creationId="{0DEA8078-E195-4A20-81F7-93AA06067869}"/>
          </ac:picMkLst>
        </pc:picChg>
      </pc:sldChg>
      <pc:sldChg chg="modSp">
        <pc:chgData name="J Barker" userId="8227ee0e-fd3b-4e42-9476-b3edf034b415" providerId="ADAL" clId="{810F9584-C2F3-42A6-B831-B97D8271DD53}" dt="2021-07-21T08:30:01.006" v="0"/>
        <pc:sldMkLst>
          <pc:docMk/>
          <pc:sldMk cId="2408841613" sldId="305"/>
        </pc:sldMkLst>
        <pc:picChg chg="mod">
          <ac:chgData name="J Barker" userId="8227ee0e-fd3b-4e42-9476-b3edf034b415" providerId="ADAL" clId="{810F9584-C2F3-42A6-B831-B97D8271DD53}" dt="2021-07-21T08:30:01.006" v="0"/>
          <ac:picMkLst>
            <pc:docMk/>
            <pc:sldMk cId="2408841613" sldId="305"/>
            <ac:picMk id="2" creationId="{00000000-0000-0000-0000-000000000000}"/>
          </ac:picMkLst>
        </pc:picChg>
      </pc:sldChg>
      <pc:sldChg chg="delSp modSp">
        <pc:chgData name="J Barker" userId="8227ee0e-fd3b-4e42-9476-b3edf034b415" providerId="ADAL" clId="{810F9584-C2F3-42A6-B831-B97D8271DD53}" dt="2021-07-21T08:44:29.479" v="744" actId="14100"/>
        <pc:sldMkLst>
          <pc:docMk/>
          <pc:sldMk cId="2231820408" sldId="307"/>
        </pc:sldMkLst>
        <pc:spChg chg="mod">
          <ac:chgData name="J Barker" userId="8227ee0e-fd3b-4e42-9476-b3edf034b415" providerId="ADAL" clId="{810F9584-C2F3-42A6-B831-B97D8271DD53}" dt="2021-07-21T08:44:29.479" v="744" actId="14100"/>
          <ac:spMkLst>
            <pc:docMk/>
            <pc:sldMk cId="2231820408" sldId="307"/>
            <ac:spMk id="5" creationId="{00000000-0000-0000-0000-000000000000}"/>
          </ac:spMkLst>
        </pc:spChg>
        <pc:picChg chg="del">
          <ac:chgData name="J Barker" userId="8227ee0e-fd3b-4e42-9476-b3edf034b415" providerId="ADAL" clId="{810F9584-C2F3-42A6-B831-B97D8271DD53}" dt="2021-07-21T08:44:04.452" v="734" actId="478"/>
          <ac:picMkLst>
            <pc:docMk/>
            <pc:sldMk cId="2231820408" sldId="307"/>
            <ac:picMk id="3" creationId="{00000000-0000-0000-0000-000000000000}"/>
          </ac:picMkLst>
        </pc:picChg>
        <pc:picChg chg="mod">
          <ac:chgData name="J Barker" userId="8227ee0e-fd3b-4e42-9476-b3edf034b415" providerId="ADAL" clId="{810F9584-C2F3-42A6-B831-B97D8271DD53}" dt="2021-07-21T08:44:07.864" v="735" actId="1076"/>
          <ac:picMkLst>
            <pc:docMk/>
            <pc:sldMk cId="2231820408" sldId="307"/>
            <ac:picMk id="4" creationId="{00000000-0000-0000-0000-000000000000}"/>
          </ac:picMkLst>
        </pc:picChg>
      </pc:sldChg>
      <pc:sldChg chg="delSp modSp">
        <pc:chgData name="J Barker" userId="8227ee0e-fd3b-4e42-9476-b3edf034b415" providerId="ADAL" clId="{810F9584-C2F3-42A6-B831-B97D8271DD53}" dt="2021-07-21T08:40:01.790" v="529" actId="20577"/>
        <pc:sldMkLst>
          <pc:docMk/>
          <pc:sldMk cId="2792382076" sldId="309"/>
        </pc:sldMkLst>
        <pc:spChg chg="mod">
          <ac:chgData name="J Barker" userId="8227ee0e-fd3b-4e42-9476-b3edf034b415" providerId="ADAL" clId="{810F9584-C2F3-42A6-B831-B97D8271DD53}" dt="2021-07-21T08:38:36.690" v="427" actId="14100"/>
          <ac:spMkLst>
            <pc:docMk/>
            <pc:sldMk cId="2792382076" sldId="309"/>
            <ac:spMk id="3" creationId="{00000000-0000-0000-0000-000000000000}"/>
          </ac:spMkLst>
        </pc:spChg>
        <pc:spChg chg="mod">
          <ac:chgData name="J Barker" userId="8227ee0e-fd3b-4e42-9476-b3edf034b415" providerId="ADAL" clId="{810F9584-C2F3-42A6-B831-B97D8271DD53}" dt="2021-07-21T08:36:36.185" v="302" actId="14100"/>
          <ac:spMkLst>
            <pc:docMk/>
            <pc:sldMk cId="2792382076" sldId="309"/>
            <ac:spMk id="4" creationId="{00000000-0000-0000-0000-000000000000}"/>
          </ac:spMkLst>
        </pc:spChg>
        <pc:spChg chg="mod">
          <ac:chgData name="J Barker" userId="8227ee0e-fd3b-4e42-9476-b3edf034b415" providerId="ADAL" clId="{810F9584-C2F3-42A6-B831-B97D8271DD53}" dt="2021-07-21T08:38:28.457" v="422" actId="14100"/>
          <ac:spMkLst>
            <pc:docMk/>
            <pc:sldMk cId="2792382076" sldId="309"/>
            <ac:spMk id="5" creationId="{00000000-0000-0000-0000-000000000000}"/>
          </ac:spMkLst>
        </pc:spChg>
        <pc:spChg chg="mod">
          <ac:chgData name="J Barker" userId="8227ee0e-fd3b-4e42-9476-b3edf034b415" providerId="ADAL" clId="{810F9584-C2F3-42A6-B831-B97D8271DD53}" dt="2021-07-21T08:40:01.790" v="529" actId="20577"/>
          <ac:spMkLst>
            <pc:docMk/>
            <pc:sldMk cId="2792382076" sldId="309"/>
            <ac:spMk id="7" creationId="{00000000-0000-0000-0000-000000000000}"/>
          </ac:spMkLst>
        </pc:spChg>
        <pc:picChg chg="del">
          <ac:chgData name="J Barker" userId="8227ee0e-fd3b-4e42-9476-b3edf034b415" providerId="ADAL" clId="{810F9584-C2F3-42A6-B831-B97D8271DD53}" dt="2021-07-21T08:38:24.277" v="420" actId="478"/>
          <ac:picMkLst>
            <pc:docMk/>
            <pc:sldMk cId="2792382076" sldId="309"/>
            <ac:picMk id="2" creationId="{00000000-0000-0000-0000-000000000000}"/>
          </ac:picMkLst>
        </pc:picChg>
      </pc:sldChg>
      <pc:sldChg chg="addSp delSp modSp modAnim">
        <pc:chgData name="J Barker" userId="8227ee0e-fd3b-4e42-9476-b3edf034b415" providerId="ADAL" clId="{810F9584-C2F3-42A6-B831-B97D8271DD53}" dt="2021-07-21T08:47:14.855" v="840" actId="1076"/>
        <pc:sldMkLst>
          <pc:docMk/>
          <pc:sldMk cId="3006921774" sldId="314"/>
        </pc:sldMkLst>
        <pc:spChg chg="add mod ord">
          <ac:chgData name="J Barker" userId="8227ee0e-fd3b-4e42-9476-b3edf034b415" providerId="ADAL" clId="{810F9584-C2F3-42A6-B831-B97D8271DD53}" dt="2021-07-21T08:44:43.847" v="745" actId="1076"/>
          <ac:spMkLst>
            <pc:docMk/>
            <pc:sldMk cId="3006921774" sldId="314"/>
            <ac:spMk id="4" creationId="{60F23AD7-91BA-4F67-8FB5-E19478F16177}"/>
          </ac:spMkLst>
        </pc:spChg>
        <pc:spChg chg="add mod">
          <ac:chgData name="J Barker" userId="8227ee0e-fd3b-4e42-9476-b3edf034b415" providerId="ADAL" clId="{810F9584-C2F3-42A6-B831-B97D8271DD53}" dt="2021-07-21T08:44:43.847" v="745" actId="1076"/>
          <ac:spMkLst>
            <pc:docMk/>
            <pc:sldMk cId="3006921774" sldId="314"/>
            <ac:spMk id="5" creationId="{D106068B-00FC-465D-9E45-4CD8F56EE461}"/>
          </ac:spMkLst>
        </pc:spChg>
        <pc:spChg chg="add mod">
          <ac:chgData name="J Barker" userId="8227ee0e-fd3b-4e42-9476-b3edf034b415" providerId="ADAL" clId="{810F9584-C2F3-42A6-B831-B97D8271DD53}" dt="2021-07-21T08:44:47.792" v="746" actId="1076"/>
          <ac:spMkLst>
            <pc:docMk/>
            <pc:sldMk cId="3006921774" sldId="314"/>
            <ac:spMk id="6" creationId="{C820DBC7-67FB-4C3D-A61A-01486FBE09B2}"/>
          </ac:spMkLst>
        </pc:spChg>
        <pc:spChg chg="add mod">
          <ac:chgData name="J Barker" userId="8227ee0e-fd3b-4e42-9476-b3edf034b415" providerId="ADAL" clId="{810F9584-C2F3-42A6-B831-B97D8271DD53}" dt="2021-07-21T08:45:47.631" v="773" actId="1076"/>
          <ac:spMkLst>
            <pc:docMk/>
            <pc:sldMk cId="3006921774" sldId="314"/>
            <ac:spMk id="8" creationId="{66A8AF75-509E-4AB3-8E6A-E553AB05F9CA}"/>
          </ac:spMkLst>
        </pc:spChg>
        <pc:spChg chg="add mod">
          <ac:chgData name="J Barker" userId="8227ee0e-fd3b-4e42-9476-b3edf034b415" providerId="ADAL" clId="{810F9584-C2F3-42A6-B831-B97D8271DD53}" dt="2021-07-21T08:46:22.584" v="797" actId="1076"/>
          <ac:spMkLst>
            <pc:docMk/>
            <pc:sldMk cId="3006921774" sldId="314"/>
            <ac:spMk id="9" creationId="{2A5CD774-1BA4-4819-91E8-31240BCB39A5}"/>
          </ac:spMkLst>
        </pc:spChg>
        <pc:spChg chg="add mod">
          <ac:chgData name="J Barker" userId="8227ee0e-fd3b-4e42-9476-b3edf034b415" providerId="ADAL" clId="{810F9584-C2F3-42A6-B831-B97D8271DD53}" dt="2021-07-21T08:47:14.855" v="840" actId="1076"/>
          <ac:spMkLst>
            <pc:docMk/>
            <pc:sldMk cId="3006921774" sldId="314"/>
            <ac:spMk id="11" creationId="{CBD057CF-489A-4DE1-8EC6-DE4F651C1EE1}"/>
          </ac:spMkLst>
        </pc:spChg>
        <pc:picChg chg="add mod">
          <ac:chgData name="J Barker" userId="8227ee0e-fd3b-4e42-9476-b3edf034b415" providerId="ADAL" clId="{810F9584-C2F3-42A6-B831-B97D8271DD53}" dt="2021-07-21T08:44:43.847" v="745" actId="1076"/>
          <ac:picMkLst>
            <pc:docMk/>
            <pc:sldMk cId="3006921774" sldId="314"/>
            <ac:picMk id="3" creationId="{2BAB84C8-E28C-4B50-9B5B-511B343F734E}"/>
          </ac:picMkLst>
        </pc:picChg>
        <pc:picChg chg="add mod">
          <ac:chgData name="J Barker" userId="8227ee0e-fd3b-4e42-9476-b3edf034b415" providerId="ADAL" clId="{810F9584-C2F3-42A6-B831-B97D8271DD53}" dt="2021-07-21T08:45:00.367" v="750" actId="1076"/>
          <ac:picMkLst>
            <pc:docMk/>
            <pc:sldMk cId="3006921774" sldId="314"/>
            <ac:picMk id="7" creationId="{C393D9D5-E75D-4C94-BD7A-95A6DAED3FFE}"/>
          </ac:picMkLst>
        </pc:picChg>
        <pc:picChg chg="add del">
          <ac:chgData name="J Barker" userId="8227ee0e-fd3b-4e42-9476-b3edf034b415" providerId="ADAL" clId="{810F9584-C2F3-42A6-B831-B97D8271DD53}" dt="2021-07-21T08:46:46.148" v="800" actId="478"/>
          <ac:picMkLst>
            <pc:docMk/>
            <pc:sldMk cId="3006921774" sldId="314"/>
            <ac:picMk id="10" creationId="{BE8298F6-909C-49E0-8F31-EB1772B7F6D7}"/>
          </ac:picMkLst>
        </pc:picChg>
      </pc:sldChg>
      <pc:sldChg chg="addSp delSp modSp ord delAnim">
        <pc:chgData name="J Barker" userId="8227ee0e-fd3b-4e42-9476-b3edf034b415" providerId="ADAL" clId="{810F9584-C2F3-42A6-B831-B97D8271DD53}" dt="2021-07-21T08:38:21.131" v="419"/>
        <pc:sldMkLst>
          <pc:docMk/>
          <pc:sldMk cId="1144783797" sldId="317"/>
        </pc:sldMkLst>
        <pc:spChg chg="del">
          <ac:chgData name="J Barker" userId="8227ee0e-fd3b-4e42-9476-b3edf034b415" providerId="ADAL" clId="{810F9584-C2F3-42A6-B831-B97D8271DD53}" dt="2021-07-21T08:36:51.480" v="303" actId="478"/>
          <ac:spMkLst>
            <pc:docMk/>
            <pc:sldMk cId="1144783797" sldId="317"/>
            <ac:spMk id="7" creationId="{00000000-0000-0000-0000-000000000000}"/>
          </ac:spMkLst>
        </pc:spChg>
        <pc:spChg chg="add mod">
          <ac:chgData name="J Barker" userId="8227ee0e-fd3b-4e42-9476-b3edf034b415" providerId="ADAL" clId="{810F9584-C2F3-42A6-B831-B97D8271DD53}" dt="2021-07-21T08:38:12.071" v="417" actId="20577"/>
          <ac:spMkLst>
            <pc:docMk/>
            <pc:sldMk cId="1144783797" sldId="317"/>
            <ac:spMk id="8" creationId="{A6FEEAD1-A064-4216-A131-5F7C304B7B1A}"/>
          </ac:spMkLst>
        </pc:spChg>
      </pc:sldChg>
    </pc:docChg>
  </pc:docChgLst>
  <pc:docChgLst>
    <pc:chgData name="J Barker" userId="8227ee0e-fd3b-4e42-9476-b3edf034b415" providerId="ADAL" clId="{C460742D-87C0-4957-B8BA-AB568F531741}"/>
  </pc:docChgLst>
  <pc:docChgLst>
    <pc:chgData name="J Barker" userId="8227ee0e-fd3b-4e42-9476-b3edf034b415" providerId="ADAL" clId="{AEDFCB52-DACC-4D10-A506-6866FFAE8487}"/>
    <pc:docChg chg="undo redo custSel addSld delSld modSld sldOrd">
      <pc:chgData name="J Barker" userId="8227ee0e-fd3b-4e42-9476-b3edf034b415" providerId="ADAL" clId="{AEDFCB52-DACC-4D10-A506-6866FFAE8487}" dt="2021-07-20T18:11:01.371" v="1105" actId="20577"/>
      <pc:docMkLst>
        <pc:docMk/>
      </pc:docMkLst>
      <pc:sldChg chg="modSp mod">
        <pc:chgData name="J Barker" userId="8227ee0e-fd3b-4e42-9476-b3edf034b415" providerId="ADAL" clId="{AEDFCB52-DACC-4D10-A506-6866FFAE8487}" dt="2021-07-20T17:28:57.959" v="29" actId="14100"/>
        <pc:sldMkLst>
          <pc:docMk/>
          <pc:sldMk cId="0" sldId="256"/>
        </pc:sldMkLst>
        <pc:spChg chg="mod">
          <ac:chgData name="J Barker" userId="8227ee0e-fd3b-4e42-9476-b3edf034b415" providerId="ADAL" clId="{AEDFCB52-DACC-4D10-A506-6866FFAE8487}" dt="2021-07-20T17:28:00.889" v="21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 Barker" userId="8227ee0e-fd3b-4e42-9476-b3edf034b415" providerId="ADAL" clId="{AEDFCB52-DACC-4D10-A506-6866FFAE8487}" dt="2021-07-20T17:28:57.959" v="29" actId="14100"/>
          <ac:spMkLst>
            <pc:docMk/>
            <pc:sldMk cId="0" sldId="256"/>
            <ac:spMk id="15" creationId="{00000000-0000-0000-0000-000000000000}"/>
          </ac:spMkLst>
        </pc:spChg>
        <pc:spChg chg="mod ord">
          <ac:chgData name="J Barker" userId="8227ee0e-fd3b-4e42-9476-b3edf034b415" providerId="ADAL" clId="{AEDFCB52-DACC-4D10-A506-6866FFAE8487}" dt="2021-07-20T17:28:43.591" v="26" actId="1076"/>
          <ac:spMkLst>
            <pc:docMk/>
            <pc:sldMk cId="0" sldId="256"/>
            <ac:spMk id="20" creationId="{00000000-0000-0000-0000-000000000000}"/>
          </ac:spMkLst>
        </pc:spChg>
        <pc:picChg chg="mod">
          <ac:chgData name="J Barker" userId="8227ee0e-fd3b-4e42-9476-b3edf034b415" providerId="ADAL" clId="{AEDFCB52-DACC-4D10-A506-6866FFAE8487}" dt="2021-07-20T17:28:49.880" v="27" actId="14100"/>
          <ac:picMkLst>
            <pc:docMk/>
            <pc:sldMk cId="0" sldId="256"/>
            <ac:picMk id="19" creationId="{00000000-0000-0000-0000-000000000000}"/>
          </ac:picMkLst>
        </pc:picChg>
      </pc:sldChg>
      <pc:sldChg chg="del">
        <pc:chgData name="J Barker" userId="8227ee0e-fd3b-4e42-9476-b3edf034b415" providerId="ADAL" clId="{AEDFCB52-DACC-4D10-A506-6866FFAE8487}" dt="2021-07-20T17:30:56.708" v="30" actId="2696"/>
        <pc:sldMkLst>
          <pc:docMk/>
          <pc:sldMk cId="4287718989" sldId="304"/>
        </pc:sldMkLst>
      </pc:sldChg>
      <pc:sldChg chg="addSp modSp mod ord modAnim">
        <pc:chgData name="J Barker" userId="8227ee0e-fd3b-4e42-9476-b3edf034b415" providerId="ADAL" clId="{AEDFCB52-DACC-4D10-A506-6866FFAE8487}" dt="2021-07-20T17:50:04.796" v="472"/>
        <pc:sldMkLst>
          <pc:docMk/>
          <pc:sldMk cId="2408841613" sldId="305"/>
        </pc:sldMkLst>
        <pc:spChg chg="mod">
          <ac:chgData name="J Barker" userId="8227ee0e-fd3b-4e42-9476-b3edf034b415" providerId="ADAL" clId="{AEDFCB52-DACC-4D10-A506-6866FFAE8487}" dt="2021-07-20T17:49:40.316" v="444" actId="14100"/>
          <ac:spMkLst>
            <pc:docMk/>
            <pc:sldMk cId="2408841613" sldId="305"/>
            <ac:spMk id="4" creationId="{00000000-0000-0000-0000-000000000000}"/>
          </ac:spMkLst>
        </pc:spChg>
        <pc:spChg chg="add mod">
          <ac:chgData name="J Barker" userId="8227ee0e-fd3b-4e42-9476-b3edf034b415" providerId="ADAL" clId="{AEDFCB52-DACC-4D10-A506-6866FFAE8487}" dt="2021-07-20T17:49:22.892" v="439" actId="1076"/>
          <ac:spMkLst>
            <pc:docMk/>
            <pc:sldMk cId="2408841613" sldId="305"/>
            <ac:spMk id="6" creationId="{7850D153-91D1-4961-90D1-7BDF7036C2B1}"/>
          </ac:spMkLst>
        </pc:spChg>
        <pc:spChg chg="add mod">
          <ac:chgData name="J Barker" userId="8227ee0e-fd3b-4e42-9476-b3edf034b415" providerId="ADAL" clId="{AEDFCB52-DACC-4D10-A506-6866FFAE8487}" dt="2021-07-20T17:47:37.413" v="381" actId="14100"/>
          <ac:spMkLst>
            <pc:docMk/>
            <pc:sldMk cId="2408841613" sldId="305"/>
            <ac:spMk id="7" creationId="{39F4389F-D85F-4DC1-9B3A-515BB429CF4A}"/>
          </ac:spMkLst>
        </pc:spChg>
        <pc:spChg chg="add mod">
          <ac:chgData name="J Barker" userId="8227ee0e-fd3b-4e42-9476-b3edf034b415" providerId="ADAL" clId="{AEDFCB52-DACC-4D10-A506-6866FFAE8487}" dt="2021-07-20T17:48:25.844" v="392" actId="14100"/>
          <ac:spMkLst>
            <pc:docMk/>
            <pc:sldMk cId="2408841613" sldId="305"/>
            <ac:spMk id="8" creationId="{848A5BB4-FACE-4208-ACCE-8600E4C083B4}"/>
          </ac:spMkLst>
        </pc:spChg>
        <pc:spChg chg="add mod">
          <ac:chgData name="J Barker" userId="8227ee0e-fd3b-4e42-9476-b3edf034b415" providerId="ADAL" clId="{AEDFCB52-DACC-4D10-A506-6866FFAE8487}" dt="2021-07-20T17:49:25.165" v="440" actId="1076"/>
          <ac:spMkLst>
            <pc:docMk/>
            <pc:sldMk cId="2408841613" sldId="305"/>
            <ac:spMk id="9" creationId="{7EC8BD30-F32F-4E80-B826-149142D4997D}"/>
          </ac:spMkLst>
        </pc:spChg>
        <pc:spChg chg="add mod">
          <ac:chgData name="J Barker" userId="8227ee0e-fd3b-4e42-9476-b3edf034b415" providerId="ADAL" clId="{AEDFCB52-DACC-4D10-A506-6866FFAE8487}" dt="2021-07-20T17:49:58.172" v="471" actId="14100"/>
          <ac:spMkLst>
            <pc:docMk/>
            <pc:sldMk cId="2408841613" sldId="305"/>
            <ac:spMk id="10" creationId="{6253EB39-8E2E-4939-9421-FC5839AC6D20}"/>
          </ac:spMkLst>
        </pc:spChg>
      </pc:sldChg>
      <pc:sldChg chg="addSp delSp modSp mod delAnim">
        <pc:chgData name="J Barker" userId="8227ee0e-fd3b-4e42-9476-b3edf034b415" providerId="ADAL" clId="{AEDFCB52-DACC-4D10-A506-6866FFAE8487}" dt="2021-07-20T18:10:42.025" v="1078" actId="14100"/>
        <pc:sldMkLst>
          <pc:docMk/>
          <pc:sldMk cId="731563517" sldId="306"/>
        </pc:sldMkLst>
        <pc:spChg chg="del">
          <ac:chgData name="J Barker" userId="8227ee0e-fd3b-4e42-9476-b3edf034b415" providerId="ADAL" clId="{AEDFCB52-DACC-4D10-A506-6866FFAE8487}" dt="2021-07-20T17:55:36.017" v="598" actId="478"/>
          <ac:spMkLst>
            <pc:docMk/>
            <pc:sldMk cId="731563517" sldId="306"/>
            <ac:spMk id="5" creationId="{00000000-0000-0000-0000-000000000000}"/>
          </ac:spMkLst>
        </pc:spChg>
        <pc:spChg chg="del">
          <ac:chgData name="J Barker" userId="8227ee0e-fd3b-4e42-9476-b3edf034b415" providerId="ADAL" clId="{AEDFCB52-DACC-4D10-A506-6866FFAE8487}" dt="2021-07-20T17:55:42.499" v="599" actId="478"/>
          <ac:spMkLst>
            <pc:docMk/>
            <pc:sldMk cId="731563517" sldId="306"/>
            <ac:spMk id="6" creationId="{00000000-0000-0000-0000-000000000000}"/>
          </ac:spMkLst>
        </pc:spChg>
        <pc:spChg chg="del">
          <ac:chgData name="J Barker" userId="8227ee0e-fd3b-4e42-9476-b3edf034b415" providerId="ADAL" clId="{AEDFCB52-DACC-4D10-A506-6866FFAE8487}" dt="2021-07-20T17:55:42.499" v="599" actId="478"/>
          <ac:spMkLst>
            <pc:docMk/>
            <pc:sldMk cId="731563517" sldId="306"/>
            <ac:spMk id="7" creationId="{00000000-0000-0000-0000-000000000000}"/>
          </ac:spMkLst>
        </pc:spChg>
        <pc:spChg chg="del">
          <ac:chgData name="J Barker" userId="8227ee0e-fd3b-4e42-9476-b3edf034b415" providerId="ADAL" clId="{AEDFCB52-DACC-4D10-A506-6866FFAE8487}" dt="2021-07-20T17:55:42.499" v="599" actId="478"/>
          <ac:spMkLst>
            <pc:docMk/>
            <pc:sldMk cId="731563517" sldId="306"/>
            <ac:spMk id="8" creationId="{00000000-0000-0000-0000-000000000000}"/>
          </ac:spMkLst>
        </pc:spChg>
        <pc:spChg chg="add mod">
          <ac:chgData name="J Barker" userId="8227ee0e-fd3b-4e42-9476-b3edf034b415" providerId="ADAL" clId="{AEDFCB52-DACC-4D10-A506-6866FFAE8487}" dt="2021-07-20T18:03:07.765" v="790" actId="1076"/>
          <ac:spMkLst>
            <pc:docMk/>
            <pc:sldMk cId="731563517" sldId="306"/>
            <ac:spMk id="9" creationId="{30875154-85BB-4DBE-B395-DC2C6409639F}"/>
          </ac:spMkLst>
        </pc:spChg>
        <pc:spChg chg="add del mod">
          <ac:chgData name="J Barker" userId="8227ee0e-fd3b-4e42-9476-b3edf034b415" providerId="ADAL" clId="{AEDFCB52-DACC-4D10-A506-6866FFAE8487}" dt="2021-07-20T18:04:51.987" v="860"/>
          <ac:spMkLst>
            <pc:docMk/>
            <pc:sldMk cId="731563517" sldId="306"/>
            <ac:spMk id="10" creationId="{C2E34EC6-0D86-4E9A-86A1-76CB253906D1}"/>
          </ac:spMkLst>
        </pc:spChg>
        <pc:spChg chg="add mod">
          <ac:chgData name="J Barker" userId="8227ee0e-fd3b-4e42-9476-b3edf034b415" providerId="ADAL" clId="{AEDFCB52-DACC-4D10-A506-6866FFAE8487}" dt="2021-07-20T18:10:42.025" v="1078" actId="14100"/>
          <ac:spMkLst>
            <pc:docMk/>
            <pc:sldMk cId="731563517" sldId="306"/>
            <ac:spMk id="11" creationId="{6586E34B-151D-4746-AE78-58F83C1A14C5}"/>
          </ac:spMkLst>
        </pc:spChg>
      </pc:sldChg>
      <pc:sldChg chg="add del modTransition modAnim">
        <pc:chgData name="J Barker" userId="8227ee0e-fd3b-4e42-9476-b3edf034b415" providerId="ADAL" clId="{AEDFCB52-DACC-4D10-A506-6866FFAE8487}" dt="2021-07-20T17:18:26.391" v="3"/>
        <pc:sldMkLst>
          <pc:docMk/>
          <pc:sldMk cId="0" sldId="310"/>
        </pc:sldMkLst>
      </pc:sldChg>
      <pc:sldChg chg="modSp add del modTransition modAnim">
        <pc:chgData name="J Barker" userId="8227ee0e-fd3b-4e42-9476-b3edf034b415" providerId="ADAL" clId="{AEDFCB52-DACC-4D10-A506-6866FFAE8487}" dt="2021-07-20T17:33:12.177" v="77" actId="20577"/>
        <pc:sldMkLst>
          <pc:docMk/>
          <pc:sldMk cId="0" sldId="311"/>
        </pc:sldMkLst>
        <pc:spChg chg="mod">
          <ac:chgData name="J Barker" userId="8227ee0e-fd3b-4e42-9476-b3edf034b415" providerId="ADAL" clId="{AEDFCB52-DACC-4D10-A506-6866FFAE8487}" dt="2021-07-20T17:33:12.177" v="77" actId="20577"/>
          <ac:spMkLst>
            <pc:docMk/>
            <pc:sldMk cId="0" sldId="311"/>
            <ac:spMk id="98307" creationId="{C6781A1F-2DDC-4510-953E-F8BA74BBBFE8}"/>
          </ac:spMkLst>
        </pc:spChg>
      </pc:sldChg>
      <pc:sldChg chg="add del modTransition">
        <pc:chgData name="J Barker" userId="8227ee0e-fd3b-4e42-9476-b3edf034b415" providerId="ADAL" clId="{AEDFCB52-DACC-4D10-A506-6866FFAE8487}" dt="2021-07-20T17:33:06.738" v="76" actId="47"/>
        <pc:sldMkLst>
          <pc:docMk/>
          <pc:sldMk cId="0" sldId="312"/>
        </pc:sldMkLst>
      </pc:sldChg>
      <pc:sldChg chg="addSp delSp modSp new mod delAnim modAnim">
        <pc:chgData name="J Barker" userId="8227ee0e-fd3b-4e42-9476-b3edf034b415" providerId="ADAL" clId="{AEDFCB52-DACC-4D10-A506-6866FFAE8487}" dt="2021-07-20T18:04:28.213" v="857" actId="14100"/>
        <pc:sldMkLst>
          <pc:docMk/>
          <pc:sldMk cId="1794333561" sldId="313"/>
        </pc:sldMkLst>
        <pc:spChg chg="add del mod">
          <ac:chgData name="J Barker" userId="8227ee0e-fd3b-4e42-9476-b3edf034b415" providerId="ADAL" clId="{AEDFCB52-DACC-4D10-A506-6866FFAE8487}" dt="2021-07-20T17:51:50.475" v="504" actId="478"/>
          <ac:spMkLst>
            <pc:docMk/>
            <pc:sldMk cId="1794333561" sldId="313"/>
            <ac:spMk id="2" creationId="{B0935426-D664-415B-9C59-C83911755D7D}"/>
          </ac:spMkLst>
        </pc:spChg>
        <pc:spChg chg="add mod">
          <ac:chgData name="J Barker" userId="8227ee0e-fd3b-4e42-9476-b3edf034b415" providerId="ADAL" clId="{AEDFCB52-DACC-4D10-A506-6866FFAE8487}" dt="2021-07-20T17:58:12.480" v="619" actId="20577"/>
          <ac:spMkLst>
            <pc:docMk/>
            <pc:sldMk cId="1794333561" sldId="313"/>
            <ac:spMk id="3" creationId="{62167F6B-1650-4369-8285-F0A1B6DA19B2}"/>
          </ac:spMkLst>
        </pc:spChg>
        <pc:spChg chg="add del mod">
          <ac:chgData name="J Barker" userId="8227ee0e-fd3b-4e42-9476-b3edf034b415" providerId="ADAL" clId="{AEDFCB52-DACC-4D10-A506-6866FFAE8487}" dt="2021-07-20T17:51:28.837" v="503" actId="478"/>
          <ac:spMkLst>
            <pc:docMk/>
            <pc:sldMk cId="1794333561" sldId="313"/>
            <ac:spMk id="4" creationId="{4AF4CCD6-F616-4071-91A6-ACC45E46349D}"/>
          </ac:spMkLst>
        </pc:spChg>
        <pc:spChg chg="add del mod">
          <ac:chgData name="J Barker" userId="8227ee0e-fd3b-4e42-9476-b3edf034b415" providerId="ADAL" clId="{AEDFCB52-DACC-4D10-A506-6866FFAE8487}" dt="2021-07-20T17:43:01.618" v="177" actId="478"/>
          <ac:spMkLst>
            <pc:docMk/>
            <pc:sldMk cId="1794333561" sldId="313"/>
            <ac:spMk id="5" creationId="{4463CD79-56A9-4B61-8439-2AF5E6D07846}"/>
          </ac:spMkLst>
        </pc:spChg>
        <pc:spChg chg="add mod">
          <ac:chgData name="J Barker" userId="8227ee0e-fd3b-4e42-9476-b3edf034b415" providerId="ADAL" clId="{AEDFCB52-DACC-4D10-A506-6866FFAE8487}" dt="2021-07-20T17:51:58.147" v="505" actId="1076"/>
          <ac:spMkLst>
            <pc:docMk/>
            <pc:sldMk cId="1794333561" sldId="313"/>
            <ac:spMk id="6" creationId="{4243BFBD-2C20-4A16-A87E-CED7B0EB0D54}"/>
          </ac:spMkLst>
        </pc:spChg>
        <pc:spChg chg="add mod">
          <ac:chgData name="J Barker" userId="8227ee0e-fd3b-4e42-9476-b3edf034b415" providerId="ADAL" clId="{AEDFCB52-DACC-4D10-A506-6866FFAE8487}" dt="2021-07-20T17:58:19.271" v="620" actId="1076"/>
          <ac:spMkLst>
            <pc:docMk/>
            <pc:sldMk cId="1794333561" sldId="313"/>
            <ac:spMk id="9" creationId="{20DEFB9A-3BB1-4188-A765-FAC3D9E92D1D}"/>
          </ac:spMkLst>
        </pc:spChg>
        <pc:spChg chg="add del mod">
          <ac:chgData name="J Barker" userId="8227ee0e-fd3b-4e42-9476-b3edf034b415" providerId="ADAL" clId="{AEDFCB52-DACC-4D10-A506-6866FFAE8487}" dt="2021-07-20T18:03:48.316" v="794"/>
          <ac:spMkLst>
            <pc:docMk/>
            <pc:sldMk cId="1794333561" sldId="313"/>
            <ac:spMk id="10" creationId="{B54E8573-348F-4932-B075-BCCF02A150E1}"/>
          </ac:spMkLst>
        </pc:spChg>
        <pc:spChg chg="add mod">
          <ac:chgData name="J Barker" userId="8227ee0e-fd3b-4e42-9476-b3edf034b415" providerId="ADAL" clId="{AEDFCB52-DACC-4D10-A506-6866FFAE8487}" dt="2021-07-20T18:04:00.645" v="803" actId="20577"/>
          <ac:spMkLst>
            <pc:docMk/>
            <pc:sldMk cId="1794333561" sldId="313"/>
            <ac:spMk id="11" creationId="{A00ADF17-D4C3-4BD1-B90B-1A0E164C36EB}"/>
          </ac:spMkLst>
        </pc:spChg>
        <pc:spChg chg="add mod">
          <ac:chgData name="J Barker" userId="8227ee0e-fd3b-4e42-9476-b3edf034b415" providerId="ADAL" clId="{AEDFCB52-DACC-4D10-A506-6866FFAE8487}" dt="2021-07-20T18:04:28.213" v="857" actId="14100"/>
          <ac:spMkLst>
            <pc:docMk/>
            <pc:sldMk cId="1794333561" sldId="313"/>
            <ac:spMk id="12" creationId="{09A38A76-2273-4C5F-B899-13945120098F}"/>
          </ac:spMkLst>
        </pc:spChg>
        <pc:picChg chg="add del mod">
          <ac:chgData name="J Barker" userId="8227ee0e-fd3b-4e42-9476-b3edf034b415" providerId="ADAL" clId="{AEDFCB52-DACC-4D10-A506-6866FFAE8487}" dt="2021-07-20T17:58:37.249" v="624" actId="21"/>
          <ac:picMkLst>
            <pc:docMk/>
            <pc:sldMk cId="1794333561" sldId="313"/>
            <ac:picMk id="8" creationId="{23BCD066-53D7-415B-8866-03A351C4E3D1}"/>
          </ac:picMkLst>
        </pc:picChg>
      </pc:sldChg>
      <pc:sldChg chg="modSp add mod">
        <pc:chgData name="J Barker" userId="8227ee0e-fd3b-4e42-9476-b3edf034b415" providerId="ADAL" clId="{AEDFCB52-DACC-4D10-A506-6866FFAE8487}" dt="2021-07-20T17:32:26.846" v="75" actId="20577"/>
        <pc:sldMkLst>
          <pc:docMk/>
          <pc:sldMk cId="3006921774" sldId="314"/>
        </pc:sldMkLst>
        <pc:spChg chg="mod">
          <ac:chgData name="J Barker" userId="8227ee0e-fd3b-4e42-9476-b3edf034b415" providerId="ADAL" clId="{AEDFCB52-DACC-4D10-A506-6866FFAE8487}" dt="2021-07-20T17:32:26.846" v="75" actId="20577"/>
          <ac:spMkLst>
            <pc:docMk/>
            <pc:sldMk cId="3006921774" sldId="314"/>
            <ac:spMk id="2" creationId="{B0935426-D664-415B-9C59-C83911755D7D}"/>
          </ac:spMkLst>
        </pc:spChg>
      </pc:sldChg>
      <pc:sldChg chg="addSp modSp new mod">
        <pc:chgData name="J Barker" userId="8227ee0e-fd3b-4e42-9476-b3edf034b415" providerId="ADAL" clId="{AEDFCB52-DACC-4D10-A506-6866FFAE8487}" dt="2021-07-20T17:58:50.663" v="628" actId="14100"/>
        <pc:sldMkLst>
          <pc:docMk/>
          <pc:sldMk cId="1750243297" sldId="315"/>
        </pc:sldMkLst>
        <pc:picChg chg="add mod">
          <ac:chgData name="J Barker" userId="8227ee0e-fd3b-4e42-9476-b3edf034b415" providerId="ADAL" clId="{AEDFCB52-DACC-4D10-A506-6866FFAE8487}" dt="2021-07-20T17:58:50.663" v="628" actId="14100"/>
          <ac:picMkLst>
            <pc:docMk/>
            <pc:sldMk cId="1750243297" sldId="315"/>
            <ac:picMk id="2" creationId="{20AD71F2-5596-4C1E-839F-49ABBD80220A}"/>
          </ac:picMkLst>
        </pc:picChg>
      </pc:sldChg>
      <pc:sldChg chg="addSp delSp modSp mod delAnim modAnim">
        <pc:chgData name="J Barker" userId="8227ee0e-fd3b-4e42-9476-b3edf034b415" providerId="ADAL" clId="{AEDFCB52-DACC-4D10-A506-6866FFAE8487}" dt="2021-07-20T18:11:01.371" v="1105" actId="20577"/>
        <pc:sldMkLst>
          <pc:docMk/>
          <pc:sldMk cId="1905576732" sldId="316"/>
        </pc:sldMkLst>
        <pc:spChg chg="del">
          <ac:chgData name="J Barker" userId="8227ee0e-fd3b-4e42-9476-b3edf034b415" providerId="ADAL" clId="{AEDFCB52-DACC-4D10-A506-6866FFAE8487}" dt="2021-07-20T18:05:01.540" v="863" actId="478"/>
          <ac:spMkLst>
            <pc:docMk/>
            <pc:sldMk cId="1905576732" sldId="316"/>
            <ac:spMk id="3" creationId="{00000000-0000-0000-0000-000000000000}"/>
          </ac:spMkLst>
        </pc:spChg>
        <pc:spChg chg="del">
          <ac:chgData name="J Barker" userId="8227ee0e-fd3b-4e42-9476-b3edf034b415" providerId="ADAL" clId="{AEDFCB52-DACC-4D10-A506-6866FFAE8487}" dt="2021-07-20T18:05:00.829" v="862" actId="478"/>
          <ac:spMkLst>
            <pc:docMk/>
            <pc:sldMk cId="1905576732" sldId="316"/>
            <ac:spMk id="4" creationId="{00000000-0000-0000-0000-000000000000}"/>
          </ac:spMkLst>
        </pc:spChg>
        <pc:spChg chg="add mod">
          <ac:chgData name="J Barker" userId="8227ee0e-fd3b-4e42-9476-b3edf034b415" providerId="ADAL" clId="{AEDFCB52-DACC-4D10-A506-6866FFAE8487}" dt="2021-07-20T18:08:14.741" v="968" actId="21"/>
          <ac:spMkLst>
            <pc:docMk/>
            <pc:sldMk cId="1905576732" sldId="316"/>
            <ac:spMk id="5" creationId="{307219CB-D90B-42BE-BBE7-99C10951653B}"/>
          </ac:spMkLst>
        </pc:spChg>
        <pc:spChg chg="add del">
          <ac:chgData name="J Barker" userId="8227ee0e-fd3b-4e42-9476-b3edf034b415" providerId="ADAL" clId="{AEDFCB52-DACC-4D10-A506-6866FFAE8487}" dt="2021-07-20T18:08:20.425" v="974" actId="22"/>
          <ac:spMkLst>
            <pc:docMk/>
            <pc:sldMk cId="1905576732" sldId="316"/>
            <ac:spMk id="8" creationId="{2E454B9C-803A-4A82-B958-88800EA559A1}"/>
          </ac:spMkLst>
        </pc:spChg>
        <pc:spChg chg="mod">
          <ac:chgData name="J Barker" userId="8227ee0e-fd3b-4e42-9476-b3edf034b415" providerId="ADAL" clId="{AEDFCB52-DACC-4D10-A506-6866FFAE8487}" dt="2021-07-20T18:11:01.371" v="1105" actId="20577"/>
          <ac:spMkLst>
            <pc:docMk/>
            <pc:sldMk cId="1905576732" sldId="316"/>
            <ac:spMk id="9" creationId="{30875154-85BB-4DBE-B395-DC2C6409639F}"/>
          </ac:spMkLst>
        </pc:spChg>
        <pc:spChg chg="add mod">
          <ac:chgData name="J Barker" userId="8227ee0e-fd3b-4e42-9476-b3edf034b415" providerId="ADAL" clId="{AEDFCB52-DACC-4D10-A506-6866FFAE8487}" dt="2021-07-20T18:09:47.610" v="1006" actId="14100"/>
          <ac:spMkLst>
            <pc:docMk/>
            <pc:sldMk cId="1905576732" sldId="316"/>
            <ac:spMk id="10" creationId="{C86404BF-2667-493C-8801-6D366186CE2E}"/>
          </ac:spMkLst>
        </pc:spChg>
        <pc:picChg chg="del">
          <ac:chgData name="J Barker" userId="8227ee0e-fd3b-4e42-9476-b3edf034b415" providerId="ADAL" clId="{AEDFCB52-DACC-4D10-A506-6866FFAE8487}" dt="2021-07-20T18:04:59.869" v="861" actId="478"/>
          <ac:picMkLst>
            <pc:docMk/>
            <pc:sldMk cId="1905576732" sldId="316"/>
            <ac:picMk id="2" creationId="{00000000-0000-0000-0000-000000000000}"/>
          </ac:picMkLst>
        </pc:picChg>
      </pc:sldChg>
    </pc:docChg>
  </pc:docChgLst>
  <pc:docChgLst>
    <pc:chgData name="J Barker" userId="8227ee0e-fd3b-4e42-9476-b3edf034b415" providerId="ADAL" clId="{4F1BC7FD-8A9F-4F85-AB4E-A45D619723AA}"/>
    <pc:docChg chg="addSld delSld modSld delMainMaster">
      <pc:chgData name="J Barker" userId="8227ee0e-fd3b-4e42-9476-b3edf034b415" providerId="ADAL" clId="{4F1BC7FD-8A9F-4F85-AB4E-A45D619723AA}" dt="2021-07-21T10:01:01.770" v="65"/>
      <pc:docMkLst>
        <pc:docMk/>
      </pc:docMkLst>
      <pc:sldChg chg="del">
        <pc:chgData name="J Barker" userId="8227ee0e-fd3b-4e42-9476-b3edf034b415" providerId="ADAL" clId="{4F1BC7FD-8A9F-4F85-AB4E-A45D619723AA}" dt="2021-07-21T10:00:45.051" v="28" actId="2696"/>
        <pc:sldMkLst>
          <pc:docMk/>
          <pc:sldMk cId="0" sldId="258"/>
        </pc:sldMkLst>
      </pc:sldChg>
      <pc:sldChg chg="del">
        <pc:chgData name="J Barker" userId="8227ee0e-fd3b-4e42-9476-b3edf034b415" providerId="ADAL" clId="{4F1BC7FD-8A9F-4F85-AB4E-A45D619723AA}" dt="2021-07-21T10:00:45.176" v="46" actId="2696"/>
        <pc:sldMkLst>
          <pc:docMk/>
          <pc:sldMk cId="0" sldId="259"/>
        </pc:sldMkLst>
      </pc:sldChg>
      <pc:sldChg chg="del">
        <pc:chgData name="J Barker" userId="8227ee0e-fd3b-4e42-9476-b3edf034b415" providerId="ADAL" clId="{4F1BC7FD-8A9F-4F85-AB4E-A45D619723AA}" dt="2021-07-21T10:00:45.208" v="47" actId="2696"/>
        <pc:sldMkLst>
          <pc:docMk/>
          <pc:sldMk cId="0" sldId="260"/>
        </pc:sldMkLst>
      </pc:sldChg>
      <pc:sldChg chg="del">
        <pc:chgData name="J Barker" userId="8227ee0e-fd3b-4e42-9476-b3edf034b415" providerId="ADAL" clId="{4F1BC7FD-8A9F-4F85-AB4E-A45D619723AA}" dt="2021-07-21T10:00:45.223" v="48" actId="2696"/>
        <pc:sldMkLst>
          <pc:docMk/>
          <pc:sldMk cId="0" sldId="261"/>
        </pc:sldMkLst>
      </pc:sldChg>
      <pc:sldChg chg="del">
        <pc:chgData name="J Barker" userId="8227ee0e-fd3b-4e42-9476-b3edf034b415" providerId="ADAL" clId="{4F1BC7FD-8A9F-4F85-AB4E-A45D619723AA}" dt="2021-07-21T10:00:45.239" v="49" actId="2696"/>
        <pc:sldMkLst>
          <pc:docMk/>
          <pc:sldMk cId="0" sldId="262"/>
        </pc:sldMkLst>
      </pc:sldChg>
      <pc:sldChg chg="del">
        <pc:chgData name="J Barker" userId="8227ee0e-fd3b-4e42-9476-b3edf034b415" providerId="ADAL" clId="{4F1BC7FD-8A9F-4F85-AB4E-A45D619723AA}" dt="2021-07-21T10:00:45.067" v="29" actId="2696"/>
        <pc:sldMkLst>
          <pc:docMk/>
          <pc:sldMk cId="0" sldId="265"/>
        </pc:sldMkLst>
      </pc:sldChg>
      <pc:sldChg chg="del">
        <pc:chgData name="J Barker" userId="8227ee0e-fd3b-4e42-9476-b3edf034b415" providerId="ADAL" clId="{4F1BC7FD-8A9F-4F85-AB4E-A45D619723AA}" dt="2021-07-21T10:00:45.254" v="50" actId="2696"/>
        <pc:sldMkLst>
          <pc:docMk/>
          <pc:sldMk cId="0" sldId="266"/>
        </pc:sldMkLst>
      </pc:sldChg>
      <pc:sldChg chg="del">
        <pc:chgData name="J Barker" userId="8227ee0e-fd3b-4e42-9476-b3edf034b415" providerId="ADAL" clId="{4F1BC7FD-8A9F-4F85-AB4E-A45D619723AA}" dt="2021-07-21T10:00:44.270" v="1" actId="2696"/>
        <pc:sldMkLst>
          <pc:docMk/>
          <pc:sldMk cId="0" sldId="270"/>
        </pc:sldMkLst>
      </pc:sldChg>
      <pc:sldChg chg="del">
        <pc:chgData name="J Barker" userId="8227ee0e-fd3b-4e42-9476-b3edf034b415" providerId="ADAL" clId="{4F1BC7FD-8A9F-4F85-AB4E-A45D619723AA}" dt="2021-07-21T10:00:45.083" v="30" actId="2696"/>
        <pc:sldMkLst>
          <pc:docMk/>
          <pc:sldMk cId="0" sldId="271"/>
        </pc:sldMkLst>
      </pc:sldChg>
      <pc:sldChg chg="del">
        <pc:chgData name="J Barker" userId="8227ee0e-fd3b-4e42-9476-b3edf034b415" providerId="ADAL" clId="{4F1BC7FD-8A9F-4F85-AB4E-A45D619723AA}" dt="2021-07-21T10:00:44.458" v="15" actId="2696"/>
        <pc:sldMkLst>
          <pc:docMk/>
          <pc:sldMk cId="351230505" sldId="277"/>
        </pc:sldMkLst>
      </pc:sldChg>
      <pc:sldChg chg="del">
        <pc:chgData name="J Barker" userId="8227ee0e-fd3b-4e42-9476-b3edf034b415" providerId="ADAL" clId="{4F1BC7FD-8A9F-4F85-AB4E-A45D619723AA}" dt="2021-07-21T10:00:44.317" v="14" actId="2696"/>
        <pc:sldMkLst>
          <pc:docMk/>
          <pc:sldMk cId="1800480732" sldId="294"/>
        </pc:sldMkLst>
      </pc:sldChg>
      <pc:sldChg chg="del">
        <pc:chgData name="J Barker" userId="8227ee0e-fd3b-4e42-9476-b3edf034b415" providerId="ADAL" clId="{4F1BC7FD-8A9F-4F85-AB4E-A45D619723AA}" dt="2021-07-21T10:00:45.098" v="31" actId="2696"/>
        <pc:sldMkLst>
          <pc:docMk/>
          <pc:sldMk cId="3544394457" sldId="295"/>
        </pc:sldMkLst>
      </pc:sldChg>
      <pc:sldChg chg="del">
        <pc:chgData name="J Barker" userId="8227ee0e-fd3b-4e42-9476-b3edf034b415" providerId="ADAL" clId="{4F1BC7FD-8A9F-4F85-AB4E-A45D619723AA}" dt="2021-07-21T10:00:45.114" v="32" actId="2696"/>
        <pc:sldMkLst>
          <pc:docMk/>
          <pc:sldMk cId="162705929" sldId="296"/>
        </pc:sldMkLst>
      </pc:sldChg>
      <pc:sldChg chg="del">
        <pc:chgData name="J Barker" userId="8227ee0e-fd3b-4e42-9476-b3edf034b415" providerId="ADAL" clId="{4F1BC7FD-8A9F-4F85-AB4E-A45D619723AA}" dt="2021-07-21T10:00:45.161" v="45" actId="2696"/>
        <pc:sldMkLst>
          <pc:docMk/>
          <pc:sldMk cId="1137974308" sldId="298"/>
        </pc:sldMkLst>
      </pc:sldChg>
      <pc:sldChg chg="del">
        <pc:chgData name="J Barker" userId="8227ee0e-fd3b-4e42-9476-b3edf034b415" providerId="ADAL" clId="{4F1BC7FD-8A9F-4F85-AB4E-A45D619723AA}" dt="2021-07-21T10:00:44.270" v="0" actId="2696"/>
        <pc:sldMkLst>
          <pc:docMk/>
          <pc:sldMk cId="2149784546" sldId="303"/>
        </pc:sldMkLst>
      </pc:sldChg>
      <pc:sldChg chg="add del modTransition">
        <pc:chgData name="J Barker" userId="8227ee0e-fd3b-4e42-9476-b3edf034b415" providerId="ADAL" clId="{4F1BC7FD-8A9F-4F85-AB4E-A45D619723AA}" dt="2021-07-21T10:01:01.738" v="64"/>
        <pc:sldMkLst>
          <pc:docMk/>
          <pc:sldMk cId="2307036522" sldId="318"/>
        </pc:sldMkLst>
      </pc:sldChg>
      <pc:sldChg chg="add">
        <pc:chgData name="J Barker" userId="8227ee0e-fd3b-4e42-9476-b3edf034b415" providerId="ADAL" clId="{4F1BC7FD-8A9F-4F85-AB4E-A45D619723AA}" dt="2021-07-21T10:01:01.770" v="65"/>
        <pc:sldMkLst>
          <pc:docMk/>
          <pc:sldMk cId="4055359798" sldId="318"/>
        </pc:sldMkLst>
      </pc:sldChg>
      <pc:sldChg chg="add del modTransition">
        <pc:chgData name="J Barker" userId="8227ee0e-fd3b-4e42-9476-b3edf034b415" providerId="ADAL" clId="{4F1BC7FD-8A9F-4F85-AB4E-A45D619723AA}" dt="2021-07-21T10:01:01.738" v="64"/>
        <pc:sldMkLst>
          <pc:docMk/>
          <pc:sldMk cId="3176319544" sldId="319"/>
        </pc:sldMkLst>
      </pc:sldChg>
      <pc:sldChg chg="add">
        <pc:chgData name="J Barker" userId="8227ee0e-fd3b-4e42-9476-b3edf034b415" providerId="ADAL" clId="{4F1BC7FD-8A9F-4F85-AB4E-A45D619723AA}" dt="2021-07-21T10:01:01.770" v="65"/>
        <pc:sldMkLst>
          <pc:docMk/>
          <pc:sldMk cId="3609802555" sldId="319"/>
        </pc:sldMkLst>
      </pc:sldChg>
      <pc:sldMasterChg chg="del delSldLayout">
        <pc:chgData name="J Barker" userId="8227ee0e-fd3b-4e42-9476-b3edf034b415" providerId="ADAL" clId="{4F1BC7FD-8A9F-4F85-AB4E-A45D619723AA}" dt="2021-07-21T10:00:44.473" v="27" actId="2696"/>
        <pc:sldMasterMkLst>
          <pc:docMk/>
          <pc:sldMasterMk cId="0" sldId="2147483660"/>
        </pc:sldMasterMkLst>
        <pc:sldLayoutChg chg="del">
          <pc:chgData name="J Barker" userId="8227ee0e-fd3b-4e42-9476-b3edf034b415" providerId="ADAL" clId="{4F1BC7FD-8A9F-4F85-AB4E-A45D619723AA}" dt="2021-07-21T10:00:44.458" v="16" actId="2696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J Barker" userId="8227ee0e-fd3b-4e42-9476-b3edf034b415" providerId="ADAL" clId="{4F1BC7FD-8A9F-4F85-AB4E-A45D619723AA}" dt="2021-07-21T10:00:44.458" v="17" actId="2696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J Barker" userId="8227ee0e-fd3b-4e42-9476-b3edf034b415" providerId="ADAL" clId="{4F1BC7FD-8A9F-4F85-AB4E-A45D619723AA}" dt="2021-07-21T10:00:44.458" v="18" actId="2696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J Barker" userId="8227ee0e-fd3b-4e42-9476-b3edf034b415" providerId="ADAL" clId="{4F1BC7FD-8A9F-4F85-AB4E-A45D619723AA}" dt="2021-07-21T10:00:44.458" v="19" actId="2696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J Barker" userId="8227ee0e-fd3b-4e42-9476-b3edf034b415" providerId="ADAL" clId="{4F1BC7FD-8A9F-4F85-AB4E-A45D619723AA}" dt="2021-07-21T10:00:44.458" v="20" actId="2696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J Barker" userId="8227ee0e-fd3b-4e42-9476-b3edf034b415" providerId="ADAL" clId="{4F1BC7FD-8A9F-4F85-AB4E-A45D619723AA}" dt="2021-07-21T10:00:44.458" v="21" actId="2696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J Barker" userId="8227ee0e-fd3b-4e42-9476-b3edf034b415" providerId="ADAL" clId="{4F1BC7FD-8A9F-4F85-AB4E-A45D619723AA}" dt="2021-07-21T10:00:44.458" v="22" actId="2696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J Barker" userId="8227ee0e-fd3b-4e42-9476-b3edf034b415" providerId="ADAL" clId="{4F1BC7FD-8A9F-4F85-AB4E-A45D619723AA}" dt="2021-07-21T10:00:44.458" v="23" actId="2696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J Barker" userId="8227ee0e-fd3b-4e42-9476-b3edf034b415" providerId="ADAL" clId="{4F1BC7FD-8A9F-4F85-AB4E-A45D619723AA}" dt="2021-07-21T10:00:44.473" v="24" actId="2696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J Barker" userId="8227ee0e-fd3b-4e42-9476-b3edf034b415" providerId="ADAL" clId="{4F1BC7FD-8A9F-4F85-AB4E-A45D619723AA}" dt="2021-07-21T10:00:44.473" v="25" actId="2696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J Barker" userId="8227ee0e-fd3b-4e42-9476-b3edf034b415" providerId="ADAL" clId="{4F1BC7FD-8A9F-4F85-AB4E-A45D619723AA}" dt="2021-07-21T10:00:44.473" v="26" actId="2696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del delSldLayout">
        <pc:chgData name="J Barker" userId="8227ee0e-fd3b-4e42-9476-b3edf034b415" providerId="ADAL" clId="{4F1BC7FD-8A9F-4F85-AB4E-A45D619723AA}" dt="2021-07-21T10:00:45.270" v="62" actId="2696"/>
        <pc:sldMasterMkLst>
          <pc:docMk/>
          <pc:sldMasterMk cId="0" sldId="2147483672"/>
        </pc:sldMasterMkLst>
        <pc:sldLayoutChg chg="del">
          <pc:chgData name="J Barker" userId="8227ee0e-fd3b-4e42-9476-b3edf034b415" providerId="ADAL" clId="{4F1BC7FD-8A9F-4F85-AB4E-A45D619723AA}" dt="2021-07-21T10:00:45.254" v="51" actId="2696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J Barker" userId="8227ee0e-fd3b-4e42-9476-b3edf034b415" providerId="ADAL" clId="{4F1BC7FD-8A9F-4F85-AB4E-A45D619723AA}" dt="2021-07-21T10:00:45.254" v="52" actId="2696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J Barker" userId="8227ee0e-fd3b-4e42-9476-b3edf034b415" providerId="ADAL" clId="{4F1BC7FD-8A9F-4F85-AB4E-A45D619723AA}" dt="2021-07-21T10:00:45.254" v="53" actId="2696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J Barker" userId="8227ee0e-fd3b-4e42-9476-b3edf034b415" providerId="ADAL" clId="{4F1BC7FD-8A9F-4F85-AB4E-A45D619723AA}" dt="2021-07-21T10:00:45.254" v="54" actId="2696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J Barker" userId="8227ee0e-fd3b-4e42-9476-b3edf034b415" providerId="ADAL" clId="{4F1BC7FD-8A9F-4F85-AB4E-A45D619723AA}" dt="2021-07-21T10:00:45.254" v="55" actId="2696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J Barker" userId="8227ee0e-fd3b-4e42-9476-b3edf034b415" providerId="ADAL" clId="{4F1BC7FD-8A9F-4F85-AB4E-A45D619723AA}" dt="2021-07-21T10:00:45.254" v="56" actId="2696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J Barker" userId="8227ee0e-fd3b-4e42-9476-b3edf034b415" providerId="ADAL" clId="{4F1BC7FD-8A9F-4F85-AB4E-A45D619723AA}" dt="2021-07-21T10:00:45.254" v="57" actId="2696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J Barker" userId="8227ee0e-fd3b-4e42-9476-b3edf034b415" providerId="ADAL" clId="{4F1BC7FD-8A9F-4F85-AB4E-A45D619723AA}" dt="2021-07-21T10:00:45.270" v="58" actId="2696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J Barker" userId="8227ee0e-fd3b-4e42-9476-b3edf034b415" providerId="ADAL" clId="{4F1BC7FD-8A9F-4F85-AB4E-A45D619723AA}" dt="2021-07-21T10:00:45.270" v="59" actId="2696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J Barker" userId="8227ee0e-fd3b-4e42-9476-b3edf034b415" providerId="ADAL" clId="{4F1BC7FD-8A9F-4F85-AB4E-A45D619723AA}" dt="2021-07-21T10:00:45.270" v="60" actId="2696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J Barker" userId="8227ee0e-fd3b-4e42-9476-b3edf034b415" providerId="ADAL" clId="{4F1BC7FD-8A9F-4F85-AB4E-A45D619723AA}" dt="2021-07-21T10:00:45.270" v="61" actId="2696"/>
          <pc:sldLayoutMkLst>
            <pc:docMk/>
            <pc:sldMasterMk cId="0" sldId="2147483672"/>
            <pc:sldLayoutMk cId="0" sldId="2147483683"/>
          </pc:sldLayoutMkLst>
        </pc:sldLayoutChg>
      </pc:sldMasterChg>
      <pc:sldMasterChg chg="del delSldLayout">
        <pc:chgData name="J Barker" userId="8227ee0e-fd3b-4e42-9476-b3edf034b415" providerId="ADAL" clId="{4F1BC7FD-8A9F-4F85-AB4E-A45D619723AA}" dt="2021-07-21T10:00:44.301" v="13" actId="2696"/>
        <pc:sldMasterMkLst>
          <pc:docMk/>
          <pc:sldMasterMk cId="0" sldId="2147483684"/>
        </pc:sldMasterMkLst>
        <pc:sldLayoutChg chg="del">
          <pc:chgData name="J Barker" userId="8227ee0e-fd3b-4e42-9476-b3edf034b415" providerId="ADAL" clId="{4F1BC7FD-8A9F-4F85-AB4E-A45D619723AA}" dt="2021-07-21T10:00:44.286" v="2" actId="2696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J Barker" userId="8227ee0e-fd3b-4e42-9476-b3edf034b415" providerId="ADAL" clId="{4F1BC7FD-8A9F-4F85-AB4E-A45D619723AA}" dt="2021-07-21T10:00:44.286" v="3" actId="2696"/>
          <pc:sldLayoutMkLst>
            <pc:docMk/>
            <pc:sldMasterMk cId="0" sldId="2147483684"/>
            <pc:sldLayoutMk cId="0" sldId="2147483686"/>
          </pc:sldLayoutMkLst>
        </pc:sldLayoutChg>
        <pc:sldLayoutChg chg="del">
          <pc:chgData name="J Barker" userId="8227ee0e-fd3b-4e42-9476-b3edf034b415" providerId="ADAL" clId="{4F1BC7FD-8A9F-4F85-AB4E-A45D619723AA}" dt="2021-07-21T10:00:44.286" v="4" actId="2696"/>
          <pc:sldLayoutMkLst>
            <pc:docMk/>
            <pc:sldMasterMk cId="0" sldId="2147483684"/>
            <pc:sldLayoutMk cId="0" sldId="2147483687"/>
          </pc:sldLayoutMkLst>
        </pc:sldLayoutChg>
        <pc:sldLayoutChg chg="del">
          <pc:chgData name="J Barker" userId="8227ee0e-fd3b-4e42-9476-b3edf034b415" providerId="ADAL" clId="{4F1BC7FD-8A9F-4F85-AB4E-A45D619723AA}" dt="2021-07-21T10:00:44.286" v="5" actId="2696"/>
          <pc:sldLayoutMkLst>
            <pc:docMk/>
            <pc:sldMasterMk cId="0" sldId="2147483684"/>
            <pc:sldLayoutMk cId="0" sldId="2147483688"/>
          </pc:sldLayoutMkLst>
        </pc:sldLayoutChg>
        <pc:sldLayoutChg chg="del">
          <pc:chgData name="J Barker" userId="8227ee0e-fd3b-4e42-9476-b3edf034b415" providerId="ADAL" clId="{4F1BC7FD-8A9F-4F85-AB4E-A45D619723AA}" dt="2021-07-21T10:00:44.286" v="6" actId="2696"/>
          <pc:sldLayoutMkLst>
            <pc:docMk/>
            <pc:sldMasterMk cId="0" sldId="2147483684"/>
            <pc:sldLayoutMk cId="0" sldId="2147483689"/>
          </pc:sldLayoutMkLst>
        </pc:sldLayoutChg>
        <pc:sldLayoutChg chg="del">
          <pc:chgData name="J Barker" userId="8227ee0e-fd3b-4e42-9476-b3edf034b415" providerId="ADAL" clId="{4F1BC7FD-8A9F-4F85-AB4E-A45D619723AA}" dt="2021-07-21T10:00:44.286" v="7" actId="2696"/>
          <pc:sldLayoutMkLst>
            <pc:docMk/>
            <pc:sldMasterMk cId="0" sldId="2147483684"/>
            <pc:sldLayoutMk cId="0" sldId="2147483690"/>
          </pc:sldLayoutMkLst>
        </pc:sldLayoutChg>
        <pc:sldLayoutChg chg="del">
          <pc:chgData name="J Barker" userId="8227ee0e-fd3b-4e42-9476-b3edf034b415" providerId="ADAL" clId="{4F1BC7FD-8A9F-4F85-AB4E-A45D619723AA}" dt="2021-07-21T10:00:44.286" v="8" actId="2696"/>
          <pc:sldLayoutMkLst>
            <pc:docMk/>
            <pc:sldMasterMk cId="0" sldId="2147483684"/>
            <pc:sldLayoutMk cId="0" sldId="2147483691"/>
          </pc:sldLayoutMkLst>
        </pc:sldLayoutChg>
        <pc:sldLayoutChg chg="del">
          <pc:chgData name="J Barker" userId="8227ee0e-fd3b-4e42-9476-b3edf034b415" providerId="ADAL" clId="{4F1BC7FD-8A9F-4F85-AB4E-A45D619723AA}" dt="2021-07-21T10:00:44.286" v="9" actId="2696"/>
          <pc:sldLayoutMkLst>
            <pc:docMk/>
            <pc:sldMasterMk cId="0" sldId="2147483684"/>
            <pc:sldLayoutMk cId="0" sldId="2147483692"/>
          </pc:sldLayoutMkLst>
        </pc:sldLayoutChg>
        <pc:sldLayoutChg chg="del">
          <pc:chgData name="J Barker" userId="8227ee0e-fd3b-4e42-9476-b3edf034b415" providerId="ADAL" clId="{4F1BC7FD-8A9F-4F85-AB4E-A45D619723AA}" dt="2021-07-21T10:00:44.286" v="10" actId="2696"/>
          <pc:sldLayoutMkLst>
            <pc:docMk/>
            <pc:sldMasterMk cId="0" sldId="2147483684"/>
            <pc:sldLayoutMk cId="0" sldId="2147483693"/>
          </pc:sldLayoutMkLst>
        </pc:sldLayoutChg>
        <pc:sldLayoutChg chg="del">
          <pc:chgData name="J Barker" userId="8227ee0e-fd3b-4e42-9476-b3edf034b415" providerId="ADAL" clId="{4F1BC7FD-8A9F-4F85-AB4E-A45D619723AA}" dt="2021-07-21T10:00:44.301" v="11" actId="2696"/>
          <pc:sldLayoutMkLst>
            <pc:docMk/>
            <pc:sldMasterMk cId="0" sldId="2147483684"/>
            <pc:sldLayoutMk cId="0" sldId="2147483694"/>
          </pc:sldLayoutMkLst>
        </pc:sldLayoutChg>
        <pc:sldLayoutChg chg="del">
          <pc:chgData name="J Barker" userId="8227ee0e-fd3b-4e42-9476-b3edf034b415" providerId="ADAL" clId="{4F1BC7FD-8A9F-4F85-AB4E-A45D619723AA}" dt="2021-07-21T10:00:44.301" v="12" actId="2696"/>
          <pc:sldLayoutMkLst>
            <pc:docMk/>
            <pc:sldMasterMk cId="0" sldId="2147483684"/>
            <pc:sldLayoutMk cId="0" sldId="2147483695"/>
          </pc:sldLayoutMkLst>
        </pc:sldLayoutChg>
      </pc:sldMasterChg>
      <pc:sldMasterChg chg="del delSldLayout">
        <pc:chgData name="J Barker" userId="8227ee0e-fd3b-4e42-9476-b3edf034b415" providerId="ADAL" clId="{4F1BC7FD-8A9F-4F85-AB4E-A45D619723AA}" dt="2021-07-21T10:00:45.129" v="44" actId="2696"/>
        <pc:sldMasterMkLst>
          <pc:docMk/>
          <pc:sldMasterMk cId="2423097155" sldId="2147483735"/>
        </pc:sldMasterMkLst>
        <pc:sldLayoutChg chg="del">
          <pc:chgData name="J Barker" userId="8227ee0e-fd3b-4e42-9476-b3edf034b415" providerId="ADAL" clId="{4F1BC7FD-8A9F-4F85-AB4E-A45D619723AA}" dt="2021-07-21T10:00:45.114" v="33" actId="2696"/>
          <pc:sldLayoutMkLst>
            <pc:docMk/>
            <pc:sldMasterMk cId="2423097155" sldId="2147483735"/>
            <pc:sldLayoutMk cId="3927573485" sldId="2147483736"/>
          </pc:sldLayoutMkLst>
        </pc:sldLayoutChg>
        <pc:sldLayoutChg chg="del">
          <pc:chgData name="J Barker" userId="8227ee0e-fd3b-4e42-9476-b3edf034b415" providerId="ADAL" clId="{4F1BC7FD-8A9F-4F85-AB4E-A45D619723AA}" dt="2021-07-21T10:00:45.114" v="34" actId="2696"/>
          <pc:sldLayoutMkLst>
            <pc:docMk/>
            <pc:sldMasterMk cId="2423097155" sldId="2147483735"/>
            <pc:sldLayoutMk cId="897669058" sldId="2147483737"/>
          </pc:sldLayoutMkLst>
        </pc:sldLayoutChg>
        <pc:sldLayoutChg chg="del">
          <pc:chgData name="J Barker" userId="8227ee0e-fd3b-4e42-9476-b3edf034b415" providerId="ADAL" clId="{4F1BC7FD-8A9F-4F85-AB4E-A45D619723AA}" dt="2021-07-21T10:00:45.114" v="35" actId="2696"/>
          <pc:sldLayoutMkLst>
            <pc:docMk/>
            <pc:sldMasterMk cId="2423097155" sldId="2147483735"/>
            <pc:sldLayoutMk cId="135700234" sldId="2147483738"/>
          </pc:sldLayoutMkLst>
        </pc:sldLayoutChg>
        <pc:sldLayoutChg chg="del">
          <pc:chgData name="J Barker" userId="8227ee0e-fd3b-4e42-9476-b3edf034b415" providerId="ADAL" clId="{4F1BC7FD-8A9F-4F85-AB4E-A45D619723AA}" dt="2021-07-21T10:00:45.114" v="36" actId="2696"/>
          <pc:sldLayoutMkLst>
            <pc:docMk/>
            <pc:sldMasterMk cId="2423097155" sldId="2147483735"/>
            <pc:sldLayoutMk cId="4257027215" sldId="2147483739"/>
          </pc:sldLayoutMkLst>
        </pc:sldLayoutChg>
        <pc:sldLayoutChg chg="del">
          <pc:chgData name="J Barker" userId="8227ee0e-fd3b-4e42-9476-b3edf034b415" providerId="ADAL" clId="{4F1BC7FD-8A9F-4F85-AB4E-A45D619723AA}" dt="2021-07-21T10:00:45.114" v="37" actId="2696"/>
          <pc:sldLayoutMkLst>
            <pc:docMk/>
            <pc:sldMasterMk cId="2423097155" sldId="2147483735"/>
            <pc:sldLayoutMk cId="1969151123" sldId="2147483740"/>
          </pc:sldLayoutMkLst>
        </pc:sldLayoutChg>
        <pc:sldLayoutChg chg="del">
          <pc:chgData name="J Barker" userId="8227ee0e-fd3b-4e42-9476-b3edf034b415" providerId="ADAL" clId="{4F1BC7FD-8A9F-4F85-AB4E-A45D619723AA}" dt="2021-07-21T10:00:45.114" v="38" actId="2696"/>
          <pc:sldLayoutMkLst>
            <pc:docMk/>
            <pc:sldMasterMk cId="2423097155" sldId="2147483735"/>
            <pc:sldLayoutMk cId="1697993083" sldId="2147483741"/>
          </pc:sldLayoutMkLst>
        </pc:sldLayoutChg>
        <pc:sldLayoutChg chg="del">
          <pc:chgData name="J Barker" userId="8227ee0e-fd3b-4e42-9476-b3edf034b415" providerId="ADAL" clId="{4F1BC7FD-8A9F-4F85-AB4E-A45D619723AA}" dt="2021-07-21T10:00:45.129" v="39" actId="2696"/>
          <pc:sldLayoutMkLst>
            <pc:docMk/>
            <pc:sldMasterMk cId="2423097155" sldId="2147483735"/>
            <pc:sldLayoutMk cId="642808758" sldId="2147483742"/>
          </pc:sldLayoutMkLst>
        </pc:sldLayoutChg>
        <pc:sldLayoutChg chg="del">
          <pc:chgData name="J Barker" userId="8227ee0e-fd3b-4e42-9476-b3edf034b415" providerId="ADAL" clId="{4F1BC7FD-8A9F-4F85-AB4E-A45D619723AA}" dt="2021-07-21T10:00:45.129" v="40" actId="2696"/>
          <pc:sldLayoutMkLst>
            <pc:docMk/>
            <pc:sldMasterMk cId="2423097155" sldId="2147483735"/>
            <pc:sldLayoutMk cId="1052978378" sldId="2147483743"/>
          </pc:sldLayoutMkLst>
        </pc:sldLayoutChg>
        <pc:sldLayoutChg chg="del">
          <pc:chgData name="J Barker" userId="8227ee0e-fd3b-4e42-9476-b3edf034b415" providerId="ADAL" clId="{4F1BC7FD-8A9F-4F85-AB4E-A45D619723AA}" dt="2021-07-21T10:00:45.129" v="41" actId="2696"/>
          <pc:sldLayoutMkLst>
            <pc:docMk/>
            <pc:sldMasterMk cId="2423097155" sldId="2147483735"/>
            <pc:sldLayoutMk cId="2462193812" sldId="2147483744"/>
          </pc:sldLayoutMkLst>
        </pc:sldLayoutChg>
        <pc:sldLayoutChg chg="del">
          <pc:chgData name="J Barker" userId="8227ee0e-fd3b-4e42-9476-b3edf034b415" providerId="ADAL" clId="{4F1BC7FD-8A9F-4F85-AB4E-A45D619723AA}" dt="2021-07-21T10:00:45.129" v="42" actId="2696"/>
          <pc:sldLayoutMkLst>
            <pc:docMk/>
            <pc:sldMasterMk cId="2423097155" sldId="2147483735"/>
            <pc:sldLayoutMk cId="1527358990" sldId="2147483745"/>
          </pc:sldLayoutMkLst>
        </pc:sldLayoutChg>
        <pc:sldLayoutChg chg="del">
          <pc:chgData name="J Barker" userId="8227ee0e-fd3b-4e42-9476-b3edf034b415" providerId="ADAL" clId="{4F1BC7FD-8A9F-4F85-AB4E-A45D619723AA}" dt="2021-07-21T10:00:45.129" v="43" actId="2696"/>
          <pc:sldLayoutMkLst>
            <pc:docMk/>
            <pc:sldMasterMk cId="2423097155" sldId="2147483735"/>
            <pc:sldLayoutMk cId="2057877390" sldId="2147483746"/>
          </pc:sldLayoutMkLst>
        </pc:sldLayoutChg>
      </pc:sldMasterChg>
    </pc:docChg>
  </pc:docChgLst>
  <pc:docChgLst>
    <pc:chgData name="J Barker" userId="8227ee0e-fd3b-4e42-9476-b3edf034b415" providerId="ADAL" clId="{414F8623-167E-4A15-B882-108BC73BC27A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3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8D9C3-9679-4937-AC96-9A465C61AFC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922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9E4D29-F445-4711-A43B-1A79CD1C520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631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58C61-ECAD-4972-B3D9-D1B0308A9E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323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A0989-4A3B-445C-9AAD-36BDB0A4D7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778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7C90C-58D7-4729-94A9-9AE3EB19BE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080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459661-AB65-4F6F-B730-E305A95881E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471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DCE15-B28E-43AE-B171-FBD2A18E01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151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59CFB-E310-4EB8-8D74-C33F8E8084B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5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4F1B7-6098-4923-B9F8-375CC6B9DE8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655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368D46-563C-4BCC-9EAB-E1BBC43299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9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0CAE1-E88B-48CF-8027-5CD86827EF0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659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23003-5513-403C-A1DE-3B5906AF921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789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8D9C3-9679-4937-AC96-9A465C61AFC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277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9E4D29-F445-4711-A43B-1A79CD1C520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50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2CD6BD37-45D3-48C1-860C-F595CE2A95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845FB388-3C73-4E47-90C5-A09AAB9F5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0179DE8-039F-42D2-B621-A5974071E6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8Ke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269BE50-9589-4F9F-BC72-A6F271E25D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Paying for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485E59-249C-4A05-9717-54D5204596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549701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73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5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9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01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825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9341309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8951881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6523731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69957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71374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896371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0037211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26229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48816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041497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046879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6619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0007108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07538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22006747"/>
      </p:ext>
    </p:extLst>
  </p:cSld>
  <p:clrMapOvr>
    <a:masterClrMapping/>
  </p:clrMapOvr>
  <p:transition>
    <p:sndAc>
      <p:stSnd>
        <p:snd r:embed="rId1" name="click.wav"/>
      </p:stSnd>
    </p:sndAc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1079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55859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92412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1249160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424282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978756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0155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5407536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289556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1041236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093BC"/>
                </a:solidFill>
              </a:defRPr>
            </a:lvl1pPr>
            <a:lvl2pPr marL="342900" indent="0">
              <a:buFontTx/>
              <a:buNone/>
              <a:defRPr>
                <a:solidFill>
                  <a:srgbClr val="3093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781279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3093B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2016.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686491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B32894F-12D3-4486-90DF-D36D90CB0B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00CDD57-68B7-4B04-A39E-28DC57CD63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FBD475-1CA1-474B-88FD-64A9791CC0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8Jd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D56432-35DE-46C9-9DA5-B5BB8F887D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D8552B-8497-4888-90A4-49BC35546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4522355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F87534AA-EA7A-45C5-AF95-BDF7C7819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214E6D9-537C-4D74-B095-203BA2A50C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E19F9314-6053-42BC-89AA-DD06DAB2A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7Ib</a:t>
            </a:r>
            <a:endParaRPr lang="en-GB" altLang="en-US" sz="1013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4C8D3F25-30F4-4D60-BEA6-FC017FB802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transfers and stores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08BED-580B-4EA2-9B8B-12E1F784A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223131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9A75CA1-3B8A-4BE1-8CF3-6B4C60004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1E3B9C6-8F4E-46E4-9BA7-8CF3A9273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C4BA9C7-F497-49FE-94D3-BDC575422D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8La</a:t>
            </a:r>
            <a:endParaRPr lang="en-GB" sz="1013"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FAD2A43-21F2-493E-9E26-0E0F172323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Arial" charset="0"/>
              </a:rPr>
              <a:t>Gathering the evidence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D30977-1569-4089-AD2B-5FD7F428D7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2326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58C61-ECAD-4972-B3D9-D1B0308A9E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484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A0989-4A3B-445C-9AAD-36BDB0A4D7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371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7C90C-58D7-4729-94A9-9AE3EB19BE8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996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459661-AB65-4F6F-B730-E305A95881E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591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DCE15-B28E-43AE-B171-FBD2A18E01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216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59CFB-E310-4EB8-8D74-C33F8E8084B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94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4F1B7-6098-4923-B9F8-375CC6B9DE8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04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368D46-563C-4BCC-9EAB-E1BBC43299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125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0CAE1-E88B-48CF-8027-5CD86827EF0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712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23003-5513-403C-A1DE-3B5906AF921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3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21/07/2021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4B56D054-4C35-40D9-B8BE-D8E515212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2EFF83D-2738-4B35-A916-8608126DE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2AD53A0-2673-4007-AA44-6F8EE022DD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5419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37A2B-38A5-4B15-B14B-69318497D08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9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37A2B-38A5-4B15-B14B-69318497D08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5BB49D72-FF96-41FD-B636-AAEE3EC7B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59C90307-6F42-4AA2-8BF3-717FA4CEF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CBAA827-5E95-41B4-A2F1-9C79FB7004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4562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ransition>
    <p:sndAc>
      <p:stSnd>
        <p:snd r:embed="rId3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SP9a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Objects affecting each other 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14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2" name="Picture 11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224136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 dirty="0"/>
              <a:t>SP15a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" b="0" dirty="0"/>
              <a:t>Bending and stretching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Pearson Education Ltd 2017. Copying permitted for purchasing institutions only.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2785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D37BB045-DA2E-4C14-BA0A-937372608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9934D433-6073-4ABD-8127-5016B9338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0B0F55F-8134-4935-AB6B-338325D990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3522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932DBD7B-C258-4783-B8AA-DA40086FA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D8537F22-AAF0-4749-87F2-753B7E21B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8C1F1BC-1E1B-45D6-A8EE-612061BB7D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66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ighamspark-my.sharepoint.com/personal/jbarker_highamsparkschool_co_uk/Documents/KS3%20science/New%20KS3%20Science%20from%20Sept%202018/8K%20Energy%20Transfers%20FS/8Ke%20Paying%20for%20energy%20spreadsheet%20JBR.xlsx" TargetMode="External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0080" r="15843" b="10129"/>
          <a:stretch>
            <a:fillRect/>
          </a:stretch>
        </p:blipFill>
        <p:spPr bwMode="auto">
          <a:xfrm>
            <a:off x="-1" y="0"/>
            <a:ext cx="7506731" cy="529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21/07/2021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55606" y="641329"/>
            <a:ext cx="9144001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600" u="sng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8Ke    Paying for energy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4510385" y="3711910"/>
            <a:ext cx="2571199" cy="1624741"/>
          </a:xfrm>
          <a:prstGeom prst="cloudCallout">
            <a:avLst>
              <a:gd name="adj1" fmla="val -75491"/>
              <a:gd name="adj2" fmla="val 3348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the cost depend on?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6672649" y="1445366"/>
            <a:ext cx="2423984" cy="3534408"/>
          </a:xfrm>
          <a:prstGeom prst="roundRect">
            <a:avLst>
              <a:gd name="adj" fmla="val 532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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 	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In the back of your book l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ist all the things that are </a:t>
            </a: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using electricity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in this picture, IN ORDER of which will cost the most to run</a:t>
            </a:r>
          </a:p>
          <a:p>
            <a:pPr marL="352425" marR="0" lvl="0" indent="-35242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 2" panose="05020102010507070707" pitchFamily="18" charset="2"/>
              </a:rPr>
              <a:t>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 2" panose="05020102010507070707" pitchFamily="18" charset="2"/>
              </a:rPr>
              <a:t>	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Wingdings 2" panose="05020102010507070707" pitchFamily="18" charset="2"/>
              </a:rPr>
              <a:t>Explain your order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463058" y="130898"/>
            <a:ext cx="3613532" cy="3621213"/>
          </a:xfrm>
          <a:prstGeom prst="roundRect">
            <a:avLst>
              <a:gd name="adj" fmla="val 359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Use these power ratings to calculate the</a:t>
            </a:r>
            <a:r>
              <a:rPr kumimoji="0" lang="en-GB" altLang="en-US" sz="20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 amount of energy used per day and the resulting cost for 3 appliances of your choice.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lang="en-GB" altLang="en-US" sz="2000" kern="0" dirty="0">
                <a:solidFill>
                  <a:srgbClr val="FFFFFF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You can use the estimated times from the spreadsheet earlier or choose your own. </a:t>
            </a:r>
            <a:endParaRPr kumimoji="0" lang="en-GB" altLang="en-US" sz="2000" b="0" i="0" u="none" strike="noStrike" kern="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sym typeface="Wingdings 2" panose="05020102010507070707" pitchFamily="18" charset="2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lang="en-GB" altLang="en-US" sz="2000" kern="0" dirty="0">
                <a:solidFill>
                  <a:srgbClr val="FFFFFF"/>
                </a:solidFill>
                <a:latin typeface="Arial" panose="020B0604020202020204" pitchFamily="34" charset="0"/>
                <a:sym typeface="Wingdings 2" panose="05020102010507070707" pitchFamily="18" charset="2"/>
              </a:rPr>
              <a:t>Set your working out in full using QE(R)NCU.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26DD26-44DB-4787-BAD0-37E111CC7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0" y="130898"/>
            <a:ext cx="4057519" cy="48817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601C9-9248-4C96-A7DC-7E44B44287F5}"/>
              </a:ext>
            </a:extLst>
          </p:cNvPr>
          <p:cNvSpPr/>
          <p:nvPr/>
        </p:nvSpPr>
        <p:spPr>
          <a:xfrm>
            <a:off x="5584106" y="3849498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Arial"/>
              </a:rPr>
              <a:t>Cost per kWh = 15p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A8078-E195-4A20-81F7-93AA06067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117" y="4417050"/>
            <a:ext cx="1385455" cy="593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FEABB0-3FC4-4CDA-8E59-CC4931B3DAC7}"/>
              </a:ext>
            </a:extLst>
          </p:cNvPr>
          <p:cNvSpPr txBox="1"/>
          <p:nvPr/>
        </p:nvSpPr>
        <p:spPr>
          <a:xfrm>
            <a:off x="5871572" y="4459721"/>
            <a:ext cx="20781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 answers using spreadsheet</a:t>
            </a:r>
          </a:p>
        </p:txBody>
      </p:sp>
    </p:spTree>
    <p:extLst>
      <p:ext uri="{BB962C8B-B14F-4D97-AF65-F5344CB8AC3E}">
        <p14:creationId xmlns:p14="http://schemas.microsoft.com/office/powerpoint/2010/main" val="223950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580497" y="0"/>
            <a:ext cx="2701658" cy="1890210"/>
          </a:xfrm>
          <a:prstGeom prst="cloudCallout">
            <a:avLst>
              <a:gd name="adj1" fmla="val 40568"/>
              <a:gd name="adj2" fmla="val 7823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is it better to use A</a:t>
            </a:r>
            <a:r>
              <a:rPr kumimoji="0" lang="en-GB" altLang="en-US" sz="2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+++</a:t>
            </a: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rating appliances?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19" y="-28575"/>
            <a:ext cx="2571750" cy="5172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655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 more energy efficient appliances…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408759" y="2742016"/>
            <a:ext cx="2677622" cy="1510496"/>
          </a:xfrm>
          <a:prstGeom prst="cloudCallout">
            <a:avLst>
              <a:gd name="adj1" fmla="val 54388"/>
              <a:gd name="adj2" fmla="val 9583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might it not be worth it?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A6FEEAD1-A064-4216-A131-5F7C304B7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5" y="1535960"/>
            <a:ext cx="2828476" cy="1909204"/>
          </a:xfrm>
          <a:prstGeom prst="roundRect">
            <a:avLst>
              <a:gd name="adj" fmla="val 11354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Complete with the reasons, both for individuals and linking to the effect on climate change. 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580497" y="0"/>
            <a:ext cx="2701658" cy="1890210"/>
          </a:xfrm>
          <a:prstGeom prst="cloudCallout">
            <a:avLst>
              <a:gd name="adj1" fmla="val 40568"/>
              <a:gd name="adj2" fmla="val 7823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 dirty="0">
                <a:solidFill>
                  <a:srgbClr val="000000"/>
                </a:solidFill>
              </a:rPr>
              <a:t>Why is it better to use A</a:t>
            </a:r>
            <a:r>
              <a:rPr lang="en-GB" altLang="en-US" sz="2100" baseline="30000" dirty="0">
                <a:solidFill>
                  <a:srgbClr val="000000"/>
                </a:solidFill>
              </a:rPr>
              <a:t>+++</a:t>
            </a:r>
            <a:r>
              <a:rPr lang="en-GB" altLang="en-US" sz="2100" dirty="0">
                <a:solidFill>
                  <a:srgbClr val="000000"/>
                </a:solidFill>
              </a:rPr>
              <a:t> rating appliances?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" y="0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Using more energy efficient appliances…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672" y="646622"/>
            <a:ext cx="6358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reduces the amount of energy we use, so i) costs less money and ii) reduces the amount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dirty="0">
                <a:solidFill>
                  <a:srgbClr val="00B050"/>
                </a:solidFill>
              </a:rPr>
              <a:t>of fossil fuels burned. This means less CO</a:t>
            </a:r>
            <a:r>
              <a:rPr lang="en-GB" sz="2800" baseline="-25000" dirty="0">
                <a:solidFill>
                  <a:srgbClr val="00B050"/>
                </a:solidFill>
              </a:rPr>
              <a:t>2</a:t>
            </a:r>
            <a:r>
              <a:rPr lang="en-GB" sz="2800" dirty="0">
                <a:solidFill>
                  <a:srgbClr val="00B050"/>
                </a:solidFill>
              </a:rPr>
              <a:t> is released and reduces our impact on climate change.</a:t>
            </a:r>
            <a:endParaRPr lang="en-GB" sz="1200" dirty="0">
              <a:solidFill>
                <a:srgbClr val="00B050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733308" y="2372562"/>
            <a:ext cx="2410691" cy="1510496"/>
          </a:xfrm>
          <a:prstGeom prst="cloudCallout">
            <a:avLst>
              <a:gd name="adj1" fmla="val 54388"/>
              <a:gd name="adj2" fmla="val 9583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 dirty="0">
                <a:solidFill>
                  <a:srgbClr val="000000"/>
                </a:solidFill>
              </a:rPr>
              <a:t>Why might it not be worth it?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F23AD7-91BA-4F67-8FB5-E19478F16177}"/>
              </a:ext>
            </a:extLst>
          </p:cNvPr>
          <p:cNvSpPr/>
          <p:nvPr/>
        </p:nvSpPr>
        <p:spPr>
          <a:xfrm>
            <a:off x="194729" y="727876"/>
            <a:ext cx="4989337" cy="1326408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35426-D664-415B-9C59-C83911755D7D}"/>
              </a:ext>
            </a:extLst>
          </p:cNvPr>
          <p:cNvSpPr txBox="1"/>
          <p:nvPr/>
        </p:nvSpPr>
        <p:spPr>
          <a:xfrm>
            <a:off x="84779" y="90834"/>
            <a:ext cx="3045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Payback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B84C8-E28C-4B50-9B5B-511B343F73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142" y="876877"/>
            <a:ext cx="4801257" cy="1066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06068B-00FC-465D-9E45-4CD8F56EE461}"/>
              </a:ext>
            </a:extLst>
          </p:cNvPr>
          <p:cNvSpPr/>
          <p:nvPr/>
        </p:nvSpPr>
        <p:spPr>
          <a:xfrm>
            <a:off x="177142" y="716153"/>
            <a:ext cx="4989339" cy="1343556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0DBC7-67FB-4C3D-A61A-01486FBE09B2}"/>
              </a:ext>
            </a:extLst>
          </p:cNvPr>
          <p:cNvSpPr txBox="1"/>
          <p:nvPr/>
        </p:nvSpPr>
        <p:spPr>
          <a:xfrm>
            <a:off x="100013" y="2203285"/>
            <a:ext cx="9043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Cavity wall insulation:</a:t>
            </a:r>
          </a:p>
          <a:p>
            <a:r>
              <a:rPr lang="en-GB" sz="2400" dirty="0"/>
              <a:t>cost = £350 	saving per year = £100	payback time = ? </a:t>
            </a:r>
          </a:p>
          <a:p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3D9D5-E75D-4C94-BD7A-95A6DAED3F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15832"/>
            <a:ext cx="4027055" cy="894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A8AF75-509E-4AB3-8E6A-E553AB05F9CA}"/>
                  </a:ext>
                </a:extLst>
              </p:cNvPr>
              <p:cNvSpPr txBox="1"/>
              <p:nvPr/>
            </p:nvSpPr>
            <p:spPr>
              <a:xfrm>
                <a:off x="3578297" y="3091905"/>
                <a:ext cx="2087418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£350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£100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A8AF75-509E-4AB3-8E6A-E553AB05F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297" y="3091905"/>
                <a:ext cx="2087418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A5CD774-1BA4-4819-91E8-31240BCB39A5}"/>
              </a:ext>
            </a:extLst>
          </p:cNvPr>
          <p:cNvSpPr txBox="1"/>
          <p:nvPr/>
        </p:nvSpPr>
        <p:spPr>
          <a:xfrm>
            <a:off x="5366327" y="3254802"/>
            <a:ext cx="235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= 3.5 years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CBD057CF-489A-4DE1-8EC6-DE4F651C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199" y="145038"/>
            <a:ext cx="2410691" cy="2058247"/>
          </a:xfrm>
          <a:prstGeom prst="cloudCallout">
            <a:avLst>
              <a:gd name="adj1" fmla="val 54388"/>
              <a:gd name="adj2" fmla="val 9583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 dirty="0">
                <a:solidFill>
                  <a:srgbClr val="000000"/>
                </a:solidFill>
              </a:rPr>
              <a:t>Do you think this is worth it?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20065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75491" y="4146487"/>
            <a:ext cx="7167418" cy="776496"/>
          </a:xfrm>
          <a:prstGeom prst="roundRect">
            <a:avLst>
              <a:gd name="adj" fmla="val 532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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 	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Calculate the pay</a:t>
            </a:r>
            <a:r>
              <a:rPr kumimoji="0" lang="en-GB" altLang="en-US" sz="20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back time for each of these &amp; write down your advice on which are worth it and which might not be. </a:t>
            </a: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 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2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C29A9F30-4557-4B85-AB41-38B4856F9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2EE6094-D09C-4EE3-B313-A25D189125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357313"/>
            <a:ext cx="6263878" cy="2726531"/>
          </a:xfrm>
        </p:spPr>
        <p:txBody>
          <a:bodyPr/>
          <a:lstStyle/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that electricity and mains gas are charged for on the basis of the energy transferred.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why power companies use the kWh as a measure of energy.</a:t>
            </a:r>
            <a:endParaRPr lang="en-GB" altLang="en-US" sz="2100" dirty="0">
              <a:solidFill>
                <a:srgbClr val="934C74"/>
              </a:solidFill>
              <a:latin typeface="Arial" panose="020B0604020202020204" pitchFamily="34" charset="0"/>
            </a:endParaRP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some advantages of low energy appliances.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994D6014-4EBA-473B-AC6A-6E8AF6CDB4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5359798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67428CAC-CA86-4880-8502-03CD2EA926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6781A1F-2DDC-4510-953E-F8BA74BBBFE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57313"/>
            <a:ext cx="6155531" cy="167401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data to consider cost efficiency by calculating payback times.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CDB7F393-1397-466E-BDFB-B1186B6BD33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09802555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C29A9F30-4557-4B85-AB41-38B4856F9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2EE6094-D09C-4EE3-B313-A25D189125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4235" y="1357313"/>
            <a:ext cx="6263878" cy="2726531"/>
          </a:xfrm>
        </p:spPr>
        <p:txBody>
          <a:bodyPr/>
          <a:lstStyle/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that electricity and mains gas are charged for on the basis of the energy transferred.</a:t>
            </a: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Explain why power companies use the kWh as a measure of energy.</a:t>
            </a:r>
            <a:endParaRPr lang="en-GB" altLang="en-US" sz="2100" dirty="0">
              <a:solidFill>
                <a:srgbClr val="934C74"/>
              </a:solidFill>
              <a:latin typeface="Arial" panose="020B0604020202020204" pitchFamily="34" charset="0"/>
            </a:endParaRPr>
          </a:p>
          <a:p>
            <a:pPr marL="403622" lvl="1" indent="-269081" eaLnBrk="1" hangingPunct="1"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Recall some advantages of low energy appliances.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994D6014-4EBA-473B-AC6A-6E8AF6CDB4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67428CAC-CA86-4880-8502-03CD2EA926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6781A1F-2DDC-4510-953E-F8BA74BBBFE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94235" y="1357313"/>
            <a:ext cx="6155531" cy="1674019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GB" altLang="en-US" sz="2100" dirty="0">
                <a:latin typeface="Arial" panose="020B0604020202020204" pitchFamily="34" charset="0"/>
              </a:rPr>
              <a:t>Use data to consider cost efficiency by calculating payback times.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CDB7F393-1397-466E-BDFB-B1186B6BD33F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10080" r="15843" b="10129"/>
          <a:stretch>
            <a:fillRect/>
          </a:stretch>
        </p:blipFill>
        <p:spPr bwMode="auto">
          <a:xfrm>
            <a:off x="749147" y="-19049"/>
            <a:ext cx="7315200" cy="516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032173" y="389087"/>
            <a:ext cx="4948411" cy="1296494"/>
          </a:xfrm>
          <a:prstGeom prst="roundRect">
            <a:avLst>
              <a:gd name="adj" fmla="val 532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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 	In the back of your book l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ist all the things that are </a:t>
            </a: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using electricity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 in this picture, IN ORDER of which will cost the most to run.</a:t>
            </a:r>
          </a:p>
          <a:p>
            <a:pPr marL="352425" marR="0" lvl="0" indent="-35242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 2" panose="05020102010507070707" pitchFamily="18" charset="2"/>
              </a:rPr>
              <a:t>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Wingdings 2" panose="05020102010507070707" pitchFamily="18" charset="2"/>
              </a:rPr>
              <a:t>	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Wingdings 2" panose="05020102010507070707" pitchFamily="18" charset="2"/>
              </a:rPr>
              <a:t>Explain your order</a:t>
            </a: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17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58" y="5278"/>
            <a:ext cx="7844542" cy="5138222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4472862" y="636587"/>
            <a:ext cx="4671138" cy="1080120"/>
          </a:xfrm>
          <a:prstGeom prst="roundRect">
            <a:avLst>
              <a:gd name="adj" fmla="val 7030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39329" indent="-3393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100" b="1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	</a:t>
            </a:r>
            <a:r>
              <a:rPr lang="en-GB" altLang="en-US" sz="2100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Click on the spreadsheet to estimate how much energy we use in a year and how much it costs. </a:t>
            </a:r>
            <a:endParaRPr lang="en-GB" altLang="en-US" sz="21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56390" y="2965770"/>
            <a:ext cx="2933247" cy="2004582"/>
          </a:xfrm>
          <a:prstGeom prst="cloudCallout">
            <a:avLst>
              <a:gd name="adj1" fmla="val -64449"/>
              <a:gd name="adj2" fmla="val 4667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 dirty="0">
                <a:solidFill>
                  <a:srgbClr val="000000"/>
                </a:solidFill>
              </a:rPr>
              <a:t>How is the spreadsheet calculating the energy?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91338" y="366873"/>
            <a:ext cx="486054" cy="2700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3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7850D153-91D1-4961-90D1-7BDF7036C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12" y="1097841"/>
            <a:ext cx="2487825" cy="1657716"/>
          </a:xfrm>
          <a:prstGeom prst="cloudCallout">
            <a:avLst>
              <a:gd name="adj1" fmla="val -55538"/>
              <a:gd name="adj2" fmla="val 8198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 dirty="0">
                <a:solidFill>
                  <a:srgbClr val="000000"/>
                </a:solidFill>
              </a:rPr>
              <a:t>What does the cost depend on?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F4389F-D85F-4DC1-9B3A-515BB429CF4A}"/>
              </a:ext>
            </a:extLst>
          </p:cNvPr>
          <p:cNvSpPr/>
          <p:nvPr/>
        </p:nvSpPr>
        <p:spPr>
          <a:xfrm>
            <a:off x="1531678" y="0"/>
            <a:ext cx="1075598" cy="62401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3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8A5BB4-FACE-4208-ACCE-8600E4C083B4}"/>
              </a:ext>
            </a:extLst>
          </p:cNvPr>
          <p:cNvSpPr/>
          <p:nvPr/>
        </p:nvSpPr>
        <p:spPr>
          <a:xfrm>
            <a:off x="2743200" y="80318"/>
            <a:ext cx="518984" cy="27184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3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7EC8BD30-F32F-4E80-B826-149142D49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466" y="1744511"/>
            <a:ext cx="2726723" cy="1863662"/>
          </a:xfrm>
          <a:prstGeom prst="cloudCallout">
            <a:avLst>
              <a:gd name="adj1" fmla="val 43203"/>
              <a:gd name="adj2" fmla="val 7518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 dirty="0">
                <a:solidFill>
                  <a:srgbClr val="000000"/>
                </a:solidFill>
              </a:rPr>
              <a:t>What is the new, strange unit for energy?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6253EB39-8E2E-4939-9421-FC5839AC6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843" y="2057549"/>
            <a:ext cx="2574325" cy="1600051"/>
          </a:xfrm>
          <a:prstGeom prst="cloudCallout">
            <a:avLst>
              <a:gd name="adj1" fmla="val 43203"/>
              <a:gd name="adj2" fmla="val 7518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 dirty="0">
                <a:solidFill>
                  <a:srgbClr val="000000"/>
                </a:solidFill>
              </a:rPr>
              <a:t>Is electricity expensive?</a:t>
            </a:r>
            <a:endParaRPr lang="en-US" alt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AD71F2-5596-4C1E-839F-49ABBD802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43" y="0"/>
            <a:ext cx="6500925" cy="513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4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167F6B-1650-4369-8285-F0A1B6DA19B2}"/>
              </a:ext>
            </a:extLst>
          </p:cNvPr>
          <p:cNvSpPr txBox="1"/>
          <p:nvPr/>
        </p:nvSpPr>
        <p:spPr>
          <a:xfrm>
            <a:off x="0" y="62893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</a:rPr>
              <a:t>We pay for the amount energy we use at home, whether as gas (for heating) or electricity.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</a:rPr>
              <a:t>Energy companies use a unit called a _______-hour (kWh). (</a:t>
            </a:r>
            <a:r>
              <a:rPr lang="en-GB" sz="2800" b="1" u="sng" dirty="0">
                <a:solidFill>
                  <a:srgbClr val="000000"/>
                </a:solidFill>
                <a:latin typeface="Arial"/>
              </a:rPr>
              <a:t>NOT</a:t>
            </a:r>
            <a:r>
              <a:rPr lang="en-GB" sz="2800" dirty="0">
                <a:solidFill>
                  <a:srgbClr val="000000"/>
                </a:solidFill>
                <a:latin typeface="Arial"/>
              </a:rPr>
              <a:t> “kilowatts per hour”)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Arial"/>
              </a:rPr>
              <a:t>Each kWh (often just called “_____” on electricity bills) costs about 15p.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3BFBD-2C20-4A16-A87E-CED7B0EB0D54}"/>
              </a:ext>
            </a:extLst>
          </p:cNvPr>
          <p:cNvSpPr txBox="1"/>
          <p:nvPr/>
        </p:nvSpPr>
        <p:spPr>
          <a:xfrm>
            <a:off x="6481117" y="931677"/>
            <a:ext cx="152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Arial"/>
              </a:rPr>
              <a:t>kilowatt</a:t>
            </a:r>
            <a:endParaRPr lang="en-GB" sz="12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EFB9A-3BB1-4188-A765-FAC3D9E92D1D}"/>
              </a:ext>
            </a:extLst>
          </p:cNvPr>
          <p:cNvSpPr txBox="1"/>
          <p:nvPr/>
        </p:nvSpPr>
        <p:spPr>
          <a:xfrm>
            <a:off x="4817074" y="1776055"/>
            <a:ext cx="152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Arial"/>
              </a:rPr>
              <a:t>Units</a:t>
            </a:r>
            <a:endParaRPr lang="en-GB" sz="12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A00ADF17-D4C3-4BD1-B90B-1A0E164C3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01" y="2771990"/>
            <a:ext cx="2933247" cy="2004582"/>
          </a:xfrm>
          <a:prstGeom prst="cloudCallout">
            <a:avLst>
              <a:gd name="adj1" fmla="val -64449"/>
              <a:gd name="adj2" fmla="val 46673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How did the spreadsheet calculate the energy?</a:t>
            </a:r>
            <a:endParaRPr kumimoji="0" lang="en-US" alt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09A38A76-2273-4C5F-B899-139451200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727" y="2530774"/>
            <a:ext cx="2933247" cy="2004582"/>
          </a:xfrm>
          <a:prstGeom prst="cloudCallout">
            <a:avLst>
              <a:gd name="adj1" fmla="val 53846"/>
              <a:gd name="adj2" fmla="val 68423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So what is the equation for energy use (in kWh)?</a:t>
            </a:r>
            <a:endParaRPr kumimoji="0" lang="en-US" alt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2555" y="376894"/>
            <a:ext cx="5748537" cy="90678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0889" y="324057"/>
            <a:ext cx="5476875" cy="981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4968" y="365171"/>
            <a:ext cx="5748539" cy="918506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75154-85BB-4DBE-B395-DC2C6409639F}"/>
              </a:ext>
            </a:extLst>
          </p:cNvPr>
          <p:cNvSpPr txBox="1"/>
          <p:nvPr/>
        </p:nvSpPr>
        <p:spPr>
          <a:xfrm>
            <a:off x="100013" y="1384374"/>
            <a:ext cx="9043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Example</a:t>
            </a:r>
          </a:p>
          <a:p>
            <a:pPr marL="357188" indent="-357188">
              <a:buAutoNum type="alphaLcParenR"/>
            </a:pPr>
            <a:r>
              <a:rPr lang="en-GB" sz="2400" dirty="0"/>
              <a:t>How many kWh of energy are used if a 2 kW electric fire is on for 4 hours?</a:t>
            </a:r>
          </a:p>
          <a:p>
            <a:pPr marL="342900" indent="-342900">
              <a:buAutoNum type="alphaLcParenR"/>
            </a:pPr>
            <a:r>
              <a:rPr lang="en-GB" sz="2400" dirty="0"/>
              <a:t>How much does this cost?</a:t>
            </a:r>
            <a:endParaRPr lang="en-GB" dirty="0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6586E34B-151D-4746-AE78-58F83C1A1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302" y="2372822"/>
            <a:ext cx="3613532" cy="1206056"/>
          </a:xfrm>
          <a:prstGeom prst="roundRect">
            <a:avLst>
              <a:gd name="adj" fmla="val 11354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352425" indent="-352425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sym typeface="Wingdings 2" panose="05020102010507070707" pitchFamily="18" charset="2"/>
              </a:rPr>
              <a:t>Start off the examples using QERNCU to set out your working in full.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875154-85BB-4DBE-B395-DC2C6409639F}"/>
              </a:ext>
            </a:extLst>
          </p:cNvPr>
          <p:cNvSpPr txBox="1"/>
          <p:nvPr/>
        </p:nvSpPr>
        <p:spPr>
          <a:xfrm>
            <a:off x="100013" y="106636"/>
            <a:ext cx="9043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  <a:p>
            <a:pPr marL="357188" marR="0" lvl="0" indent="-3571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kWh of energy are used if a 2 kW electric fire is on for 4 hours?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much does this cost if each unit costs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219CB-D90B-42BE-BBE7-99C10951653B}"/>
              </a:ext>
            </a:extLst>
          </p:cNvPr>
          <p:cNvSpPr txBox="1"/>
          <p:nvPr/>
        </p:nvSpPr>
        <p:spPr>
          <a:xfrm>
            <a:off x="187725" y="1877245"/>
            <a:ext cx="873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GB" sz="2400" dirty="0">
                <a:solidFill>
                  <a:srgbClr val="009242"/>
                </a:solidFill>
              </a:rPr>
              <a:t>E = ?		P = 2 kW 		t = 4 h</a:t>
            </a:r>
          </a:p>
          <a:p>
            <a:pPr marL="447675" indent="-447675"/>
            <a:r>
              <a:rPr lang="en-GB" sz="2400" dirty="0">
                <a:solidFill>
                  <a:srgbClr val="009242"/>
                </a:solidFill>
              </a:rPr>
              <a:t>	E = Pt</a:t>
            </a:r>
          </a:p>
          <a:p>
            <a:pPr marL="447675" indent="-447675"/>
            <a:r>
              <a:rPr lang="en-GB" sz="2400" dirty="0">
                <a:solidFill>
                  <a:srgbClr val="009242"/>
                </a:solidFill>
              </a:rPr>
              <a:t>		= 2 kW </a:t>
            </a:r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4 h</a:t>
            </a:r>
          </a:p>
          <a:p>
            <a:pPr marL="447675" indent="-447675"/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= </a:t>
            </a:r>
            <a:r>
              <a:rPr lang="en-GB" sz="2400" u="sng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kWh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404BF-2667-493C-8801-6D366186CE2E}"/>
              </a:ext>
            </a:extLst>
          </p:cNvPr>
          <p:cNvSpPr txBox="1"/>
          <p:nvPr/>
        </p:nvSpPr>
        <p:spPr>
          <a:xfrm>
            <a:off x="6052601" y="1921944"/>
            <a:ext cx="29369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 = 8 × 15</a:t>
            </a:r>
          </a:p>
          <a:p>
            <a:pPr marL="1077913" marR="0" lvl="0" indent="-10779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 120 p</a:t>
            </a:r>
          </a:p>
          <a:p>
            <a:pPr marL="1077913" marR="0" lvl="0" indent="-10779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=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sng" strike="noStrike" kern="1200" cap="none" spc="0" normalizeH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£1.20</a:t>
            </a:r>
            <a:endParaRPr kumimoji="0" lang="en-GB" sz="2400" b="0" i="0" u="sng" strike="noStrike" kern="120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55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743</Words>
  <Application>Microsoft Office PowerPoint</Application>
  <PresentationFormat>On-screen Show (16:9)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Cambria Math</vt:lpstr>
      <vt:lpstr>Comic Sans MS</vt:lpstr>
      <vt:lpstr>Verdana</vt:lpstr>
      <vt:lpstr>Wingdings</vt:lpstr>
      <vt:lpstr>Wingdings 2</vt:lpstr>
      <vt:lpstr>Office Theme</vt:lpstr>
      <vt:lpstr>4_Default Design</vt:lpstr>
      <vt:lpstr>2_Default Design</vt:lpstr>
      <vt:lpstr>6_Default Design</vt:lpstr>
      <vt:lpstr>3_Office Theme</vt:lpstr>
      <vt:lpstr>2 Content slides</vt:lpstr>
      <vt:lpstr>1_2 Content slides</vt:lpstr>
      <vt:lpstr>5_Default Design</vt:lpstr>
      <vt:lpstr>7_Default Design</vt:lpstr>
      <vt:lpstr>8_Default Design</vt:lpstr>
      <vt:lpstr>1_Default Design</vt:lpstr>
      <vt:lpstr>9_Default Design</vt:lpstr>
      <vt:lpstr>10_Default Design</vt:lpstr>
      <vt:lpstr>PowerPoint Presentation</vt:lpstr>
      <vt:lpstr>Objectives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J Barker</cp:lastModifiedBy>
  <cp:revision>18</cp:revision>
  <dcterms:modified xsi:type="dcterms:W3CDTF">2021-07-21T10:01:04Z</dcterms:modified>
</cp:coreProperties>
</file>