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292630-ED6E-83DB-FDAC-7700B1DC887B}" v="4" dt="2023-06-07T08:38:57.4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 Mirza" userId="S::amirza@highamsparkschool.co.uk::ddaf27c1-e0fb-4ffa-9bc5-6f8187f848bb" providerId="AD" clId="Web-{6F292630-ED6E-83DB-FDAC-7700B1DC887B}"/>
    <pc:docChg chg="modSld">
      <pc:chgData name="A Mirza" userId="S::amirza@highamsparkschool.co.uk::ddaf27c1-e0fb-4ffa-9bc5-6f8187f848bb" providerId="AD" clId="Web-{6F292630-ED6E-83DB-FDAC-7700B1DC887B}" dt="2023-06-07T08:38:55.381" v="2" actId="20577"/>
      <pc:docMkLst>
        <pc:docMk/>
      </pc:docMkLst>
      <pc:sldChg chg="modSp">
        <pc:chgData name="A Mirza" userId="S::amirza@highamsparkschool.co.uk::ddaf27c1-e0fb-4ffa-9bc5-6f8187f848bb" providerId="AD" clId="Web-{6F292630-ED6E-83DB-FDAC-7700B1DC887B}" dt="2023-06-07T08:38:55.381" v="2" actId="20577"/>
        <pc:sldMkLst>
          <pc:docMk/>
          <pc:sldMk cId="3617795527" sldId="256"/>
        </pc:sldMkLst>
        <pc:spChg chg="mod">
          <ac:chgData name="A Mirza" userId="S::amirza@highamsparkschool.co.uk::ddaf27c1-e0fb-4ffa-9bc5-6f8187f848bb" providerId="AD" clId="Web-{6F292630-ED6E-83DB-FDAC-7700B1DC887B}" dt="2023-06-07T08:38:55.381" v="2" actId="20577"/>
          <ac:spMkLst>
            <pc:docMk/>
            <pc:sldMk cId="3617795527" sldId="256"/>
            <ac:spMk id="3" creationId="{3488E051-BB20-4C63-91C2-66D7F17752EF}"/>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571DC-AC01-4C45-8920-0D6FEFE4F9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20318AF-43E4-45D4-97C0-C0882978B1E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D471521C-DA6E-4555-8582-6260CFBB3542}"/>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5" name="Footer Placeholder 4">
            <a:extLst>
              <a:ext uri="{FF2B5EF4-FFF2-40B4-BE49-F238E27FC236}">
                <a16:creationId xmlns:a16="http://schemas.microsoft.com/office/drawing/2014/main" id="{CA72C1AA-3076-4F23-A834-C2B072F79B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E9184D3-47AC-49E5-B4C4-ADED168665C1}"/>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18021973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F808C-74D4-475F-AE4D-4BBC4C8BB05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91A4E95-6407-4598-8AB0-659A1482A2D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B54358E-97CE-44D1-8DC6-6596E2C76B10}"/>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5" name="Footer Placeholder 4">
            <a:extLst>
              <a:ext uri="{FF2B5EF4-FFF2-40B4-BE49-F238E27FC236}">
                <a16:creationId xmlns:a16="http://schemas.microsoft.com/office/drawing/2014/main" id="{C955DE9A-ECCE-414C-BCE2-93BC7A1C4B3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124AF8-8AEA-4B8E-BA78-0B9E9CEEBD2F}"/>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303055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01D1702-7DFD-4600-8AD5-EBF30807725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2451DE-2690-4C65-B4A3-4117E0714157}"/>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373FEB6-FFA2-4E6D-BCC7-984C144D065A}"/>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5" name="Footer Placeholder 4">
            <a:extLst>
              <a:ext uri="{FF2B5EF4-FFF2-40B4-BE49-F238E27FC236}">
                <a16:creationId xmlns:a16="http://schemas.microsoft.com/office/drawing/2014/main" id="{17A6EA0F-08C8-472C-BEF4-279D92D4133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159E3C-61BA-4549-B880-3D81BDE960C5}"/>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118379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0F4B66-A908-4E1A-9ED5-AEFA3F1EA13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F9DD1A6-D9E3-4BA5-8F34-5E1A9D93E90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97E98EC-0501-4066-B504-2B427CDC943D}"/>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5" name="Footer Placeholder 4">
            <a:extLst>
              <a:ext uri="{FF2B5EF4-FFF2-40B4-BE49-F238E27FC236}">
                <a16:creationId xmlns:a16="http://schemas.microsoft.com/office/drawing/2014/main" id="{7271A02A-95BF-4D1D-B239-F83070B869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EDB5F15-8E90-4805-A823-789C6DEAAC7E}"/>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26527581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34789C-CF1B-416E-BE66-3CEE3A7F45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99D69BFA-7F0A-48E2-AC58-76336F7275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E90A903-F048-4EC0-8314-6AA227C62CB7}"/>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5" name="Footer Placeholder 4">
            <a:extLst>
              <a:ext uri="{FF2B5EF4-FFF2-40B4-BE49-F238E27FC236}">
                <a16:creationId xmlns:a16="http://schemas.microsoft.com/office/drawing/2014/main" id="{D2682901-626D-4515-BDF9-A592C00F65A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8BCAFE-40AD-4440-9E54-E2FCCD7E62B7}"/>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1555729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06172-6E48-40D3-BF34-54456609A63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A40E81-EC70-47A5-88C3-8D3B26274FC6}"/>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7C66D85-2A64-478C-ADE8-9E011139DE66}"/>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C9182E91-0B22-4646-A374-C58A678985A6}"/>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6" name="Footer Placeholder 5">
            <a:extLst>
              <a:ext uri="{FF2B5EF4-FFF2-40B4-BE49-F238E27FC236}">
                <a16:creationId xmlns:a16="http://schemas.microsoft.com/office/drawing/2014/main" id="{C6B278F1-8485-4BAD-A660-7FD8A0768F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12506DD-2F52-48D0-AEFA-E2158182133C}"/>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1612848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9782E7-B80D-48D7-B407-6847A7783AD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2F48230-3F4D-42B0-885A-4B400B1B6E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6B07F96-0669-42BF-B28D-D4B24C979E8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1E79F4F-93C3-4891-BAFD-E33C2BC5BA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3C52EE3-FF57-4AB1-AC38-56EDC586468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A6F9683-69EF-4BFB-9492-25675D338B2A}"/>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8" name="Footer Placeholder 7">
            <a:extLst>
              <a:ext uri="{FF2B5EF4-FFF2-40B4-BE49-F238E27FC236}">
                <a16:creationId xmlns:a16="http://schemas.microsoft.com/office/drawing/2014/main" id="{A3FDD8C9-0543-44E7-8A48-1378D26023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FDE0D910-DF0E-43B1-9785-509801C00E72}"/>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3083911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3B66F-6474-41AD-9874-F9C63054FE8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B2D5879F-E849-488A-AA96-674E9FA6D6D2}"/>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4" name="Footer Placeholder 3">
            <a:extLst>
              <a:ext uri="{FF2B5EF4-FFF2-40B4-BE49-F238E27FC236}">
                <a16:creationId xmlns:a16="http://schemas.microsoft.com/office/drawing/2014/main" id="{E1CC2F63-F20D-4A5D-A455-B3D272D0DF24}"/>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E66B985-DB18-481F-B029-8E2935519E36}"/>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14486841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03902DC-2642-41AC-9124-ABBB13BD0656}"/>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3" name="Footer Placeholder 2">
            <a:extLst>
              <a:ext uri="{FF2B5EF4-FFF2-40B4-BE49-F238E27FC236}">
                <a16:creationId xmlns:a16="http://schemas.microsoft.com/office/drawing/2014/main" id="{59C6C315-DE5A-41A2-A592-D7E2E429CAA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BAA6EA1-7D72-4CDB-8EAE-642B3C84664A}"/>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30661519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149956-6DD1-4C44-AEE0-F3400F90371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6C1D403-CFD0-4A4F-8BAB-87378A729B7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6A8E4FC8-4222-4699-8F82-60A36B734E0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F68C23-7468-43F7-94BC-12306CB97A4C}"/>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6" name="Footer Placeholder 5">
            <a:extLst>
              <a:ext uri="{FF2B5EF4-FFF2-40B4-BE49-F238E27FC236}">
                <a16:creationId xmlns:a16="http://schemas.microsoft.com/office/drawing/2014/main" id="{AF0A1204-BF55-45B7-9EB8-C71487588E3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D2D0AE-F955-4572-B286-A3E6C1725CF0}"/>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1005889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A8A99B-5060-4856-8B91-282B4BC9E4A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BB2EA85-68CC-4590-B67A-B46E3D6E15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13C776D-2FAA-4E1B-BEDE-72B4A72FA6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5C1A42-7E66-4BE2-B742-4762CE4D9EC7}"/>
              </a:ext>
            </a:extLst>
          </p:cNvPr>
          <p:cNvSpPr>
            <a:spLocks noGrp="1"/>
          </p:cNvSpPr>
          <p:nvPr>
            <p:ph type="dt" sz="half" idx="10"/>
          </p:nvPr>
        </p:nvSpPr>
        <p:spPr/>
        <p:txBody>
          <a:bodyPr/>
          <a:lstStyle/>
          <a:p>
            <a:fld id="{3DF35F15-298F-4175-9EE4-FC4F483CD308}" type="datetimeFigureOut">
              <a:rPr lang="en-GB" smtClean="0"/>
              <a:t>07/06/2023</a:t>
            </a:fld>
            <a:endParaRPr lang="en-GB"/>
          </a:p>
        </p:txBody>
      </p:sp>
      <p:sp>
        <p:nvSpPr>
          <p:cNvPr id="6" name="Footer Placeholder 5">
            <a:extLst>
              <a:ext uri="{FF2B5EF4-FFF2-40B4-BE49-F238E27FC236}">
                <a16:creationId xmlns:a16="http://schemas.microsoft.com/office/drawing/2014/main" id="{BD0D4833-2A70-4CE6-A230-9872E119873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1C8B31F-DF41-41FC-A84D-604B6BB4DB7A}"/>
              </a:ext>
            </a:extLst>
          </p:cNvPr>
          <p:cNvSpPr>
            <a:spLocks noGrp="1"/>
          </p:cNvSpPr>
          <p:nvPr>
            <p:ph type="sldNum" sz="quarter" idx="12"/>
          </p:nvPr>
        </p:nvSpPr>
        <p:spPr/>
        <p:txBody>
          <a:bodyPr/>
          <a:lstStyle/>
          <a:p>
            <a:fld id="{13F7845B-0716-4E30-888D-7014B642A186}" type="slidenum">
              <a:rPr lang="en-GB" smtClean="0"/>
              <a:t>‹#›</a:t>
            </a:fld>
            <a:endParaRPr lang="en-GB"/>
          </a:p>
        </p:txBody>
      </p:sp>
    </p:spTree>
    <p:extLst>
      <p:ext uri="{BB962C8B-B14F-4D97-AF65-F5344CB8AC3E}">
        <p14:creationId xmlns:p14="http://schemas.microsoft.com/office/powerpoint/2010/main" val="41641134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378D649-9535-405A-A660-CD96C1152BF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84CB82D-FA2B-487D-8DB3-8CEAB3D722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D22986C-CA1C-4943-B100-70F6770285B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35F15-298F-4175-9EE4-FC4F483CD308}" type="datetimeFigureOut">
              <a:rPr lang="en-GB" smtClean="0"/>
              <a:t>07/06/2023</a:t>
            </a:fld>
            <a:endParaRPr lang="en-GB"/>
          </a:p>
        </p:txBody>
      </p:sp>
      <p:sp>
        <p:nvSpPr>
          <p:cNvPr id="5" name="Footer Placeholder 4">
            <a:extLst>
              <a:ext uri="{FF2B5EF4-FFF2-40B4-BE49-F238E27FC236}">
                <a16:creationId xmlns:a16="http://schemas.microsoft.com/office/drawing/2014/main" id="{9A88DA90-5511-4170-B0B9-1379AE15C7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16119026-FAE1-4914-AA5A-6539497FD00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F7845B-0716-4E30-888D-7014B642A186}" type="slidenum">
              <a:rPr lang="en-GB" smtClean="0"/>
              <a:t>‹#›</a:t>
            </a:fld>
            <a:endParaRPr lang="en-GB"/>
          </a:p>
        </p:txBody>
      </p:sp>
    </p:spTree>
    <p:extLst>
      <p:ext uri="{BB962C8B-B14F-4D97-AF65-F5344CB8AC3E}">
        <p14:creationId xmlns:p14="http://schemas.microsoft.com/office/powerpoint/2010/main" val="14508310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CDE102-2CD2-4EC0-A9B4-3D4A0195892D}"/>
              </a:ext>
            </a:extLst>
          </p:cNvPr>
          <p:cNvSpPr>
            <a:spLocks noGrp="1"/>
          </p:cNvSpPr>
          <p:nvPr>
            <p:ph type="ctrTitle"/>
          </p:nvPr>
        </p:nvSpPr>
        <p:spPr>
          <a:xfrm>
            <a:off x="0" y="16776"/>
            <a:ext cx="12192000" cy="964736"/>
          </a:xfrm>
          <a:solidFill>
            <a:schemeClr val="accent4">
              <a:lumMod val="60000"/>
              <a:lumOff val="40000"/>
            </a:schemeClr>
          </a:solidFill>
        </p:spPr>
        <p:txBody>
          <a:bodyPr>
            <a:normAutofit fontScale="90000"/>
          </a:bodyPr>
          <a:lstStyle/>
          <a:p>
            <a:r>
              <a:rPr lang="en-GB" b="1" u="sng" dirty="0"/>
              <a:t>Welcome Year 12s Government and Politics </a:t>
            </a:r>
          </a:p>
        </p:txBody>
      </p:sp>
      <p:sp>
        <p:nvSpPr>
          <p:cNvPr id="3" name="Subtitle 2">
            <a:extLst>
              <a:ext uri="{FF2B5EF4-FFF2-40B4-BE49-F238E27FC236}">
                <a16:creationId xmlns:a16="http://schemas.microsoft.com/office/drawing/2014/main" id="{3488E051-BB20-4C63-91C2-66D7F17752EF}"/>
              </a:ext>
            </a:extLst>
          </p:cNvPr>
          <p:cNvSpPr>
            <a:spLocks noGrp="1"/>
          </p:cNvSpPr>
          <p:nvPr>
            <p:ph type="subTitle" idx="1"/>
          </p:nvPr>
        </p:nvSpPr>
        <p:spPr>
          <a:xfrm>
            <a:off x="116047" y="1266738"/>
            <a:ext cx="11959905" cy="5226342"/>
          </a:xfrm>
          <a:solidFill>
            <a:schemeClr val="accent2">
              <a:lumMod val="40000"/>
              <a:lumOff val="60000"/>
            </a:schemeClr>
          </a:solidFill>
        </p:spPr>
        <p:txBody>
          <a:bodyPr vert="horz" lIns="91440" tIns="45720" rIns="91440" bIns="45720" rtlCol="0" anchor="t">
            <a:normAutofit/>
          </a:bodyPr>
          <a:lstStyle/>
          <a:p>
            <a:r>
              <a:rPr lang="en-GB" dirty="0"/>
              <a:t>To help support your transition into A-Level, over the summer you should be keeping up to date on current political affairs. </a:t>
            </a:r>
          </a:p>
          <a:p>
            <a:r>
              <a:rPr lang="en-GB" b="1" u="sng" dirty="0"/>
              <a:t>Step 1:</a:t>
            </a:r>
          </a:p>
          <a:p>
            <a:r>
              <a:rPr lang="en-GB" dirty="0"/>
              <a:t>You need to complete the Politics News Journal (the Word document). Using the links on the document, make notes on the current political affairs. The journal will be helpful to your learning in providing examples for your arguments in Politics.</a:t>
            </a:r>
          </a:p>
          <a:p>
            <a:r>
              <a:rPr lang="en-GB" b="1" u="sng" dirty="0"/>
              <a:t>Step 2: </a:t>
            </a:r>
          </a:p>
          <a:p>
            <a:r>
              <a:rPr lang="en-GB" dirty="0"/>
              <a:t>Attempt to complete at least 2 political review articles and their activities. </a:t>
            </a:r>
          </a:p>
          <a:p>
            <a:r>
              <a:rPr lang="en-GB" b="1" u="sng" dirty="0"/>
              <a:t>Step 3:</a:t>
            </a:r>
          </a:p>
          <a:p>
            <a:r>
              <a:rPr lang="en-GB" dirty="0"/>
              <a:t>Enjoy your break and make sure you are ready to learn come September as there will be a lot of reading, writing and debates to come in Politics. </a:t>
            </a:r>
          </a:p>
          <a:p>
            <a:r>
              <a:rPr lang="en-GB" dirty="0"/>
              <a:t>We look forward to teaching you </a:t>
            </a:r>
            <a:r>
              <a:rPr lang="en-GB" dirty="0">
                <a:sym typeface="Wingdings" panose="05000000000000000000" pitchFamily="2" charset="2"/>
              </a:rPr>
              <a:t></a:t>
            </a:r>
            <a:endParaRPr lang="en-GB" dirty="0"/>
          </a:p>
        </p:txBody>
      </p:sp>
    </p:spTree>
    <p:extLst>
      <p:ext uri="{BB962C8B-B14F-4D97-AF65-F5344CB8AC3E}">
        <p14:creationId xmlns:p14="http://schemas.microsoft.com/office/powerpoint/2010/main" val="36177955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37bb6d48-7c88-44a9-a0ca-754bfa7f794b">
      <Terms xmlns="http://schemas.microsoft.com/office/infopath/2007/PartnerControls"/>
    </lcf76f155ced4ddcb4097134ff3c332f>
    <TaxCatchAll xmlns="bb63e111-dce5-4a45-8def-dc0a7d76a26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BC632BDE224194DA1811033098C156B" ma:contentTypeVersion="16" ma:contentTypeDescription="Create a new document." ma:contentTypeScope="" ma:versionID="808918a87239f782d42a11229c69c8d1">
  <xsd:schema xmlns:xsd="http://www.w3.org/2001/XMLSchema" xmlns:xs="http://www.w3.org/2001/XMLSchema" xmlns:p="http://schemas.microsoft.com/office/2006/metadata/properties" xmlns:ns2="bb63e111-dce5-4a45-8def-dc0a7d76a260" xmlns:ns3="37bb6d48-7c88-44a9-a0ca-754bfa7f794b" targetNamespace="http://schemas.microsoft.com/office/2006/metadata/properties" ma:root="true" ma:fieldsID="f86b1dfa6718b125e74ff07ae2531c26" ns2:_="" ns3:_="">
    <xsd:import namespace="bb63e111-dce5-4a45-8def-dc0a7d76a260"/>
    <xsd:import namespace="37bb6d48-7c88-44a9-a0ca-754bfa7f794b"/>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EventHashCode" minOccurs="0"/>
                <xsd:element ref="ns3:MediaServiceGenerationTime" minOccurs="0"/>
                <xsd:element ref="ns3:MediaServiceDateTaken" minOccurs="0"/>
                <xsd:element ref="ns3:MediaServiceAutoKeyPoints" minOccurs="0"/>
                <xsd:element ref="ns3:MediaServiceKeyPoints" minOccurs="0"/>
                <xsd:element ref="ns3:MediaServiceOCR" minOccurs="0"/>
                <xsd:element ref="ns3:lcf76f155ced4ddcb4097134ff3c332f" minOccurs="0"/>
                <xsd:element ref="ns2:TaxCatchAll" minOccurs="0"/>
                <xsd:element ref="ns3:MediaServiceSearchProperties"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b63e111-dce5-4a45-8def-dc0a7d76a26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TaxCatchAll" ma:index="20" nillable="true" ma:displayName="Taxonomy Catch All Column" ma:hidden="true" ma:list="{de4c4f92-de98-4e1b-8a35-9aaeaf83a13f}" ma:internalName="TaxCatchAll" ma:showField="CatchAllData" ma:web="bb63e111-dce5-4a45-8def-dc0a7d76a260">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7bb6d48-7c88-44a9-a0ca-754bfa7f794b" elementFormDefault="qualified">
    <xsd:import namespace="http://schemas.microsoft.com/office/2006/documentManagement/types"/>
    <xsd:import namespace="http://schemas.microsoft.com/office/infopath/2007/PartnerControls"/>
    <xsd:element name="MediaServiceMetadata" ma:index="10" nillable="true" ma:displayName="MediaServiceMetadata" ma:description="" ma:hidden="true" ma:internalName="MediaServiceMetadata" ma:readOnly="true">
      <xsd:simpleType>
        <xsd:restriction base="dms:Note"/>
      </xsd:simpleType>
    </xsd:element>
    <xsd:element name="MediaServiceFastMetadata" ma:index="11" nillable="true" ma:displayName="MediaServiceFastMetadata" ma:description="" ma:hidden="true" ma:internalName="MediaServiceFastMetadata" ma:readOnly="true">
      <xsd:simpleType>
        <xsd:restriction base="dms:Note"/>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1ac47135-eeb4-4098-bbd0-ae7752ac0e05" ma:termSetId="09814cd3-568e-fe90-9814-8d621ff8fb84" ma:anchorId="fba54fb3-c3e1-fe81-a776-ca4b69148c4d" ma:open="true" ma:isKeyword="false">
      <xsd:complexType>
        <xsd:sequence>
          <xsd:element ref="pc:Terms" minOccurs="0" maxOccurs="1"/>
        </xsd:sequence>
      </xsd:complex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LengthInSeconds" ma:index="22"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3800264-A22E-4104-8BCE-CECC1426F0C2}">
  <ds:schemaRefs>
    <ds:schemaRef ds:uri="http://schemas.microsoft.com/office/2006/metadata/properties"/>
    <ds:schemaRef ds:uri="http://schemas.microsoft.com/office/infopath/2007/PartnerControls"/>
    <ds:schemaRef ds:uri="37bb6d48-7c88-44a9-a0ca-754bfa7f794b"/>
    <ds:schemaRef ds:uri="bb63e111-dce5-4a45-8def-dc0a7d76a260"/>
  </ds:schemaRefs>
</ds:datastoreItem>
</file>

<file path=customXml/itemProps2.xml><?xml version="1.0" encoding="utf-8"?>
<ds:datastoreItem xmlns:ds="http://schemas.openxmlformats.org/officeDocument/2006/customXml" ds:itemID="{F24D488F-D15D-445C-AE44-C0B978D50B5B}">
  <ds:schemaRefs>
    <ds:schemaRef ds:uri="http://schemas.microsoft.com/sharepoint/v3/contenttype/forms"/>
  </ds:schemaRefs>
</ds:datastoreItem>
</file>

<file path=customXml/itemProps3.xml><?xml version="1.0" encoding="utf-8"?>
<ds:datastoreItem xmlns:ds="http://schemas.openxmlformats.org/officeDocument/2006/customXml" ds:itemID="{0C766CA0-76F2-4C8F-8182-7B3AB5701DC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b63e111-dce5-4a45-8def-dc0a7d76a260"/>
    <ds:schemaRef ds:uri="37bb6d48-7c88-44a9-a0ca-754bfa7f794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TotalTime>
  <Words>132</Words>
  <Application>Microsoft Office PowerPoint</Application>
  <PresentationFormat>Widescreen</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Welcome Year 12s Government and Politics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Year 12s Government and Politics</dc:title>
  <dc:creator>A Mirza</dc:creator>
  <cp:lastModifiedBy>A Mirza</cp:lastModifiedBy>
  <cp:revision>5</cp:revision>
  <dcterms:created xsi:type="dcterms:W3CDTF">2023-06-07T08:34:41Z</dcterms:created>
  <dcterms:modified xsi:type="dcterms:W3CDTF">2023-06-07T08:39:00Z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0x0101002BC632BDE224194DA1811033098C156B</vt:lpwstr>
  </property>
  <property fmtid="{D5CDD505-2E9C-101B-9397-08002B2CF9AE}" pid="3" name="MediaServiceImageTags">
    <vt:lpwstr/>
  </property>
</Properties>
</file>