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57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0789B6D-BF20-49A9-9851-D144C41A7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12D359-16B1-4F52-98C8-714CE09E4294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E7027CF-4AE5-4F35-9382-BB1DCED68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1438302-2A83-45EE-A0E8-33A4101B3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1400" b="1">
                <a:latin typeface="Arial" panose="020B0604020202020204" pitchFamily="34" charset="0"/>
              </a:rPr>
              <a:t>Introduction</a:t>
            </a:r>
            <a:endParaRPr lang="en-US" altLang="en-US" sz="14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14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Each year more than 41,700 women in the UK are diagnosed with breast cancer. Around 300 men each year are also diagnosed.</a:t>
            </a:r>
          </a:p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	Breast cancer causes more than 12,400 deaths each year in the UK.</a:t>
            </a:r>
          </a:p>
          <a:p>
            <a:pPr algn="r"/>
            <a:r>
              <a:rPr lang="en-GB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Cancer Research UK 2002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Breast Cancer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54BE333-D729-482C-ADDB-65A2AC7FC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86FE36-24DE-4C84-8491-798C7D20E696}" type="slidenum">
              <a:rPr lang="en-GB" altLang="en-US" sz="1400">
                <a:latin typeface="Arial" panose="020B0604020202020204" pitchFamily="34" charset="0"/>
              </a:rPr>
              <a:pPr eaLnBrk="1" hangingPunct="1"/>
              <a:t>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1206644-4A4F-45F9-9F17-926D48E7B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Introduction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771DDCB-DA84-418D-9B26-D00ED81C4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008" y="1700214"/>
            <a:ext cx="11906991" cy="28005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One-quarter of cases are diagnosed in women aged 75 and over</a:t>
            </a:r>
          </a:p>
          <a:p>
            <a:r>
              <a:rPr lang="en-US" dirty="0"/>
              <a:t>Just over 10,000 women are diagnosed with </a:t>
            </a:r>
            <a:r>
              <a:rPr lang="en-US" b="1" dirty="0"/>
              <a:t>breast cancer</a:t>
            </a:r>
            <a:r>
              <a:rPr lang="en-US" dirty="0"/>
              <a:t> under the age of 50 every year in the </a:t>
            </a:r>
            <a:r>
              <a:rPr lang="en-US" b="1" dirty="0"/>
              <a:t>UK</a:t>
            </a:r>
          </a:p>
          <a:p>
            <a:r>
              <a:rPr lang="en-US" dirty="0"/>
              <a:t>Of these, around 7,600 women will be in their 40s. Around 2,300 women in the </a:t>
            </a:r>
            <a:r>
              <a:rPr lang="en-US" b="1" dirty="0"/>
              <a:t>UK</a:t>
            </a:r>
            <a:r>
              <a:rPr lang="en-US" dirty="0"/>
              <a:t> are diagnosed aged 39 or under, or just 4% of all cases.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400 men are also diagnosed.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marL="0" indent="0" eaLnBrk="1" hangingPunct="1">
              <a:buNone/>
            </a:pP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25044-793D-44AB-932C-EB672251A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9" t="61472" r="14667" b="12381"/>
          <a:stretch/>
        </p:blipFill>
        <p:spPr>
          <a:xfrm>
            <a:off x="1639013" y="3740727"/>
            <a:ext cx="9113551" cy="265975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3C63-8FDC-4A07-8AD2-50797CF3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to help?</a:t>
            </a:r>
          </a:p>
        </p:txBody>
      </p:sp>
      <p:pic>
        <p:nvPicPr>
          <p:cNvPr id="1026" name="Picture 2" descr="About wear it pink | wear it pink">
            <a:extLst>
              <a:ext uri="{FF2B5EF4-FFF2-40B4-BE49-F238E27FC236}">
                <a16:creationId xmlns:a16="http://schemas.microsoft.com/office/drawing/2014/main" id="{C13E806C-6AF6-4BC5-82FE-4266D39C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51486"/>
            <a:ext cx="4789902" cy="21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draising day for Breast Cancer Now | wear it pink">
            <a:extLst>
              <a:ext uri="{FF2B5EF4-FFF2-40B4-BE49-F238E27FC236}">
                <a16:creationId xmlns:a16="http://schemas.microsoft.com/office/drawing/2014/main" id="{2841077F-6C97-445B-9BA5-2643247F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86" y="4396219"/>
            <a:ext cx="1225195" cy="6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D9B39B-9698-48B0-A08C-79C51611C9FA}"/>
              </a:ext>
            </a:extLst>
          </p:cNvPr>
          <p:cNvSpPr txBox="1"/>
          <p:nvPr/>
        </p:nvSpPr>
        <p:spPr>
          <a:xfrm>
            <a:off x="7160821" y="382012"/>
            <a:ext cx="41326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Bring a £1 to donate to Cancer Research UK</a:t>
            </a:r>
          </a:p>
          <a:p>
            <a:endParaRPr lang="en-GB" sz="4800" b="1" dirty="0">
              <a:solidFill>
                <a:schemeClr val="accent1"/>
              </a:solidFill>
            </a:endParaRPr>
          </a:p>
          <a:p>
            <a:r>
              <a:rPr lang="en-GB" sz="4800" b="1" dirty="0">
                <a:solidFill>
                  <a:schemeClr val="accent1"/>
                </a:solidFill>
              </a:rPr>
              <a:t>Collections made at the gate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F590D-2F05-40B5-8C99-F9946412AF3E}"/>
              </a:ext>
            </a:extLst>
          </p:cNvPr>
          <p:cNvSpPr txBox="1"/>
          <p:nvPr/>
        </p:nvSpPr>
        <p:spPr>
          <a:xfrm>
            <a:off x="1531917" y="4677681"/>
            <a:ext cx="5367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Society Awareness Day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sz="2400" b="1" u="sng" dirty="0">
                <a:solidFill>
                  <a:schemeClr val="accent1"/>
                </a:solidFill>
              </a:rPr>
              <a:t>Our Awareness Day</a:t>
            </a:r>
            <a:r>
              <a:rPr lang="en-GB" b="1" dirty="0">
                <a:solidFill>
                  <a:schemeClr val="accent1"/>
                </a:solidFill>
              </a:rPr>
              <a:t>	</a:t>
            </a:r>
            <a:r>
              <a:rPr lang="en-GB" sz="4000" b="1" dirty="0">
                <a:solidFill>
                  <a:schemeClr val="bg1"/>
                </a:solidFill>
                <a:highlight>
                  <a:srgbClr val="FF00FF"/>
                </a:highlight>
                <a:latin typeface="Comic Sans MS" panose="030F0702030302020204" pitchFamily="66" charset="0"/>
              </a:rPr>
              <a:t>15.10.20</a:t>
            </a:r>
            <a:endParaRPr lang="en-GB" b="1" dirty="0">
              <a:solidFill>
                <a:schemeClr val="bg1"/>
              </a:solidFill>
              <a:highlight>
                <a:srgbClr val="FF00FF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A912-23E8-457D-9C4C-619ABE3A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8" y="118295"/>
            <a:ext cx="10058400" cy="599316"/>
          </a:xfrm>
        </p:spPr>
        <p:txBody>
          <a:bodyPr/>
          <a:lstStyle/>
          <a:p>
            <a:r>
              <a:rPr lang="en-GB" dirty="0"/>
              <a:t>Lets make it a House competition!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91142-53F9-4169-BFDA-6B80AF3B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0174"/>
            <a:ext cx="10058400" cy="511202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best dressed staff member earns 5 House Points for their House</a:t>
            </a:r>
          </a:p>
          <a:p>
            <a:pPr marL="0" indent="0">
              <a:buNone/>
            </a:pPr>
            <a:r>
              <a:rPr lang="en-GB" b="1" dirty="0"/>
              <a:t>The best dressed student earns 5 House Points for their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310B-BF06-4694-BD0A-9C4DE0AF1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91" y="2120980"/>
            <a:ext cx="1923919" cy="180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EC2E3-D473-4C1C-BF1D-530E82F8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07" y="2082719"/>
            <a:ext cx="1958508" cy="1803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53BC6-213B-4502-BA35-3F8ADD912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208" y="2120980"/>
            <a:ext cx="2010699" cy="1805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FE1EE-B056-4D31-8DEB-A34321B1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8" y="2082719"/>
            <a:ext cx="1956403" cy="18035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580F61-152B-48CC-9794-4927594BDDB7}"/>
              </a:ext>
            </a:extLst>
          </p:cNvPr>
          <p:cNvSpPr/>
          <p:nvPr/>
        </p:nvSpPr>
        <p:spPr>
          <a:xfrm>
            <a:off x="166048" y="4057560"/>
            <a:ext cx="91906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 House Points up for grabs and Sweet Hamper for the winnin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 student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373FF-7D0A-4778-95AE-EB182CBFCB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4" r="17275" b="20000"/>
          <a:stretch/>
        </p:blipFill>
        <p:spPr>
          <a:xfrm>
            <a:off x="9284773" y="2565778"/>
            <a:ext cx="2905864" cy="38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58</TotalTime>
  <Words>198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Cambria</vt:lpstr>
      <vt:lpstr>Comic Sans MS</vt:lpstr>
      <vt:lpstr>Times New Roman</vt:lpstr>
      <vt:lpstr>Wingdings</vt:lpstr>
      <vt:lpstr>Cherry Blossom 16x9</vt:lpstr>
      <vt:lpstr>Breast Cancer Awareness</vt:lpstr>
      <vt:lpstr>Introduction</vt:lpstr>
      <vt:lpstr>What can we do to help?</vt:lpstr>
      <vt:lpstr>Lets make it a House competition!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Awareness</dc:title>
  <dc:creator>J Heelbeck</dc:creator>
  <cp:lastModifiedBy>J Heelbeck</cp:lastModifiedBy>
  <cp:revision>9</cp:revision>
  <dcterms:created xsi:type="dcterms:W3CDTF">2020-10-05T06:21:41Z</dcterms:created>
  <dcterms:modified xsi:type="dcterms:W3CDTF">2020-10-14T09:11:49Z</dcterms:modified>
</cp:coreProperties>
</file>