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8C9569B-A19A-4F2E-A32D-75145861943A}" type="datetimeFigureOut">
              <a:rPr lang="en-GB" smtClean="0"/>
              <a:t>03/11/2016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F1076E-2518-4C46-AA5A-4D1D75CA2627}" type="slidenum">
              <a:rPr lang="en-GB" smtClean="0"/>
              <a:t>‹#›</a:t>
            </a:fld>
            <a:endParaRPr lang="en-GB"/>
          </a:p>
        </p:txBody>
      </p:sp>
    </p:spTree>
    <p:extLst>
      <p:ext uri="{BB962C8B-B14F-4D97-AF65-F5344CB8AC3E}">
        <p14:creationId xmlns:p14="http://schemas.microsoft.com/office/powerpoint/2010/main" val="2732900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C9569B-A19A-4F2E-A32D-75145861943A}" type="datetimeFigureOut">
              <a:rPr lang="en-GB" smtClean="0"/>
              <a:t>03/11/2016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F1076E-2518-4C46-AA5A-4D1D75CA2627}" type="slidenum">
              <a:rPr lang="en-GB" smtClean="0"/>
              <a:t>‹#›</a:t>
            </a:fld>
            <a:endParaRPr lang="en-GB"/>
          </a:p>
        </p:txBody>
      </p:sp>
    </p:spTree>
    <p:extLst>
      <p:ext uri="{BB962C8B-B14F-4D97-AF65-F5344CB8AC3E}">
        <p14:creationId xmlns:p14="http://schemas.microsoft.com/office/powerpoint/2010/main" val="167465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C9569B-A19A-4F2E-A32D-75145861943A}" type="datetimeFigureOut">
              <a:rPr lang="en-GB" smtClean="0"/>
              <a:t>03/11/2016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F1076E-2518-4C46-AA5A-4D1D75CA2627}" type="slidenum">
              <a:rPr lang="en-GB" smtClean="0"/>
              <a:t>‹#›</a:t>
            </a:fld>
            <a:endParaRPr lang="en-GB"/>
          </a:p>
        </p:txBody>
      </p:sp>
    </p:spTree>
    <p:extLst>
      <p:ext uri="{BB962C8B-B14F-4D97-AF65-F5344CB8AC3E}">
        <p14:creationId xmlns:p14="http://schemas.microsoft.com/office/powerpoint/2010/main" val="46168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C9569B-A19A-4F2E-A32D-75145861943A}" type="datetimeFigureOut">
              <a:rPr lang="en-GB" smtClean="0"/>
              <a:t>03/11/2016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F1076E-2518-4C46-AA5A-4D1D75CA2627}" type="slidenum">
              <a:rPr lang="en-GB" smtClean="0"/>
              <a:t>‹#›</a:t>
            </a:fld>
            <a:endParaRPr lang="en-GB"/>
          </a:p>
        </p:txBody>
      </p:sp>
    </p:spTree>
    <p:extLst>
      <p:ext uri="{BB962C8B-B14F-4D97-AF65-F5344CB8AC3E}">
        <p14:creationId xmlns:p14="http://schemas.microsoft.com/office/powerpoint/2010/main" val="3123437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8C9569B-A19A-4F2E-A32D-75145861943A}" type="datetimeFigureOut">
              <a:rPr lang="en-GB" smtClean="0"/>
              <a:t>03/11/2016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F1076E-2518-4C46-AA5A-4D1D75CA2627}" type="slidenum">
              <a:rPr lang="en-GB" smtClean="0"/>
              <a:t>‹#›</a:t>
            </a:fld>
            <a:endParaRPr lang="en-GB"/>
          </a:p>
        </p:txBody>
      </p:sp>
    </p:spTree>
    <p:extLst>
      <p:ext uri="{BB962C8B-B14F-4D97-AF65-F5344CB8AC3E}">
        <p14:creationId xmlns:p14="http://schemas.microsoft.com/office/powerpoint/2010/main" val="2752441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8C9569B-A19A-4F2E-A32D-75145861943A}" type="datetimeFigureOut">
              <a:rPr lang="en-GB" smtClean="0"/>
              <a:t>03/11/2016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F1076E-2518-4C46-AA5A-4D1D75CA2627}" type="slidenum">
              <a:rPr lang="en-GB" smtClean="0"/>
              <a:t>‹#›</a:t>
            </a:fld>
            <a:endParaRPr lang="en-GB"/>
          </a:p>
        </p:txBody>
      </p:sp>
    </p:spTree>
    <p:extLst>
      <p:ext uri="{BB962C8B-B14F-4D97-AF65-F5344CB8AC3E}">
        <p14:creationId xmlns:p14="http://schemas.microsoft.com/office/powerpoint/2010/main" val="589120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8C9569B-A19A-4F2E-A32D-75145861943A}" type="datetimeFigureOut">
              <a:rPr lang="en-GB" smtClean="0"/>
              <a:t>03/11/2016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1F1076E-2518-4C46-AA5A-4D1D75CA2627}" type="slidenum">
              <a:rPr lang="en-GB" smtClean="0"/>
              <a:t>‹#›</a:t>
            </a:fld>
            <a:endParaRPr lang="en-GB"/>
          </a:p>
        </p:txBody>
      </p:sp>
    </p:spTree>
    <p:extLst>
      <p:ext uri="{BB962C8B-B14F-4D97-AF65-F5344CB8AC3E}">
        <p14:creationId xmlns:p14="http://schemas.microsoft.com/office/powerpoint/2010/main" val="3963056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8C9569B-A19A-4F2E-A32D-75145861943A}" type="datetimeFigureOut">
              <a:rPr lang="en-GB" smtClean="0"/>
              <a:t>03/11/2016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1F1076E-2518-4C46-AA5A-4D1D75CA2627}" type="slidenum">
              <a:rPr lang="en-GB" smtClean="0"/>
              <a:t>‹#›</a:t>
            </a:fld>
            <a:endParaRPr lang="en-GB"/>
          </a:p>
        </p:txBody>
      </p:sp>
    </p:spTree>
    <p:extLst>
      <p:ext uri="{BB962C8B-B14F-4D97-AF65-F5344CB8AC3E}">
        <p14:creationId xmlns:p14="http://schemas.microsoft.com/office/powerpoint/2010/main" val="3157877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C9569B-A19A-4F2E-A32D-75145861943A}" type="datetimeFigureOut">
              <a:rPr lang="en-GB" smtClean="0"/>
              <a:t>03/11/2016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1F1076E-2518-4C46-AA5A-4D1D75CA2627}" type="slidenum">
              <a:rPr lang="en-GB" smtClean="0"/>
              <a:t>‹#›</a:t>
            </a:fld>
            <a:endParaRPr lang="en-GB"/>
          </a:p>
        </p:txBody>
      </p:sp>
    </p:spTree>
    <p:extLst>
      <p:ext uri="{BB962C8B-B14F-4D97-AF65-F5344CB8AC3E}">
        <p14:creationId xmlns:p14="http://schemas.microsoft.com/office/powerpoint/2010/main" val="107544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8C9569B-A19A-4F2E-A32D-75145861943A}" type="datetimeFigureOut">
              <a:rPr lang="en-GB" smtClean="0"/>
              <a:t>03/11/2016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F1076E-2518-4C46-AA5A-4D1D75CA2627}" type="slidenum">
              <a:rPr lang="en-GB" smtClean="0"/>
              <a:t>‹#›</a:t>
            </a:fld>
            <a:endParaRPr lang="en-GB"/>
          </a:p>
        </p:txBody>
      </p:sp>
    </p:spTree>
    <p:extLst>
      <p:ext uri="{BB962C8B-B14F-4D97-AF65-F5344CB8AC3E}">
        <p14:creationId xmlns:p14="http://schemas.microsoft.com/office/powerpoint/2010/main" val="236074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8C9569B-A19A-4F2E-A32D-75145861943A}" type="datetimeFigureOut">
              <a:rPr lang="en-GB" smtClean="0"/>
              <a:t>03/11/2016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F1076E-2518-4C46-AA5A-4D1D75CA2627}" type="slidenum">
              <a:rPr lang="en-GB" smtClean="0"/>
              <a:t>‹#›</a:t>
            </a:fld>
            <a:endParaRPr lang="en-GB"/>
          </a:p>
        </p:txBody>
      </p:sp>
    </p:spTree>
    <p:extLst>
      <p:ext uri="{BB962C8B-B14F-4D97-AF65-F5344CB8AC3E}">
        <p14:creationId xmlns:p14="http://schemas.microsoft.com/office/powerpoint/2010/main" val="3842048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C9569B-A19A-4F2E-A32D-75145861943A}" type="datetimeFigureOut">
              <a:rPr lang="en-GB" smtClean="0"/>
              <a:t>03/11/2016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F1076E-2518-4C46-AA5A-4D1D75CA2627}" type="slidenum">
              <a:rPr lang="en-GB" smtClean="0"/>
              <a:t>‹#›</a:t>
            </a:fld>
            <a:endParaRPr lang="en-GB"/>
          </a:p>
        </p:txBody>
      </p:sp>
    </p:spTree>
    <p:extLst>
      <p:ext uri="{BB962C8B-B14F-4D97-AF65-F5344CB8AC3E}">
        <p14:creationId xmlns:p14="http://schemas.microsoft.com/office/powerpoint/2010/main" val="1279024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gallipoli nov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397" y="825757"/>
            <a:ext cx="1584101" cy="244125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073497" y="3041797"/>
            <a:ext cx="7761925" cy="584775"/>
          </a:xfrm>
          <a:prstGeom prst="rect">
            <a:avLst/>
          </a:prstGeom>
          <a:noFill/>
        </p:spPr>
        <p:txBody>
          <a:bodyPr wrap="square" rtlCol="0">
            <a:spAutoFit/>
          </a:bodyPr>
          <a:lstStyle/>
          <a:p>
            <a:pPr algn="ctr"/>
            <a:r>
              <a:rPr lang="en-GB" sz="3200" dirty="0" smtClean="0">
                <a:solidFill>
                  <a:schemeClr val="accent1">
                    <a:lumMod val="50000"/>
                  </a:schemeClr>
                </a:solidFill>
                <a:latin typeface=" century gothic"/>
              </a:rPr>
              <a:t>Books in our library on the topic of war</a:t>
            </a:r>
            <a:endParaRPr lang="en-GB" sz="3200" dirty="0">
              <a:solidFill>
                <a:schemeClr val="accent1">
                  <a:lumMod val="50000"/>
                </a:schemeClr>
              </a:solidFill>
              <a:latin typeface=" century gothic"/>
            </a:endParaRPr>
          </a:p>
        </p:txBody>
      </p:sp>
      <p:pic>
        <p:nvPicPr>
          <p:cNvPr id="1028" name="Picture 4" descr="Image result for bird song nove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4881" y="685733"/>
            <a:ext cx="1666875" cy="258127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images-na.ssl-images-amazon.com/images/I/51k%2Bt3bJalL._SX327_BO1,204,203,200_.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7394" y="3639564"/>
            <a:ext cx="1686104" cy="2557344"/>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images-na.ssl-images-amazon.com/images/I/51LyC61%2BzZL._SX325_BO1,204,203,200_.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05995" y="3900555"/>
            <a:ext cx="1675854" cy="255734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s://images-na.ssl-images-amazon.com/images/I/519ez7ISe7L._SX324_BO1,204,203,200_.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53963" y="3900555"/>
            <a:ext cx="1670729" cy="2557344"/>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https://images-na.ssl-images-amazon.com/images/I/51ZQbEQhWYL._SX324_BO1,204,203,200_.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96806" y="3919202"/>
            <a:ext cx="1666502" cy="2550873"/>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https://images-na.ssl-images-amazon.com/images/I/41Xy3FycPiL._SX320_BO1,204,203,200_.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835422" y="3626572"/>
            <a:ext cx="1651402" cy="2559161"/>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https://images-na.ssl-images-amazon.com/images/I/51XvcCec51L._SX320_BO1,204,203,200_.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87936" y="164290"/>
            <a:ext cx="1675854" cy="2597053"/>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ttps://images-na.ssl-images-amazon.com/images/I/61i44gMeknL._SX322_BO1,204,203,200_.jp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153963" y="176464"/>
            <a:ext cx="1670452" cy="2572703"/>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https://images-na.ssl-images-amazon.com/images/I/51w7oMpHhaL._SX323_BO1,204,203,200_.jp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14588" y="152114"/>
            <a:ext cx="1691467" cy="25970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7226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98512" y="309092"/>
            <a:ext cx="7830355" cy="5909310"/>
          </a:xfrm>
          <a:prstGeom prst="rect">
            <a:avLst/>
          </a:prstGeom>
          <a:noFill/>
        </p:spPr>
        <p:txBody>
          <a:bodyPr wrap="square" rtlCol="0">
            <a:spAutoFit/>
          </a:bodyPr>
          <a:lstStyle/>
          <a:p>
            <a:r>
              <a:rPr lang="en-GB" b="1" dirty="0"/>
              <a:t>Shortlisted for the Carnegie Medal, </a:t>
            </a:r>
            <a:r>
              <a:rPr lang="en-GB" b="1" i="1" dirty="0"/>
              <a:t>Code Name Verity</a:t>
            </a:r>
            <a:r>
              <a:rPr lang="en-GB" b="1" dirty="0"/>
              <a:t> is a bestselling tale of friendship and courage set against the backdrop of World War Two.</a:t>
            </a:r>
            <a:endParaRPr lang="en-GB" dirty="0"/>
          </a:p>
          <a:p>
            <a:r>
              <a:rPr lang="en-GB" dirty="0"/>
              <a:t>Only in wartime could a stalwart lass from Manchester rub shoulders with a Scottish aristocrat, one a pilot, the other a special operations executive.  When a vital mission goes wrong, and one of the friends has to bail out of a faulty plane over France, she is captured by the Gestapo and becomes a prisoner of war. The story begins in ‘Verity’s’ own words, as she writes her account for her captors.</a:t>
            </a:r>
          </a:p>
          <a:p>
            <a:r>
              <a:rPr lang="en-GB" dirty="0"/>
              <a:t>Truth or lies? Honour or betrayal? Everything they’ve ever believed in is put to the test . . .</a:t>
            </a:r>
          </a:p>
          <a:p>
            <a:r>
              <a:rPr lang="en-GB" dirty="0"/>
              <a:t>Elizabeth Wein is a leading voice in young adult historical fiction. Her novel </a:t>
            </a:r>
            <a:r>
              <a:rPr lang="en-GB" i="1" dirty="0"/>
              <a:t>Rose Under Fire</a:t>
            </a:r>
            <a:r>
              <a:rPr lang="en-GB" dirty="0"/>
              <a:t> was nominated for the Carnegie Medal and shortlisted for the Costa Award 2014.</a:t>
            </a:r>
          </a:p>
          <a:p>
            <a:r>
              <a:rPr lang="en-GB" dirty="0"/>
              <a:t>Fans of </a:t>
            </a:r>
            <a:r>
              <a:rPr lang="en-GB" i="1" dirty="0"/>
              <a:t>The Book Thief</a:t>
            </a:r>
            <a:r>
              <a:rPr lang="en-GB" dirty="0"/>
              <a:t> and Carmen Reid's </a:t>
            </a:r>
            <a:r>
              <a:rPr lang="en-GB" i="1" dirty="0"/>
              <a:t>Cross My Heart</a:t>
            </a:r>
            <a:r>
              <a:rPr lang="en-GB" dirty="0"/>
              <a:t> will love this.</a:t>
            </a:r>
          </a:p>
          <a:p>
            <a:r>
              <a:rPr lang="en-GB" dirty="0"/>
              <a:t>Look out for Elizabeth's other books </a:t>
            </a:r>
            <a:r>
              <a:rPr lang="en-GB" i="1" dirty="0"/>
              <a:t>Black Dove, White Swan</a:t>
            </a:r>
            <a:r>
              <a:rPr lang="en-GB" dirty="0"/>
              <a:t> and </a:t>
            </a:r>
            <a:r>
              <a:rPr lang="en-GB" i="1" dirty="0"/>
              <a:t>Rose Under Fire</a:t>
            </a:r>
            <a:r>
              <a:rPr lang="en-GB" dirty="0"/>
              <a:t>.</a:t>
            </a:r>
          </a:p>
          <a:p>
            <a:r>
              <a:rPr lang="en-GB" dirty="0"/>
              <a:t>Elizabeth Wein was born in New York, and grew up in England, Jamaica and Pennsylvania. She is married with two children and now lives in Perth, Scotland.</a:t>
            </a:r>
          </a:p>
          <a:p>
            <a:r>
              <a:rPr lang="en-GB" dirty="0"/>
              <a:t>Elizabeth is a member of the Ninety-Nines, the International Organization of Women Pilots.  She was awarded the Scottish Aero Club's Watson Cup for best student pilot in 2003 and it was her love of flying that partly inspired the idea for her bestselling, award-winning novel </a:t>
            </a:r>
            <a:r>
              <a:rPr lang="en-GB" i="1" dirty="0"/>
              <a:t>Code Name Verity</a:t>
            </a:r>
            <a:r>
              <a:rPr lang="en-GB" dirty="0"/>
              <a:t>.</a:t>
            </a:r>
          </a:p>
          <a:p>
            <a:r>
              <a:rPr lang="en-GB" b="1" dirty="0"/>
              <a:t>‘A remarkable book’ Daily Mail</a:t>
            </a:r>
            <a:endParaRPr lang="en-GB" dirty="0"/>
          </a:p>
        </p:txBody>
      </p:sp>
      <p:pic>
        <p:nvPicPr>
          <p:cNvPr id="2050" name="Picture 2" descr="https://images-na.ssl-images-amazon.com/images/I/51w7oMpHhaL._SX323_BO1,204,203,200_.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094" y="485496"/>
            <a:ext cx="3618964" cy="55565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2154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9882" y="321972"/>
            <a:ext cx="6800045" cy="5078313"/>
          </a:xfrm>
          <a:prstGeom prst="rect">
            <a:avLst/>
          </a:prstGeom>
          <a:noFill/>
        </p:spPr>
        <p:txBody>
          <a:bodyPr wrap="square" rtlCol="0">
            <a:spAutoFit/>
          </a:bodyPr>
          <a:lstStyle/>
          <a:p>
            <a:r>
              <a:rPr lang="en-GB" i="1" dirty="0"/>
              <a:t>Between Shades of </a:t>
            </a:r>
            <a:r>
              <a:rPr lang="en-GB" i="1" dirty="0" err="1"/>
              <a:t>Gray</a:t>
            </a:r>
            <a:r>
              <a:rPr lang="en-GB" dirty="0"/>
              <a:t> is a haunting and powerful Second World War novel by </a:t>
            </a:r>
            <a:r>
              <a:rPr lang="en-GB" dirty="0" err="1"/>
              <a:t>Ruta</a:t>
            </a:r>
            <a:r>
              <a:rPr lang="en-GB" dirty="0"/>
              <a:t> </a:t>
            </a:r>
            <a:r>
              <a:rPr lang="en-GB" dirty="0" err="1"/>
              <a:t>Sepetys</a:t>
            </a:r>
            <a:endParaRPr lang="en-GB" dirty="0"/>
          </a:p>
          <a:p>
            <a:r>
              <a:rPr lang="en-GB" b="1" dirty="0"/>
              <a:t>That morning, my brother's life was worth a pocket watch . . .</a:t>
            </a:r>
            <a:endParaRPr lang="en-GB" dirty="0"/>
          </a:p>
          <a:p>
            <a:r>
              <a:rPr lang="en-GB" dirty="0"/>
              <a:t>One night fifteen-year-old Lina, her mother and young brother are hauled from their home by Soviet guards, thrown into cattle cars and sent away. They are being deported to Siberia.</a:t>
            </a:r>
          </a:p>
          <a:p>
            <a:r>
              <a:rPr lang="en-GB" dirty="0"/>
              <a:t>An unimaginable and harrowing journey has begun. Lina doesn't know if she'll ever see her father or her friends again. But she refuses to give up hope.</a:t>
            </a:r>
          </a:p>
          <a:p>
            <a:r>
              <a:rPr lang="en-GB" dirty="0"/>
              <a:t>Lina hopes for her family.</a:t>
            </a:r>
            <a:br>
              <a:rPr lang="en-GB" dirty="0"/>
            </a:br>
            <a:r>
              <a:rPr lang="en-GB" dirty="0"/>
              <a:t>For her country.</a:t>
            </a:r>
            <a:br>
              <a:rPr lang="en-GB" dirty="0"/>
            </a:br>
            <a:r>
              <a:rPr lang="en-GB" dirty="0"/>
              <a:t>For her future.</a:t>
            </a:r>
            <a:br>
              <a:rPr lang="en-GB" dirty="0"/>
            </a:br>
            <a:r>
              <a:rPr lang="en-GB" dirty="0"/>
              <a:t>For love - first love, with the boy she barely knows but knows she does not want to lose . . .</a:t>
            </a:r>
          </a:p>
          <a:p>
            <a:r>
              <a:rPr lang="en-GB" dirty="0"/>
              <a:t>Will hope keep Lina alive?</a:t>
            </a:r>
          </a:p>
          <a:p>
            <a:r>
              <a:rPr lang="en-GB" dirty="0"/>
              <a:t>Set in 1941, </a:t>
            </a:r>
            <a:r>
              <a:rPr lang="en-GB" i="1" dirty="0"/>
              <a:t>Between Shades of </a:t>
            </a:r>
            <a:r>
              <a:rPr lang="en-GB" i="1" dirty="0" err="1"/>
              <a:t>Gray</a:t>
            </a:r>
            <a:r>
              <a:rPr lang="en-GB" dirty="0"/>
              <a:t> is an extraordinary and haunting story based on first-hand family accounts and memories from survivors.</a:t>
            </a:r>
          </a:p>
        </p:txBody>
      </p:sp>
      <p:pic>
        <p:nvPicPr>
          <p:cNvPr id="3074" name="Picture 2" descr="https://images-na.ssl-images-amazon.com/images/I/41KYq-1lkDL._SX324_BO1,204,203,200_.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459" y="586596"/>
            <a:ext cx="3837903" cy="5874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2385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images-na.ssl-images-amazon.com/images/I/41felEBrODL._SX320_BO1,204,203,200_.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395" y="502276"/>
            <a:ext cx="3640049" cy="564094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803820" y="502276"/>
            <a:ext cx="6323526" cy="2585323"/>
          </a:xfrm>
          <a:prstGeom prst="rect">
            <a:avLst/>
          </a:prstGeom>
          <a:noFill/>
        </p:spPr>
        <p:txBody>
          <a:bodyPr wrap="square" rtlCol="0">
            <a:spAutoFit/>
          </a:bodyPr>
          <a:lstStyle/>
          <a:p>
            <a:r>
              <a:rPr lang="en-GB"/>
              <a:t>A novel of overwhelming emotional power, </a:t>
            </a:r>
            <a:r>
              <a:rPr lang="en-GB" i="1"/>
              <a:t>Birdsong </a:t>
            </a:r>
            <a:r>
              <a:rPr lang="en-GB"/>
              <a:t>is a story of love, death, sex and survival. Stephen Wraysford, a young Englishman, arrives in Amiens in northern France in 1910 to stay with the Azaire family, and falls in love with unhappily married Isabelle. But, with the world on the brink of war, the relationship falters, and Stephen volunteers to fight on the Western Front. His love for Isabelle forever engraved on his heart, he experiences the unprecedented horrors of that conflict - from which neither he nor any reader of this book can emerge unchanged.</a:t>
            </a:r>
            <a:endParaRPr lang="en-GB" dirty="0"/>
          </a:p>
        </p:txBody>
      </p:sp>
    </p:spTree>
    <p:extLst>
      <p:ext uri="{BB962C8B-B14F-4D97-AF65-F5344CB8AC3E}">
        <p14:creationId xmlns:p14="http://schemas.microsoft.com/office/powerpoint/2010/main" val="23310827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26</Words>
  <Application>Microsoft Office PowerPoint</Application>
  <PresentationFormat>Widescreen</PresentationFormat>
  <Paragraphs>18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 century gothic</vt: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Highams Park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 Taylor</dc:creator>
  <cp:lastModifiedBy>K Taylor</cp:lastModifiedBy>
  <cp:revision>6</cp:revision>
  <dcterms:created xsi:type="dcterms:W3CDTF">2016-11-03T15:32:53Z</dcterms:created>
  <dcterms:modified xsi:type="dcterms:W3CDTF">2016-11-03T16:01:00Z</dcterms:modified>
</cp:coreProperties>
</file>