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handoutMasterIdLst>
    <p:handoutMasterId r:id="rId31"/>
  </p:handoutMasterIdLst>
  <p:sldIdLst>
    <p:sldId id="434" r:id="rId5"/>
    <p:sldId id="444" r:id="rId6"/>
    <p:sldId id="423" r:id="rId7"/>
    <p:sldId id="424" r:id="rId8"/>
    <p:sldId id="435" r:id="rId9"/>
    <p:sldId id="438" r:id="rId10"/>
    <p:sldId id="486" r:id="rId11"/>
    <p:sldId id="487" r:id="rId12"/>
    <p:sldId id="485" r:id="rId13"/>
    <p:sldId id="488" r:id="rId14"/>
    <p:sldId id="489" r:id="rId15"/>
    <p:sldId id="490" r:id="rId16"/>
    <p:sldId id="491" r:id="rId17"/>
    <p:sldId id="425" r:id="rId18"/>
    <p:sldId id="436" r:id="rId19"/>
    <p:sldId id="440" r:id="rId20"/>
    <p:sldId id="439" r:id="rId21"/>
    <p:sldId id="426" r:id="rId22"/>
    <p:sldId id="437" r:id="rId23"/>
    <p:sldId id="427" r:id="rId24"/>
    <p:sldId id="428" r:id="rId25"/>
    <p:sldId id="429" r:id="rId26"/>
    <p:sldId id="430" r:id="rId27"/>
    <p:sldId id="431" r:id="rId28"/>
    <p:sldId id="432" r:id="rId29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Rason" initials="VR" lastIdx="23" clrIdx="0">
    <p:extLst>
      <p:ext uri="{19B8F6BF-5375-455C-9EA6-DF929625EA0E}">
        <p15:presenceInfo xmlns:p15="http://schemas.microsoft.com/office/powerpoint/2012/main" userId="7040d55bb8d7d6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50A4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5" autoAdjust="0"/>
    <p:restoredTop sz="95964" autoAdjust="0"/>
  </p:normalViewPr>
  <p:slideViewPr>
    <p:cSldViewPr snapToGrid="0">
      <p:cViewPr varScale="1">
        <p:scale>
          <a:sx n="80" d="100"/>
          <a:sy n="80" d="100"/>
        </p:scale>
        <p:origin x="9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 Callanan" userId="951668ec-da26-491a-9b8a-af24bfeff26b" providerId="ADAL" clId="{05989F7E-8EB7-4AF9-9F26-D3E855708F02}"/>
    <pc:docChg chg="undo delSld modSld sldOrd">
      <pc:chgData name="D Callanan" userId="951668ec-da26-491a-9b8a-af24bfeff26b" providerId="ADAL" clId="{05989F7E-8EB7-4AF9-9F26-D3E855708F02}" dt="2022-07-07T14:37:53.237" v="162"/>
      <pc:docMkLst>
        <pc:docMk/>
      </pc:docMkLst>
      <pc:sldChg chg="del">
        <pc:chgData name="D Callanan" userId="951668ec-da26-491a-9b8a-af24bfeff26b" providerId="ADAL" clId="{05989F7E-8EB7-4AF9-9F26-D3E855708F02}" dt="2022-07-07T14:37:25.088" v="2" actId="2696"/>
        <pc:sldMkLst>
          <pc:docMk/>
          <pc:sldMk cId="109857222" sldId="256"/>
        </pc:sldMkLst>
      </pc:sldChg>
      <pc:sldChg chg="del">
        <pc:chgData name="D Callanan" userId="951668ec-da26-491a-9b8a-af24bfeff26b" providerId="ADAL" clId="{05989F7E-8EB7-4AF9-9F26-D3E855708F02}" dt="2022-07-07T14:37:25.057" v="0" actId="2696"/>
        <pc:sldMkLst>
          <pc:docMk/>
          <pc:sldMk cId="1348374017" sldId="257"/>
        </pc:sldMkLst>
      </pc:sldChg>
      <pc:sldChg chg="del">
        <pc:chgData name="D Callanan" userId="951668ec-da26-491a-9b8a-af24bfeff26b" providerId="ADAL" clId="{05989F7E-8EB7-4AF9-9F26-D3E855708F02}" dt="2022-07-07T14:37:25.510" v="25" actId="2696"/>
        <pc:sldMkLst>
          <pc:docMk/>
          <pc:sldMk cId="426490360" sldId="258"/>
        </pc:sldMkLst>
      </pc:sldChg>
      <pc:sldChg chg="del">
        <pc:chgData name="D Callanan" userId="951668ec-da26-491a-9b8a-af24bfeff26b" providerId="ADAL" clId="{05989F7E-8EB7-4AF9-9F26-D3E855708F02}" dt="2022-07-07T14:37:25.463" v="22" actId="2696"/>
        <pc:sldMkLst>
          <pc:docMk/>
          <pc:sldMk cId="3089763992" sldId="259"/>
        </pc:sldMkLst>
      </pc:sldChg>
      <pc:sldChg chg="del">
        <pc:chgData name="D Callanan" userId="951668ec-da26-491a-9b8a-af24bfeff26b" providerId="ADAL" clId="{05989F7E-8EB7-4AF9-9F26-D3E855708F02}" dt="2022-07-07T14:37:25.307" v="13" actId="2696"/>
        <pc:sldMkLst>
          <pc:docMk/>
          <pc:sldMk cId="22002296" sldId="260"/>
        </pc:sldMkLst>
      </pc:sldChg>
      <pc:sldChg chg="del">
        <pc:chgData name="D Callanan" userId="951668ec-da26-491a-9b8a-af24bfeff26b" providerId="ADAL" clId="{05989F7E-8EB7-4AF9-9F26-D3E855708F02}" dt="2022-07-07T14:37:25.323" v="14" actId="2696"/>
        <pc:sldMkLst>
          <pc:docMk/>
          <pc:sldMk cId="3418744811" sldId="261"/>
        </pc:sldMkLst>
      </pc:sldChg>
      <pc:sldChg chg="del">
        <pc:chgData name="D Callanan" userId="951668ec-da26-491a-9b8a-af24bfeff26b" providerId="ADAL" clId="{05989F7E-8EB7-4AF9-9F26-D3E855708F02}" dt="2022-07-07T14:37:25.354" v="15" actId="2696"/>
        <pc:sldMkLst>
          <pc:docMk/>
          <pc:sldMk cId="756817451" sldId="262"/>
        </pc:sldMkLst>
      </pc:sldChg>
      <pc:sldChg chg="del">
        <pc:chgData name="D Callanan" userId="951668ec-da26-491a-9b8a-af24bfeff26b" providerId="ADAL" clId="{05989F7E-8EB7-4AF9-9F26-D3E855708F02}" dt="2022-07-07T14:37:25.073" v="1" actId="2696"/>
        <pc:sldMkLst>
          <pc:docMk/>
          <pc:sldMk cId="3869838364" sldId="263"/>
        </pc:sldMkLst>
      </pc:sldChg>
      <pc:sldChg chg="del">
        <pc:chgData name="D Callanan" userId="951668ec-da26-491a-9b8a-af24bfeff26b" providerId="ADAL" clId="{05989F7E-8EB7-4AF9-9F26-D3E855708F02}" dt="2022-07-07T14:37:25.448" v="21" actId="2696"/>
        <pc:sldMkLst>
          <pc:docMk/>
          <pc:sldMk cId="944978275" sldId="264"/>
        </pc:sldMkLst>
      </pc:sldChg>
      <pc:sldChg chg="del">
        <pc:chgData name="D Callanan" userId="951668ec-da26-491a-9b8a-af24bfeff26b" providerId="ADAL" clId="{05989F7E-8EB7-4AF9-9F26-D3E855708F02}" dt="2022-07-07T14:37:25.479" v="23" actId="2696"/>
        <pc:sldMkLst>
          <pc:docMk/>
          <pc:sldMk cId="1208396479" sldId="265"/>
        </pc:sldMkLst>
      </pc:sldChg>
      <pc:sldChg chg="del">
        <pc:chgData name="D Callanan" userId="951668ec-da26-491a-9b8a-af24bfeff26b" providerId="ADAL" clId="{05989F7E-8EB7-4AF9-9F26-D3E855708F02}" dt="2022-07-07T14:37:25.494" v="24" actId="2696"/>
        <pc:sldMkLst>
          <pc:docMk/>
          <pc:sldMk cId="51874011" sldId="266"/>
        </pc:sldMkLst>
      </pc:sldChg>
      <pc:sldChg chg="del">
        <pc:chgData name="D Callanan" userId="951668ec-da26-491a-9b8a-af24bfeff26b" providerId="ADAL" clId="{05989F7E-8EB7-4AF9-9F26-D3E855708F02}" dt="2022-07-07T14:37:25.104" v="3" actId="2696"/>
        <pc:sldMkLst>
          <pc:docMk/>
          <pc:sldMk cId="3739250690" sldId="267"/>
        </pc:sldMkLst>
      </pc:sldChg>
      <pc:sldChg chg="del">
        <pc:chgData name="D Callanan" userId="951668ec-da26-491a-9b8a-af24bfeff26b" providerId="ADAL" clId="{05989F7E-8EB7-4AF9-9F26-D3E855708F02}" dt="2022-07-07T14:37:25.104" v="4" actId="2696"/>
        <pc:sldMkLst>
          <pc:docMk/>
          <pc:sldMk cId="127418820" sldId="268"/>
        </pc:sldMkLst>
      </pc:sldChg>
      <pc:sldChg chg="del">
        <pc:chgData name="D Callanan" userId="951668ec-da26-491a-9b8a-af24bfeff26b" providerId="ADAL" clId="{05989F7E-8EB7-4AF9-9F26-D3E855708F02}" dt="2022-07-07T14:37:25.119" v="5" actId="2696"/>
        <pc:sldMkLst>
          <pc:docMk/>
          <pc:sldMk cId="324747354" sldId="269"/>
        </pc:sldMkLst>
      </pc:sldChg>
      <pc:sldChg chg="del">
        <pc:chgData name="D Callanan" userId="951668ec-da26-491a-9b8a-af24bfeff26b" providerId="ADAL" clId="{05989F7E-8EB7-4AF9-9F26-D3E855708F02}" dt="2022-07-07T14:37:25.135" v="6" actId="2696"/>
        <pc:sldMkLst>
          <pc:docMk/>
          <pc:sldMk cId="411713166" sldId="270"/>
        </pc:sldMkLst>
      </pc:sldChg>
      <pc:sldChg chg="del">
        <pc:chgData name="D Callanan" userId="951668ec-da26-491a-9b8a-af24bfeff26b" providerId="ADAL" clId="{05989F7E-8EB7-4AF9-9F26-D3E855708F02}" dt="2022-07-07T14:37:25.244" v="7" actId="2696"/>
        <pc:sldMkLst>
          <pc:docMk/>
          <pc:sldMk cId="707031494" sldId="271"/>
        </pc:sldMkLst>
      </pc:sldChg>
      <pc:sldChg chg="del">
        <pc:chgData name="D Callanan" userId="951668ec-da26-491a-9b8a-af24bfeff26b" providerId="ADAL" clId="{05989F7E-8EB7-4AF9-9F26-D3E855708F02}" dt="2022-07-07T14:37:25.260" v="8" actId="2696"/>
        <pc:sldMkLst>
          <pc:docMk/>
          <pc:sldMk cId="3810379475" sldId="272"/>
        </pc:sldMkLst>
      </pc:sldChg>
      <pc:sldChg chg="del">
        <pc:chgData name="D Callanan" userId="951668ec-da26-491a-9b8a-af24bfeff26b" providerId="ADAL" clId="{05989F7E-8EB7-4AF9-9F26-D3E855708F02}" dt="2022-07-07T14:37:25.260" v="9" actId="2696"/>
        <pc:sldMkLst>
          <pc:docMk/>
          <pc:sldMk cId="3875047350" sldId="273"/>
        </pc:sldMkLst>
      </pc:sldChg>
      <pc:sldChg chg="del">
        <pc:chgData name="D Callanan" userId="951668ec-da26-491a-9b8a-af24bfeff26b" providerId="ADAL" clId="{05989F7E-8EB7-4AF9-9F26-D3E855708F02}" dt="2022-07-07T14:37:25.276" v="10" actId="2696"/>
        <pc:sldMkLst>
          <pc:docMk/>
          <pc:sldMk cId="1861426152" sldId="274"/>
        </pc:sldMkLst>
      </pc:sldChg>
      <pc:sldChg chg="del">
        <pc:chgData name="D Callanan" userId="951668ec-da26-491a-9b8a-af24bfeff26b" providerId="ADAL" clId="{05989F7E-8EB7-4AF9-9F26-D3E855708F02}" dt="2022-07-07T14:37:25.291" v="11" actId="2696"/>
        <pc:sldMkLst>
          <pc:docMk/>
          <pc:sldMk cId="898903584" sldId="275"/>
        </pc:sldMkLst>
      </pc:sldChg>
      <pc:sldChg chg="del">
        <pc:chgData name="D Callanan" userId="951668ec-da26-491a-9b8a-af24bfeff26b" providerId="ADAL" clId="{05989F7E-8EB7-4AF9-9F26-D3E855708F02}" dt="2022-07-07T14:37:25.307" v="12" actId="2696"/>
        <pc:sldMkLst>
          <pc:docMk/>
          <pc:sldMk cId="3749967270" sldId="276"/>
        </pc:sldMkLst>
      </pc:sldChg>
      <pc:sldChg chg="del">
        <pc:chgData name="D Callanan" userId="951668ec-da26-491a-9b8a-af24bfeff26b" providerId="ADAL" clId="{05989F7E-8EB7-4AF9-9F26-D3E855708F02}" dt="2022-07-07T14:37:25.401" v="18" actId="2696"/>
        <pc:sldMkLst>
          <pc:docMk/>
          <pc:sldMk cId="1958184484" sldId="277"/>
        </pc:sldMkLst>
      </pc:sldChg>
      <pc:sldChg chg="del">
        <pc:chgData name="D Callanan" userId="951668ec-da26-491a-9b8a-af24bfeff26b" providerId="ADAL" clId="{05989F7E-8EB7-4AF9-9F26-D3E855708F02}" dt="2022-07-07T14:37:25.416" v="19" actId="2696"/>
        <pc:sldMkLst>
          <pc:docMk/>
          <pc:sldMk cId="4155334338" sldId="278"/>
        </pc:sldMkLst>
      </pc:sldChg>
      <pc:sldChg chg="del">
        <pc:chgData name="D Callanan" userId="951668ec-da26-491a-9b8a-af24bfeff26b" providerId="ADAL" clId="{05989F7E-8EB7-4AF9-9F26-D3E855708F02}" dt="2022-07-07T14:37:25.432" v="20" actId="2696"/>
        <pc:sldMkLst>
          <pc:docMk/>
          <pc:sldMk cId="93181773" sldId="279"/>
        </pc:sldMkLst>
      </pc:sldChg>
      <pc:sldChg chg="del">
        <pc:chgData name="D Callanan" userId="951668ec-da26-491a-9b8a-af24bfeff26b" providerId="ADAL" clId="{05989F7E-8EB7-4AF9-9F26-D3E855708F02}" dt="2022-07-07T14:37:25.526" v="26" actId="2696"/>
        <pc:sldMkLst>
          <pc:docMk/>
          <pc:sldMk cId="3676728813" sldId="280"/>
        </pc:sldMkLst>
      </pc:sldChg>
      <pc:sldChg chg="del">
        <pc:chgData name="D Callanan" userId="951668ec-da26-491a-9b8a-af24bfeff26b" providerId="ADAL" clId="{05989F7E-8EB7-4AF9-9F26-D3E855708F02}" dt="2022-07-07T14:37:25.588" v="31" actId="2696"/>
        <pc:sldMkLst>
          <pc:docMk/>
          <pc:sldMk cId="253416213" sldId="281"/>
        </pc:sldMkLst>
      </pc:sldChg>
      <pc:sldChg chg="del">
        <pc:chgData name="D Callanan" userId="951668ec-da26-491a-9b8a-af24bfeff26b" providerId="ADAL" clId="{05989F7E-8EB7-4AF9-9F26-D3E855708F02}" dt="2022-07-07T14:37:25.541" v="27" actId="2696"/>
        <pc:sldMkLst>
          <pc:docMk/>
          <pc:sldMk cId="1031127123" sldId="283"/>
        </pc:sldMkLst>
      </pc:sldChg>
      <pc:sldChg chg="del">
        <pc:chgData name="D Callanan" userId="951668ec-da26-491a-9b8a-af24bfeff26b" providerId="ADAL" clId="{05989F7E-8EB7-4AF9-9F26-D3E855708F02}" dt="2022-07-07T14:37:25.557" v="28" actId="2696"/>
        <pc:sldMkLst>
          <pc:docMk/>
          <pc:sldMk cId="3367772433" sldId="284"/>
        </pc:sldMkLst>
      </pc:sldChg>
      <pc:sldChg chg="del">
        <pc:chgData name="D Callanan" userId="951668ec-da26-491a-9b8a-af24bfeff26b" providerId="ADAL" clId="{05989F7E-8EB7-4AF9-9F26-D3E855708F02}" dt="2022-07-07T14:37:25.588" v="30" actId="2696"/>
        <pc:sldMkLst>
          <pc:docMk/>
          <pc:sldMk cId="2951364279" sldId="285"/>
        </pc:sldMkLst>
      </pc:sldChg>
      <pc:sldChg chg="del">
        <pc:chgData name="D Callanan" userId="951668ec-da26-491a-9b8a-af24bfeff26b" providerId="ADAL" clId="{05989F7E-8EB7-4AF9-9F26-D3E855708F02}" dt="2022-07-07T14:37:25.619" v="33" actId="2696"/>
        <pc:sldMkLst>
          <pc:docMk/>
          <pc:sldMk cId="3175070501" sldId="286"/>
        </pc:sldMkLst>
      </pc:sldChg>
      <pc:sldChg chg="del">
        <pc:chgData name="D Callanan" userId="951668ec-da26-491a-9b8a-af24bfeff26b" providerId="ADAL" clId="{05989F7E-8EB7-4AF9-9F26-D3E855708F02}" dt="2022-07-07T14:37:25.604" v="32" actId="2696"/>
        <pc:sldMkLst>
          <pc:docMk/>
          <pc:sldMk cId="3808710259" sldId="290"/>
        </pc:sldMkLst>
      </pc:sldChg>
      <pc:sldChg chg="del">
        <pc:chgData name="D Callanan" userId="951668ec-da26-491a-9b8a-af24bfeff26b" providerId="ADAL" clId="{05989F7E-8EB7-4AF9-9F26-D3E855708F02}" dt="2022-07-07T14:37:25.651" v="34" actId="2696"/>
        <pc:sldMkLst>
          <pc:docMk/>
          <pc:sldMk cId="4292660735" sldId="291"/>
        </pc:sldMkLst>
      </pc:sldChg>
      <pc:sldChg chg="del">
        <pc:chgData name="D Callanan" userId="951668ec-da26-491a-9b8a-af24bfeff26b" providerId="ADAL" clId="{05989F7E-8EB7-4AF9-9F26-D3E855708F02}" dt="2022-07-07T14:37:25.666" v="35" actId="2696"/>
        <pc:sldMkLst>
          <pc:docMk/>
          <pc:sldMk cId="3776951334" sldId="292"/>
        </pc:sldMkLst>
      </pc:sldChg>
      <pc:sldChg chg="del">
        <pc:chgData name="D Callanan" userId="951668ec-da26-491a-9b8a-af24bfeff26b" providerId="ADAL" clId="{05989F7E-8EB7-4AF9-9F26-D3E855708F02}" dt="2022-07-07T14:37:25.666" v="36" actId="2696"/>
        <pc:sldMkLst>
          <pc:docMk/>
          <pc:sldMk cId="2303126149" sldId="293"/>
        </pc:sldMkLst>
      </pc:sldChg>
      <pc:sldChg chg="del">
        <pc:chgData name="D Callanan" userId="951668ec-da26-491a-9b8a-af24bfeff26b" providerId="ADAL" clId="{05989F7E-8EB7-4AF9-9F26-D3E855708F02}" dt="2022-07-07T14:37:25.682" v="37" actId="2696"/>
        <pc:sldMkLst>
          <pc:docMk/>
          <pc:sldMk cId="783275587" sldId="294"/>
        </pc:sldMkLst>
      </pc:sldChg>
      <pc:sldChg chg="del">
        <pc:chgData name="D Callanan" userId="951668ec-da26-491a-9b8a-af24bfeff26b" providerId="ADAL" clId="{05989F7E-8EB7-4AF9-9F26-D3E855708F02}" dt="2022-07-07T14:37:25.698" v="38" actId="2696"/>
        <pc:sldMkLst>
          <pc:docMk/>
          <pc:sldMk cId="532338992" sldId="295"/>
        </pc:sldMkLst>
      </pc:sldChg>
      <pc:sldChg chg="del">
        <pc:chgData name="D Callanan" userId="951668ec-da26-491a-9b8a-af24bfeff26b" providerId="ADAL" clId="{05989F7E-8EB7-4AF9-9F26-D3E855708F02}" dt="2022-07-07T14:37:25.698" v="39" actId="2696"/>
        <pc:sldMkLst>
          <pc:docMk/>
          <pc:sldMk cId="3817457682" sldId="296"/>
        </pc:sldMkLst>
      </pc:sldChg>
      <pc:sldChg chg="del">
        <pc:chgData name="D Callanan" userId="951668ec-da26-491a-9b8a-af24bfeff26b" providerId="ADAL" clId="{05989F7E-8EB7-4AF9-9F26-D3E855708F02}" dt="2022-07-07T14:37:25.713" v="40" actId="2696"/>
        <pc:sldMkLst>
          <pc:docMk/>
          <pc:sldMk cId="271010156" sldId="297"/>
        </pc:sldMkLst>
      </pc:sldChg>
      <pc:sldChg chg="del">
        <pc:chgData name="D Callanan" userId="951668ec-da26-491a-9b8a-af24bfeff26b" providerId="ADAL" clId="{05989F7E-8EB7-4AF9-9F26-D3E855708F02}" dt="2022-07-07T14:37:25.729" v="41" actId="2696"/>
        <pc:sldMkLst>
          <pc:docMk/>
          <pc:sldMk cId="2961734079" sldId="298"/>
        </pc:sldMkLst>
      </pc:sldChg>
      <pc:sldChg chg="del">
        <pc:chgData name="D Callanan" userId="951668ec-da26-491a-9b8a-af24bfeff26b" providerId="ADAL" clId="{05989F7E-8EB7-4AF9-9F26-D3E855708F02}" dt="2022-07-07T14:37:25.729" v="42" actId="2696"/>
        <pc:sldMkLst>
          <pc:docMk/>
          <pc:sldMk cId="3540147499" sldId="299"/>
        </pc:sldMkLst>
      </pc:sldChg>
      <pc:sldChg chg="del">
        <pc:chgData name="D Callanan" userId="951668ec-da26-491a-9b8a-af24bfeff26b" providerId="ADAL" clId="{05989F7E-8EB7-4AF9-9F26-D3E855708F02}" dt="2022-07-07T14:37:25.744" v="43" actId="2696"/>
        <pc:sldMkLst>
          <pc:docMk/>
          <pc:sldMk cId="2910454642" sldId="300"/>
        </pc:sldMkLst>
      </pc:sldChg>
      <pc:sldChg chg="del">
        <pc:chgData name="D Callanan" userId="951668ec-da26-491a-9b8a-af24bfeff26b" providerId="ADAL" clId="{05989F7E-8EB7-4AF9-9F26-D3E855708F02}" dt="2022-07-07T14:37:25.573" v="29" actId="2696"/>
        <pc:sldMkLst>
          <pc:docMk/>
          <pc:sldMk cId="2262434621" sldId="301"/>
        </pc:sldMkLst>
      </pc:sldChg>
      <pc:sldChg chg="del">
        <pc:chgData name="D Callanan" userId="951668ec-da26-491a-9b8a-af24bfeff26b" providerId="ADAL" clId="{05989F7E-8EB7-4AF9-9F26-D3E855708F02}" dt="2022-07-07T14:37:25.791" v="44" actId="2696"/>
        <pc:sldMkLst>
          <pc:docMk/>
          <pc:sldMk cId="3016016766" sldId="303"/>
        </pc:sldMkLst>
      </pc:sldChg>
      <pc:sldChg chg="del">
        <pc:chgData name="D Callanan" userId="951668ec-da26-491a-9b8a-af24bfeff26b" providerId="ADAL" clId="{05989F7E-8EB7-4AF9-9F26-D3E855708F02}" dt="2022-07-07T14:37:25.901" v="45" actId="2696"/>
        <pc:sldMkLst>
          <pc:docMk/>
          <pc:sldMk cId="1644586181" sldId="304"/>
        </pc:sldMkLst>
      </pc:sldChg>
      <pc:sldChg chg="del">
        <pc:chgData name="D Callanan" userId="951668ec-da26-491a-9b8a-af24bfeff26b" providerId="ADAL" clId="{05989F7E-8EB7-4AF9-9F26-D3E855708F02}" dt="2022-07-07T14:37:25.932" v="47" actId="2696"/>
        <pc:sldMkLst>
          <pc:docMk/>
          <pc:sldMk cId="2038580554" sldId="305"/>
        </pc:sldMkLst>
      </pc:sldChg>
      <pc:sldChg chg="del">
        <pc:chgData name="D Callanan" userId="951668ec-da26-491a-9b8a-af24bfeff26b" providerId="ADAL" clId="{05989F7E-8EB7-4AF9-9F26-D3E855708F02}" dt="2022-07-07T14:37:25.994" v="50" actId="2696"/>
        <pc:sldMkLst>
          <pc:docMk/>
          <pc:sldMk cId="3149505972" sldId="306"/>
        </pc:sldMkLst>
      </pc:sldChg>
      <pc:sldChg chg="del">
        <pc:chgData name="D Callanan" userId="951668ec-da26-491a-9b8a-af24bfeff26b" providerId="ADAL" clId="{05989F7E-8EB7-4AF9-9F26-D3E855708F02}" dt="2022-07-07T14:37:26.041" v="53" actId="2696"/>
        <pc:sldMkLst>
          <pc:docMk/>
          <pc:sldMk cId="2460102983" sldId="307"/>
        </pc:sldMkLst>
      </pc:sldChg>
      <pc:sldChg chg="del">
        <pc:chgData name="D Callanan" userId="951668ec-da26-491a-9b8a-af24bfeff26b" providerId="ADAL" clId="{05989F7E-8EB7-4AF9-9F26-D3E855708F02}" dt="2022-07-07T14:37:25.916" v="46" actId="2696"/>
        <pc:sldMkLst>
          <pc:docMk/>
          <pc:sldMk cId="1432616656" sldId="308"/>
        </pc:sldMkLst>
      </pc:sldChg>
      <pc:sldChg chg="del">
        <pc:chgData name="D Callanan" userId="951668ec-da26-491a-9b8a-af24bfeff26b" providerId="ADAL" clId="{05989F7E-8EB7-4AF9-9F26-D3E855708F02}" dt="2022-07-07T14:37:26.026" v="52" actId="2696"/>
        <pc:sldMkLst>
          <pc:docMk/>
          <pc:sldMk cId="2283645312" sldId="309"/>
        </pc:sldMkLst>
      </pc:sldChg>
      <pc:sldChg chg="del">
        <pc:chgData name="D Callanan" userId="951668ec-da26-491a-9b8a-af24bfeff26b" providerId="ADAL" clId="{05989F7E-8EB7-4AF9-9F26-D3E855708F02}" dt="2022-07-07T14:37:25.979" v="49" actId="2696"/>
        <pc:sldMkLst>
          <pc:docMk/>
          <pc:sldMk cId="265740825" sldId="310"/>
        </pc:sldMkLst>
      </pc:sldChg>
      <pc:sldChg chg="del">
        <pc:chgData name="D Callanan" userId="951668ec-da26-491a-9b8a-af24bfeff26b" providerId="ADAL" clId="{05989F7E-8EB7-4AF9-9F26-D3E855708F02}" dt="2022-07-07T14:37:25.948" v="48" actId="2696"/>
        <pc:sldMkLst>
          <pc:docMk/>
          <pc:sldMk cId="2257479764" sldId="311"/>
        </pc:sldMkLst>
      </pc:sldChg>
      <pc:sldChg chg="del">
        <pc:chgData name="D Callanan" userId="951668ec-da26-491a-9b8a-af24bfeff26b" providerId="ADAL" clId="{05989F7E-8EB7-4AF9-9F26-D3E855708F02}" dt="2022-07-07T14:37:26.416" v="80" actId="2696"/>
        <pc:sldMkLst>
          <pc:docMk/>
          <pc:sldMk cId="3202591311" sldId="314"/>
        </pc:sldMkLst>
      </pc:sldChg>
      <pc:sldChg chg="del">
        <pc:chgData name="D Callanan" userId="951668ec-da26-491a-9b8a-af24bfeff26b" providerId="ADAL" clId="{05989F7E-8EB7-4AF9-9F26-D3E855708F02}" dt="2022-07-07T14:37:26.057" v="54" actId="2696"/>
        <pc:sldMkLst>
          <pc:docMk/>
          <pc:sldMk cId="3439659539" sldId="315"/>
        </pc:sldMkLst>
      </pc:sldChg>
      <pc:sldChg chg="del">
        <pc:chgData name="D Callanan" userId="951668ec-da26-491a-9b8a-af24bfeff26b" providerId="ADAL" clId="{05989F7E-8EB7-4AF9-9F26-D3E855708F02}" dt="2022-07-07T14:37:26.401" v="77" actId="2696"/>
        <pc:sldMkLst>
          <pc:docMk/>
          <pc:sldMk cId="3867893957" sldId="318"/>
        </pc:sldMkLst>
      </pc:sldChg>
      <pc:sldChg chg="del">
        <pc:chgData name="D Callanan" userId="951668ec-da26-491a-9b8a-af24bfeff26b" providerId="ADAL" clId="{05989F7E-8EB7-4AF9-9F26-D3E855708F02}" dt="2022-07-07T14:37:26.401" v="78" actId="2696"/>
        <pc:sldMkLst>
          <pc:docMk/>
          <pc:sldMk cId="992961153" sldId="319"/>
        </pc:sldMkLst>
      </pc:sldChg>
      <pc:sldChg chg="del">
        <pc:chgData name="D Callanan" userId="951668ec-da26-491a-9b8a-af24bfeff26b" providerId="ADAL" clId="{05989F7E-8EB7-4AF9-9F26-D3E855708F02}" dt="2022-07-07T14:37:26.416" v="79" actId="2696"/>
        <pc:sldMkLst>
          <pc:docMk/>
          <pc:sldMk cId="625470652" sldId="320"/>
        </pc:sldMkLst>
      </pc:sldChg>
      <pc:sldChg chg="del">
        <pc:chgData name="D Callanan" userId="951668ec-da26-491a-9b8a-af24bfeff26b" providerId="ADAL" clId="{05989F7E-8EB7-4AF9-9F26-D3E855708F02}" dt="2022-07-07T14:37:26.510" v="88" actId="2696"/>
        <pc:sldMkLst>
          <pc:docMk/>
          <pc:sldMk cId="3206758958" sldId="321"/>
        </pc:sldMkLst>
      </pc:sldChg>
      <pc:sldChg chg="del">
        <pc:chgData name="D Callanan" userId="951668ec-da26-491a-9b8a-af24bfeff26b" providerId="ADAL" clId="{05989F7E-8EB7-4AF9-9F26-D3E855708F02}" dt="2022-07-07T14:37:26.572" v="93" actId="2696"/>
        <pc:sldMkLst>
          <pc:docMk/>
          <pc:sldMk cId="1376499579" sldId="328"/>
        </pc:sldMkLst>
      </pc:sldChg>
      <pc:sldChg chg="del">
        <pc:chgData name="D Callanan" userId="951668ec-da26-491a-9b8a-af24bfeff26b" providerId="ADAL" clId="{05989F7E-8EB7-4AF9-9F26-D3E855708F02}" dt="2022-07-07T14:37:26.213" v="63" actId="2696"/>
        <pc:sldMkLst>
          <pc:docMk/>
          <pc:sldMk cId="1483833345" sldId="337"/>
        </pc:sldMkLst>
      </pc:sldChg>
      <pc:sldChg chg="del">
        <pc:chgData name="D Callanan" userId="951668ec-da26-491a-9b8a-af24bfeff26b" providerId="ADAL" clId="{05989F7E-8EB7-4AF9-9F26-D3E855708F02}" dt="2022-07-07T14:37:26.651" v="101" actId="2696"/>
        <pc:sldMkLst>
          <pc:docMk/>
          <pc:sldMk cId="1523432701" sldId="338"/>
        </pc:sldMkLst>
      </pc:sldChg>
      <pc:sldChg chg="del">
        <pc:chgData name="D Callanan" userId="951668ec-da26-491a-9b8a-af24bfeff26b" providerId="ADAL" clId="{05989F7E-8EB7-4AF9-9F26-D3E855708F02}" dt="2022-07-07T14:37:26.651" v="102" actId="2696"/>
        <pc:sldMkLst>
          <pc:docMk/>
          <pc:sldMk cId="1853136405" sldId="339"/>
        </pc:sldMkLst>
      </pc:sldChg>
      <pc:sldChg chg="del">
        <pc:chgData name="D Callanan" userId="951668ec-da26-491a-9b8a-af24bfeff26b" providerId="ADAL" clId="{05989F7E-8EB7-4AF9-9F26-D3E855708F02}" dt="2022-07-07T14:37:26.666" v="103" actId="2696"/>
        <pc:sldMkLst>
          <pc:docMk/>
          <pc:sldMk cId="1014036434" sldId="340"/>
        </pc:sldMkLst>
      </pc:sldChg>
      <pc:sldChg chg="del">
        <pc:chgData name="D Callanan" userId="951668ec-da26-491a-9b8a-af24bfeff26b" providerId="ADAL" clId="{05989F7E-8EB7-4AF9-9F26-D3E855708F02}" dt="2022-07-07T14:37:26.697" v="104" actId="2696"/>
        <pc:sldMkLst>
          <pc:docMk/>
          <pc:sldMk cId="3906323069" sldId="341"/>
        </pc:sldMkLst>
      </pc:sldChg>
      <pc:sldChg chg="del">
        <pc:chgData name="D Callanan" userId="951668ec-da26-491a-9b8a-af24bfeff26b" providerId="ADAL" clId="{05989F7E-8EB7-4AF9-9F26-D3E855708F02}" dt="2022-07-07T14:37:26.713" v="105" actId="2696"/>
        <pc:sldMkLst>
          <pc:docMk/>
          <pc:sldMk cId="871867449" sldId="342"/>
        </pc:sldMkLst>
      </pc:sldChg>
      <pc:sldChg chg="del">
        <pc:chgData name="D Callanan" userId="951668ec-da26-491a-9b8a-af24bfeff26b" providerId="ADAL" clId="{05989F7E-8EB7-4AF9-9F26-D3E855708F02}" dt="2022-07-07T14:37:26.744" v="106" actId="2696"/>
        <pc:sldMkLst>
          <pc:docMk/>
          <pc:sldMk cId="2851282415" sldId="343"/>
        </pc:sldMkLst>
      </pc:sldChg>
      <pc:sldChg chg="del">
        <pc:chgData name="D Callanan" userId="951668ec-da26-491a-9b8a-af24bfeff26b" providerId="ADAL" clId="{05989F7E-8EB7-4AF9-9F26-D3E855708F02}" dt="2022-07-07T14:37:26.776" v="107" actId="2696"/>
        <pc:sldMkLst>
          <pc:docMk/>
          <pc:sldMk cId="1462223792" sldId="344"/>
        </pc:sldMkLst>
      </pc:sldChg>
      <pc:sldChg chg="del">
        <pc:chgData name="D Callanan" userId="951668ec-da26-491a-9b8a-af24bfeff26b" providerId="ADAL" clId="{05989F7E-8EB7-4AF9-9F26-D3E855708F02}" dt="2022-07-07T14:37:26.791" v="108" actId="2696"/>
        <pc:sldMkLst>
          <pc:docMk/>
          <pc:sldMk cId="3603529014" sldId="345"/>
        </pc:sldMkLst>
      </pc:sldChg>
      <pc:sldChg chg="del">
        <pc:chgData name="D Callanan" userId="951668ec-da26-491a-9b8a-af24bfeff26b" providerId="ADAL" clId="{05989F7E-8EB7-4AF9-9F26-D3E855708F02}" dt="2022-07-07T14:37:26.791" v="109" actId="2696"/>
        <pc:sldMkLst>
          <pc:docMk/>
          <pc:sldMk cId="2461931715" sldId="346"/>
        </pc:sldMkLst>
      </pc:sldChg>
      <pc:sldChg chg="del">
        <pc:chgData name="D Callanan" userId="951668ec-da26-491a-9b8a-af24bfeff26b" providerId="ADAL" clId="{05989F7E-8EB7-4AF9-9F26-D3E855708F02}" dt="2022-07-07T14:37:26.244" v="65" actId="2696"/>
        <pc:sldMkLst>
          <pc:docMk/>
          <pc:sldMk cId="2857477975" sldId="348"/>
        </pc:sldMkLst>
      </pc:sldChg>
      <pc:sldChg chg="del">
        <pc:chgData name="D Callanan" userId="951668ec-da26-491a-9b8a-af24bfeff26b" providerId="ADAL" clId="{05989F7E-8EB7-4AF9-9F26-D3E855708F02}" dt="2022-07-07T14:37:26.807" v="110" actId="2696"/>
        <pc:sldMkLst>
          <pc:docMk/>
          <pc:sldMk cId="569809177" sldId="350"/>
        </pc:sldMkLst>
      </pc:sldChg>
      <pc:sldChg chg="del">
        <pc:chgData name="D Callanan" userId="951668ec-da26-491a-9b8a-af24bfeff26b" providerId="ADAL" clId="{05989F7E-8EB7-4AF9-9F26-D3E855708F02}" dt="2022-07-07T14:37:26.229" v="64" actId="2696"/>
        <pc:sldMkLst>
          <pc:docMk/>
          <pc:sldMk cId="1155827624" sldId="351"/>
        </pc:sldMkLst>
      </pc:sldChg>
      <pc:sldChg chg="del">
        <pc:chgData name="D Callanan" userId="951668ec-da26-491a-9b8a-af24bfeff26b" providerId="ADAL" clId="{05989F7E-8EB7-4AF9-9F26-D3E855708F02}" dt="2022-07-07T14:37:26.338" v="72" actId="2696"/>
        <pc:sldMkLst>
          <pc:docMk/>
          <pc:sldMk cId="2470815304" sldId="352"/>
        </pc:sldMkLst>
      </pc:sldChg>
      <pc:sldChg chg="del">
        <pc:chgData name="D Callanan" userId="951668ec-da26-491a-9b8a-af24bfeff26b" providerId="ADAL" clId="{05989F7E-8EB7-4AF9-9F26-D3E855708F02}" dt="2022-07-07T14:37:26.369" v="75" actId="2696"/>
        <pc:sldMkLst>
          <pc:docMk/>
          <pc:sldMk cId="1233429890" sldId="353"/>
        </pc:sldMkLst>
      </pc:sldChg>
      <pc:sldChg chg="del">
        <pc:chgData name="D Callanan" userId="951668ec-da26-491a-9b8a-af24bfeff26b" providerId="ADAL" clId="{05989F7E-8EB7-4AF9-9F26-D3E855708F02}" dt="2022-07-07T14:37:26.822" v="112" actId="2696"/>
        <pc:sldMkLst>
          <pc:docMk/>
          <pc:sldMk cId="1685616727" sldId="360"/>
        </pc:sldMkLst>
      </pc:sldChg>
      <pc:sldChg chg="del">
        <pc:chgData name="D Callanan" userId="951668ec-da26-491a-9b8a-af24bfeff26b" providerId="ADAL" clId="{05989F7E-8EB7-4AF9-9F26-D3E855708F02}" dt="2022-07-07T14:37:26.604" v="97" actId="2696"/>
        <pc:sldMkLst>
          <pc:docMk/>
          <pc:sldMk cId="3696376941" sldId="361"/>
        </pc:sldMkLst>
      </pc:sldChg>
      <pc:sldChg chg="del">
        <pc:chgData name="D Callanan" userId="951668ec-da26-491a-9b8a-af24bfeff26b" providerId="ADAL" clId="{05989F7E-8EB7-4AF9-9F26-D3E855708F02}" dt="2022-07-07T14:37:26.604" v="96" actId="2696"/>
        <pc:sldMkLst>
          <pc:docMk/>
          <pc:sldMk cId="1813549036" sldId="363"/>
        </pc:sldMkLst>
      </pc:sldChg>
      <pc:sldChg chg="del">
        <pc:chgData name="D Callanan" userId="951668ec-da26-491a-9b8a-af24bfeff26b" providerId="ADAL" clId="{05989F7E-8EB7-4AF9-9F26-D3E855708F02}" dt="2022-07-07T14:37:26.838" v="114" actId="2696"/>
        <pc:sldMkLst>
          <pc:docMk/>
          <pc:sldMk cId="200030161" sldId="364"/>
        </pc:sldMkLst>
      </pc:sldChg>
      <pc:sldChg chg="del">
        <pc:chgData name="D Callanan" userId="951668ec-da26-491a-9b8a-af24bfeff26b" providerId="ADAL" clId="{05989F7E-8EB7-4AF9-9F26-D3E855708F02}" dt="2022-07-07T14:37:26.869" v="115" actId="2696"/>
        <pc:sldMkLst>
          <pc:docMk/>
          <pc:sldMk cId="1435577121" sldId="365"/>
        </pc:sldMkLst>
      </pc:sldChg>
      <pc:sldChg chg="del">
        <pc:chgData name="D Callanan" userId="951668ec-da26-491a-9b8a-af24bfeff26b" providerId="ADAL" clId="{05989F7E-8EB7-4AF9-9F26-D3E855708F02}" dt="2022-07-07T14:37:26.885" v="116" actId="2696"/>
        <pc:sldMkLst>
          <pc:docMk/>
          <pc:sldMk cId="1625548141" sldId="366"/>
        </pc:sldMkLst>
      </pc:sldChg>
      <pc:sldChg chg="del">
        <pc:chgData name="D Callanan" userId="951668ec-da26-491a-9b8a-af24bfeff26b" providerId="ADAL" clId="{05989F7E-8EB7-4AF9-9F26-D3E855708F02}" dt="2022-07-07T14:37:26.885" v="117" actId="2696"/>
        <pc:sldMkLst>
          <pc:docMk/>
          <pc:sldMk cId="2575215644" sldId="367"/>
        </pc:sldMkLst>
      </pc:sldChg>
      <pc:sldChg chg="modSp del mod">
        <pc:chgData name="D Callanan" userId="951668ec-da26-491a-9b8a-af24bfeff26b" providerId="ADAL" clId="{05989F7E-8EB7-4AF9-9F26-D3E855708F02}" dt="2022-07-07T14:37:27.384" v="118" actId="2696"/>
        <pc:sldMkLst>
          <pc:docMk/>
          <pc:sldMk cId="1273827263" sldId="368"/>
        </pc:sldMkLst>
        <pc:graphicFrameChg chg="mod">
          <ac:chgData name="D Callanan" userId="951668ec-da26-491a-9b8a-af24bfeff26b" providerId="ADAL" clId="{05989F7E-8EB7-4AF9-9F26-D3E855708F02}" dt="2022-07-07T14:37:27.384" v="118" actId="2696"/>
          <ac:graphicFrameMkLst>
            <pc:docMk/>
            <pc:sldMk cId="1273827263" sldId="368"/>
            <ac:graphicFrameMk id="190466" creationId="{6E304A65-0B2D-4B8B-B79A-106B58D4076A}"/>
          </ac:graphicFrameMkLst>
        </pc:graphicFrameChg>
      </pc:sldChg>
      <pc:sldChg chg="modSp del mod">
        <pc:chgData name="D Callanan" userId="951668ec-da26-491a-9b8a-af24bfeff26b" providerId="ADAL" clId="{05989F7E-8EB7-4AF9-9F26-D3E855708F02}" dt="2022-07-07T14:37:27.462" v="119" actId="2696"/>
        <pc:sldMkLst>
          <pc:docMk/>
          <pc:sldMk cId="3707991178" sldId="369"/>
        </pc:sldMkLst>
        <pc:graphicFrameChg chg="mod">
          <ac:chgData name="D Callanan" userId="951668ec-da26-491a-9b8a-af24bfeff26b" providerId="ADAL" clId="{05989F7E-8EB7-4AF9-9F26-D3E855708F02}" dt="2022-07-07T14:37:27.462" v="119" actId="2696"/>
          <ac:graphicFrameMkLst>
            <pc:docMk/>
            <pc:sldMk cId="3707991178" sldId="369"/>
            <ac:graphicFrameMk id="195589" creationId="{F54241B9-CED2-422E-AFCA-AABC5B23DAB5}"/>
          </ac:graphicFrameMkLst>
        </pc:graphicFrameChg>
      </pc:sldChg>
      <pc:sldChg chg="del">
        <pc:chgData name="D Callanan" userId="951668ec-da26-491a-9b8a-af24bfeff26b" providerId="ADAL" clId="{05989F7E-8EB7-4AF9-9F26-D3E855708F02}" dt="2022-07-07T14:37:27.462" v="120" actId="2696"/>
        <pc:sldMkLst>
          <pc:docMk/>
          <pc:sldMk cId="2215650383" sldId="370"/>
        </pc:sldMkLst>
      </pc:sldChg>
      <pc:sldChg chg="del">
        <pc:chgData name="D Callanan" userId="951668ec-da26-491a-9b8a-af24bfeff26b" providerId="ADAL" clId="{05989F7E-8EB7-4AF9-9F26-D3E855708F02}" dt="2022-07-07T14:37:27.478" v="122" actId="2696"/>
        <pc:sldMkLst>
          <pc:docMk/>
          <pc:sldMk cId="1560291862" sldId="371"/>
        </pc:sldMkLst>
      </pc:sldChg>
      <pc:sldChg chg="modSp del mod">
        <pc:chgData name="D Callanan" userId="951668ec-da26-491a-9b8a-af24bfeff26b" providerId="ADAL" clId="{05989F7E-8EB7-4AF9-9F26-D3E855708F02}" dt="2022-07-07T14:37:27.540" v="123" actId="2696"/>
        <pc:sldMkLst>
          <pc:docMk/>
          <pc:sldMk cId="2141755910" sldId="372"/>
        </pc:sldMkLst>
        <pc:graphicFrameChg chg="mod">
          <ac:chgData name="D Callanan" userId="951668ec-da26-491a-9b8a-af24bfeff26b" providerId="ADAL" clId="{05989F7E-8EB7-4AF9-9F26-D3E855708F02}" dt="2022-07-07T14:37:27.540" v="123" actId="2696"/>
          <ac:graphicFrameMkLst>
            <pc:docMk/>
            <pc:sldMk cId="2141755910" sldId="372"/>
            <ac:graphicFrameMk id="197637" creationId="{7A8D8372-A5B2-4A71-91A4-16C2C280D5AE}"/>
          </ac:graphicFrameMkLst>
        </pc:graphicFrameChg>
      </pc:sldChg>
      <pc:sldChg chg="del">
        <pc:chgData name="D Callanan" userId="951668ec-da26-491a-9b8a-af24bfeff26b" providerId="ADAL" clId="{05989F7E-8EB7-4AF9-9F26-D3E855708F02}" dt="2022-07-07T14:37:27.556" v="125" actId="2696"/>
        <pc:sldMkLst>
          <pc:docMk/>
          <pc:sldMk cId="708487135" sldId="373"/>
        </pc:sldMkLst>
      </pc:sldChg>
      <pc:sldChg chg="del">
        <pc:chgData name="D Callanan" userId="951668ec-da26-491a-9b8a-af24bfeff26b" providerId="ADAL" clId="{05989F7E-8EB7-4AF9-9F26-D3E855708F02}" dt="2022-07-07T14:37:27.571" v="126" actId="2696"/>
        <pc:sldMkLst>
          <pc:docMk/>
          <pc:sldMk cId="1465462831" sldId="374"/>
        </pc:sldMkLst>
      </pc:sldChg>
      <pc:sldChg chg="del">
        <pc:chgData name="D Callanan" userId="951668ec-da26-491a-9b8a-af24bfeff26b" providerId="ADAL" clId="{05989F7E-8EB7-4AF9-9F26-D3E855708F02}" dt="2022-07-07T14:37:27.571" v="127" actId="2696"/>
        <pc:sldMkLst>
          <pc:docMk/>
          <pc:sldMk cId="2964857091" sldId="375"/>
        </pc:sldMkLst>
      </pc:sldChg>
      <pc:sldChg chg="del">
        <pc:chgData name="D Callanan" userId="951668ec-da26-491a-9b8a-af24bfeff26b" providerId="ADAL" clId="{05989F7E-8EB7-4AF9-9F26-D3E855708F02}" dt="2022-07-07T14:37:27.618" v="132" actId="2696"/>
        <pc:sldMkLst>
          <pc:docMk/>
          <pc:sldMk cId="1550633052" sldId="376"/>
        </pc:sldMkLst>
      </pc:sldChg>
      <pc:sldChg chg="del">
        <pc:chgData name="D Callanan" userId="951668ec-da26-491a-9b8a-af24bfeff26b" providerId="ADAL" clId="{05989F7E-8EB7-4AF9-9F26-D3E855708F02}" dt="2022-07-07T14:37:27.618" v="133" actId="2696"/>
        <pc:sldMkLst>
          <pc:docMk/>
          <pc:sldMk cId="635768755" sldId="378"/>
        </pc:sldMkLst>
      </pc:sldChg>
      <pc:sldChg chg="del">
        <pc:chgData name="D Callanan" userId="951668ec-da26-491a-9b8a-af24bfeff26b" providerId="ADAL" clId="{05989F7E-8EB7-4AF9-9F26-D3E855708F02}" dt="2022-07-07T14:37:27.665" v="134" actId="2696"/>
        <pc:sldMkLst>
          <pc:docMk/>
          <pc:sldMk cId="2160825674" sldId="379"/>
        </pc:sldMkLst>
      </pc:sldChg>
      <pc:sldChg chg="del">
        <pc:chgData name="D Callanan" userId="951668ec-da26-491a-9b8a-af24bfeff26b" providerId="ADAL" clId="{05989F7E-8EB7-4AF9-9F26-D3E855708F02}" dt="2022-07-07T14:37:27.712" v="135" actId="2696"/>
        <pc:sldMkLst>
          <pc:docMk/>
          <pc:sldMk cId="1153398682" sldId="380"/>
        </pc:sldMkLst>
      </pc:sldChg>
      <pc:sldChg chg="del">
        <pc:chgData name="D Callanan" userId="951668ec-da26-491a-9b8a-af24bfeff26b" providerId="ADAL" clId="{05989F7E-8EB7-4AF9-9F26-D3E855708F02}" dt="2022-07-07T14:37:26.838" v="113" actId="2696"/>
        <pc:sldMkLst>
          <pc:docMk/>
          <pc:sldMk cId="2719882131" sldId="384"/>
        </pc:sldMkLst>
      </pc:sldChg>
      <pc:sldChg chg="del">
        <pc:chgData name="D Callanan" userId="951668ec-da26-491a-9b8a-af24bfeff26b" providerId="ADAL" clId="{05989F7E-8EB7-4AF9-9F26-D3E855708F02}" dt="2022-07-07T14:37:26.010" v="51" actId="2696"/>
        <pc:sldMkLst>
          <pc:docMk/>
          <pc:sldMk cId="181388980" sldId="397"/>
        </pc:sldMkLst>
      </pc:sldChg>
      <pc:sldChg chg="del">
        <pc:chgData name="D Callanan" userId="951668ec-da26-491a-9b8a-af24bfeff26b" providerId="ADAL" clId="{05989F7E-8EB7-4AF9-9F26-D3E855708F02}" dt="2022-07-07T14:37:27.728" v="136" actId="2696"/>
        <pc:sldMkLst>
          <pc:docMk/>
          <pc:sldMk cId="1260693104" sldId="398"/>
        </pc:sldMkLst>
      </pc:sldChg>
      <pc:sldChg chg="del">
        <pc:chgData name="D Callanan" userId="951668ec-da26-491a-9b8a-af24bfeff26b" providerId="ADAL" clId="{05989F7E-8EB7-4AF9-9F26-D3E855708F02}" dt="2022-07-07T14:37:27.603" v="131" actId="2696"/>
        <pc:sldMkLst>
          <pc:docMk/>
          <pc:sldMk cId="2024573356" sldId="399"/>
        </pc:sldMkLst>
      </pc:sldChg>
      <pc:sldChg chg="del">
        <pc:chgData name="D Callanan" userId="951668ec-da26-491a-9b8a-af24bfeff26b" providerId="ADAL" clId="{05989F7E-8EB7-4AF9-9F26-D3E855708F02}" dt="2022-07-07T14:37:27.774" v="141" actId="2696"/>
        <pc:sldMkLst>
          <pc:docMk/>
          <pc:sldMk cId="287789247" sldId="400"/>
        </pc:sldMkLst>
      </pc:sldChg>
      <pc:sldChg chg="del">
        <pc:chgData name="D Callanan" userId="951668ec-da26-491a-9b8a-af24bfeff26b" providerId="ADAL" clId="{05989F7E-8EB7-4AF9-9F26-D3E855708F02}" dt="2022-07-07T14:37:27.790" v="142" actId="2696"/>
        <pc:sldMkLst>
          <pc:docMk/>
          <pc:sldMk cId="1416553184" sldId="401"/>
        </pc:sldMkLst>
      </pc:sldChg>
      <pc:sldChg chg="del">
        <pc:chgData name="D Callanan" userId="951668ec-da26-491a-9b8a-af24bfeff26b" providerId="ADAL" clId="{05989F7E-8EB7-4AF9-9F26-D3E855708F02}" dt="2022-07-07T14:37:27.728" v="137" actId="2696"/>
        <pc:sldMkLst>
          <pc:docMk/>
          <pc:sldMk cId="290256978" sldId="402"/>
        </pc:sldMkLst>
      </pc:sldChg>
      <pc:sldChg chg="del">
        <pc:chgData name="D Callanan" userId="951668ec-da26-491a-9b8a-af24bfeff26b" providerId="ADAL" clId="{05989F7E-8EB7-4AF9-9F26-D3E855708F02}" dt="2022-07-07T14:37:27.759" v="139" actId="2696"/>
        <pc:sldMkLst>
          <pc:docMk/>
          <pc:sldMk cId="1355080194" sldId="404"/>
        </pc:sldMkLst>
      </pc:sldChg>
      <pc:sldChg chg="del">
        <pc:chgData name="D Callanan" userId="951668ec-da26-491a-9b8a-af24bfeff26b" providerId="ADAL" clId="{05989F7E-8EB7-4AF9-9F26-D3E855708F02}" dt="2022-07-07T14:37:27.743" v="138" actId="2696"/>
        <pc:sldMkLst>
          <pc:docMk/>
          <pc:sldMk cId="2610431633" sldId="406"/>
        </pc:sldMkLst>
      </pc:sldChg>
      <pc:sldChg chg="del">
        <pc:chgData name="D Callanan" userId="951668ec-da26-491a-9b8a-af24bfeff26b" providerId="ADAL" clId="{05989F7E-8EB7-4AF9-9F26-D3E855708F02}" dt="2022-07-07T14:37:27.759" v="140" actId="2696"/>
        <pc:sldMkLst>
          <pc:docMk/>
          <pc:sldMk cId="3167082219" sldId="407"/>
        </pc:sldMkLst>
      </pc:sldChg>
      <pc:sldChg chg="del">
        <pc:chgData name="D Callanan" userId="951668ec-da26-491a-9b8a-af24bfeff26b" providerId="ADAL" clId="{05989F7E-8EB7-4AF9-9F26-D3E855708F02}" dt="2022-07-07T14:37:27.790" v="143" actId="2696"/>
        <pc:sldMkLst>
          <pc:docMk/>
          <pc:sldMk cId="3067365264" sldId="409"/>
        </pc:sldMkLst>
      </pc:sldChg>
      <pc:sldChg chg="del">
        <pc:chgData name="D Callanan" userId="951668ec-da26-491a-9b8a-af24bfeff26b" providerId="ADAL" clId="{05989F7E-8EB7-4AF9-9F26-D3E855708F02}" dt="2022-07-07T14:37:27.790" v="144" actId="2696"/>
        <pc:sldMkLst>
          <pc:docMk/>
          <pc:sldMk cId="1128003035" sldId="410"/>
        </pc:sldMkLst>
      </pc:sldChg>
      <pc:sldChg chg="del">
        <pc:chgData name="D Callanan" userId="951668ec-da26-491a-9b8a-af24bfeff26b" providerId="ADAL" clId="{05989F7E-8EB7-4AF9-9F26-D3E855708F02}" dt="2022-07-07T14:37:27.806" v="145" actId="2696"/>
        <pc:sldMkLst>
          <pc:docMk/>
          <pc:sldMk cId="2681104867" sldId="411"/>
        </pc:sldMkLst>
      </pc:sldChg>
      <pc:sldChg chg="del">
        <pc:chgData name="D Callanan" userId="951668ec-da26-491a-9b8a-af24bfeff26b" providerId="ADAL" clId="{05989F7E-8EB7-4AF9-9F26-D3E855708F02}" dt="2022-07-07T14:37:27.821" v="146" actId="2696"/>
        <pc:sldMkLst>
          <pc:docMk/>
          <pc:sldMk cId="1937335177" sldId="412"/>
        </pc:sldMkLst>
      </pc:sldChg>
      <pc:sldChg chg="del">
        <pc:chgData name="D Callanan" userId="951668ec-da26-491a-9b8a-af24bfeff26b" providerId="ADAL" clId="{05989F7E-8EB7-4AF9-9F26-D3E855708F02}" dt="2022-07-07T14:37:27.853" v="148" actId="2696"/>
        <pc:sldMkLst>
          <pc:docMk/>
          <pc:sldMk cId="2843734686" sldId="413"/>
        </pc:sldMkLst>
      </pc:sldChg>
      <pc:sldChg chg="del">
        <pc:chgData name="D Callanan" userId="951668ec-da26-491a-9b8a-af24bfeff26b" providerId="ADAL" clId="{05989F7E-8EB7-4AF9-9F26-D3E855708F02}" dt="2022-07-07T14:37:27.899" v="152" actId="2696"/>
        <pc:sldMkLst>
          <pc:docMk/>
          <pc:sldMk cId="1152601221" sldId="414"/>
        </pc:sldMkLst>
      </pc:sldChg>
      <pc:sldChg chg="del">
        <pc:chgData name="D Callanan" userId="951668ec-da26-491a-9b8a-af24bfeff26b" providerId="ADAL" clId="{05989F7E-8EB7-4AF9-9F26-D3E855708F02}" dt="2022-07-07T14:37:27.899" v="153" actId="2696"/>
        <pc:sldMkLst>
          <pc:docMk/>
          <pc:sldMk cId="3117050408" sldId="415"/>
        </pc:sldMkLst>
      </pc:sldChg>
      <pc:sldChg chg="del">
        <pc:chgData name="D Callanan" userId="951668ec-da26-491a-9b8a-af24bfeff26b" providerId="ADAL" clId="{05989F7E-8EB7-4AF9-9F26-D3E855708F02}" dt="2022-07-07T14:37:27.915" v="154" actId="2696"/>
        <pc:sldMkLst>
          <pc:docMk/>
          <pc:sldMk cId="723029043" sldId="416"/>
        </pc:sldMkLst>
      </pc:sldChg>
      <pc:sldChg chg="del">
        <pc:chgData name="D Callanan" userId="951668ec-da26-491a-9b8a-af24bfeff26b" providerId="ADAL" clId="{05989F7E-8EB7-4AF9-9F26-D3E855708F02}" dt="2022-07-07T14:37:26.822" v="111" actId="2696"/>
        <pc:sldMkLst>
          <pc:docMk/>
          <pc:sldMk cId="1817520380" sldId="417"/>
        </pc:sldMkLst>
      </pc:sldChg>
      <pc:sldChg chg="del">
        <pc:chgData name="D Callanan" userId="951668ec-da26-491a-9b8a-af24bfeff26b" providerId="ADAL" clId="{05989F7E-8EB7-4AF9-9F26-D3E855708F02}" dt="2022-07-07T14:37:27.884" v="150" actId="2696"/>
        <pc:sldMkLst>
          <pc:docMk/>
          <pc:sldMk cId="388547190" sldId="418"/>
        </pc:sldMkLst>
      </pc:sldChg>
      <pc:sldChg chg="del">
        <pc:chgData name="D Callanan" userId="951668ec-da26-491a-9b8a-af24bfeff26b" providerId="ADAL" clId="{05989F7E-8EB7-4AF9-9F26-D3E855708F02}" dt="2022-07-07T14:37:27.899" v="151" actId="2696"/>
        <pc:sldMkLst>
          <pc:docMk/>
          <pc:sldMk cId="4208041331" sldId="419"/>
        </pc:sldMkLst>
      </pc:sldChg>
      <pc:sldChg chg="del">
        <pc:chgData name="D Callanan" userId="951668ec-da26-491a-9b8a-af24bfeff26b" providerId="ADAL" clId="{05989F7E-8EB7-4AF9-9F26-D3E855708F02}" dt="2022-07-07T14:37:27.868" v="149" actId="2696"/>
        <pc:sldMkLst>
          <pc:docMk/>
          <pc:sldMk cId="2379633804" sldId="433"/>
        </pc:sldMkLst>
      </pc:sldChg>
      <pc:sldChg chg="del">
        <pc:chgData name="D Callanan" userId="951668ec-da26-491a-9b8a-af24bfeff26b" providerId="ADAL" clId="{05989F7E-8EB7-4AF9-9F26-D3E855708F02}" dt="2022-07-07T14:37:36.747" v="155" actId="2696"/>
        <pc:sldMkLst>
          <pc:docMk/>
          <pc:sldMk cId="110950199" sldId="441"/>
        </pc:sldMkLst>
      </pc:sldChg>
      <pc:sldChg chg="del">
        <pc:chgData name="D Callanan" userId="951668ec-da26-491a-9b8a-af24bfeff26b" providerId="ADAL" clId="{05989F7E-8EB7-4AF9-9F26-D3E855708F02}" dt="2022-07-07T14:37:25.354" v="16" actId="2696"/>
        <pc:sldMkLst>
          <pc:docMk/>
          <pc:sldMk cId="1119984505" sldId="442"/>
        </pc:sldMkLst>
      </pc:sldChg>
      <pc:sldChg chg="del">
        <pc:chgData name="D Callanan" userId="951668ec-da26-491a-9b8a-af24bfeff26b" providerId="ADAL" clId="{05989F7E-8EB7-4AF9-9F26-D3E855708F02}" dt="2022-07-07T14:37:25.385" v="17" actId="2696"/>
        <pc:sldMkLst>
          <pc:docMk/>
          <pc:sldMk cId="3466050012" sldId="443"/>
        </pc:sldMkLst>
      </pc:sldChg>
      <pc:sldChg chg="modSp ord modTransition">
        <pc:chgData name="D Callanan" userId="951668ec-da26-491a-9b8a-af24bfeff26b" providerId="ADAL" clId="{05989F7E-8EB7-4AF9-9F26-D3E855708F02}" dt="2022-07-07T14:37:53.237" v="162"/>
        <pc:sldMkLst>
          <pc:docMk/>
          <pc:sldMk cId="3725783310" sldId="444"/>
        </pc:sldMkLst>
        <pc:graphicFrameChg chg="mod modGraphic">
          <ac:chgData name="D Callanan" userId="951668ec-da26-491a-9b8a-af24bfeff26b" providerId="ADAL" clId="{05989F7E-8EB7-4AF9-9F26-D3E855708F02}" dt="2022-07-07T14:37:49.632" v="161" actId="1076"/>
          <ac:graphicFrameMkLst>
            <pc:docMk/>
            <pc:sldMk cId="3725783310" sldId="444"/>
            <ac:graphicFrameMk id="5" creationId="{EA102F2E-962C-4540-B7AB-3CD9865BC2A3}"/>
          </ac:graphicFrameMkLst>
        </pc:graphicFrameChg>
      </pc:sldChg>
      <pc:sldChg chg="del">
        <pc:chgData name="D Callanan" userId="951668ec-da26-491a-9b8a-af24bfeff26b" providerId="ADAL" clId="{05989F7E-8EB7-4AF9-9F26-D3E855708F02}" dt="2022-07-07T14:37:26.072" v="55" actId="2696"/>
        <pc:sldMkLst>
          <pc:docMk/>
          <pc:sldMk cId="0" sldId="447"/>
        </pc:sldMkLst>
      </pc:sldChg>
      <pc:sldChg chg="del">
        <pc:chgData name="D Callanan" userId="951668ec-da26-491a-9b8a-af24bfeff26b" providerId="ADAL" clId="{05989F7E-8EB7-4AF9-9F26-D3E855708F02}" dt="2022-07-07T14:37:26.088" v="56" actId="2696"/>
        <pc:sldMkLst>
          <pc:docMk/>
          <pc:sldMk cId="0" sldId="448"/>
        </pc:sldMkLst>
      </pc:sldChg>
      <pc:sldChg chg="del">
        <pc:chgData name="D Callanan" userId="951668ec-da26-491a-9b8a-af24bfeff26b" providerId="ADAL" clId="{05989F7E-8EB7-4AF9-9F26-D3E855708F02}" dt="2022-07-07T14:37:26.088" v="57" actId="2696"/>
        <pc:sldMkLst>
          <pc:docMk/>
          <pc:sldMk cId="0" sldId="449"/>
        </pc:sldMkLst>
      </pc:sldChg>
      <pc:sldChg chg="del">
        <pc:chgData name="D Callanan" userId="951668ec-da26-491a-9b8a-af24bfeff26b" providerId="ADAL" clId="{05989F7E-8EB7-4AF9-9F26-D3E855708F02}" dt="2022-07-07T14:37:26.119" v="58" actId="2696"/>
        <pc:sldMkLst>
          <pc:docMk/>
          <pc:sldMk cId="0" sldId="450"/>
        </pc:sldMkLst>
      </pc:sldChg>
      <pc:sldChg chg="del">
        <pc:chgData name="D Callanan" userId="951668ec-da26-491a-9b8a-af24bfeff26b" providerId="ADAL" clId="{05989F7E-8EB7-4AF9-9F26-D3E855708F02}" dt="2022-07-07T14:37:26.135" v="59" actId="2696"/>
        <pc:sldMkLst>
          <pc:docMk/>
          <pc:sldMk cId="930557242" sldId="451"/>
        </pc:sldMkLst>
      </pc:sldChg>
      <pc:sldChg chg="del">
        <pc:chgData name="D Callanan" userId="951668ec-da26-491a-9b8a-af24bfeff26b" providerId="ADAL" clId="{05989F7E-8EB7-4AF9-9F26-D3E855708F02}" dt="2022-07-07T14:37:26.151" v="60" actId="2696"/>
        <pc:sldMkLst>
          <pc:docMk/>
          <pc:sldMk cId="2376516121" sldId="452"/>
        </pc:sldMkLst>
      </pc:sldChg>
      <pc:sldChg chg="del">
        <pc:chgData name="D Callanan" userId="951668ec-da26-491a-9b8a-af24bfeff26b" providerId="ADAL" clId="{05989F7E-8EB7-4AF9-9F26-D3E855708F02}" dt="2022-07-07T14:37:26.182" v="61" actId="2696"/>
        <pc:sldMkLst>
          <pc:docMk/>
          <pc:sldMk cId="1884389368" sldId="453"/>
        </pc:sldMkLst>
      </pc:sldChg>
      <pc:sldChg chg="del">
        <pc:chgData name="D Callanan" userId="951668ec-da26-491a-9b8a-af24bfeff26b" providerId="ADAL" clId="{05989F7E-8EB7-4AF9-9F26-D3E855708F02}" dt="2022-07-07T14:37:26.182" v="62" actId="2696"/>
        <pc:sldMkLst>
          <pc:docMk/>
          <pc:sldMk cId="2958557030" sldId="454"/>
        </pc:sldMkLst>
      </pc:sldChg>
      <pc:sldChg chg="del">
        <pc:chgData name="D Callanan" userId="951668ec-da26-491a-9b8a-af24bfeff26b" providerId="ADAL" clId="{05989F7E-8EB7-4AF9-9F26-D3E855708F02}" dt="2022-07-07T14:37:26.276" v="66" actId="2696"/>
        <pc:sldMkLst>
          <pc:docMk/>
          <pc:sldMk cId="471637945" sldId="455"/>
        </pc:sldMkLst>
      </pc:sldChg>
      <pc:sldChg chg="del">
        <pc:chgData name="D Callanan" userId="951668ec-da26-491a-9b8a-af24bfeff26b" providerId="ADAL" clId="{05989F7E-8EB7-4AF9-9F26-D3E855708F02}" dt="2022-07-07T14:37:26.322" v="70" actId="2696"/>
        <pc:sldMkLst>
          <pc:docMk/>
          <pc:sldMk cId="1312453140" sldId="456"/>
        </pc:sldMkLst>
      </pc:sldChg>
      <pc:sldChg chg="del">
        <pc:chgData name="D Callanan" userId="951668ec-da26-491a-9b8a-af24bfeff26b" providerId="ADAL" clId="{05989F7E-8EB7-4AF9-9F26-D3E855708F02}" dt="2022-07-07T14:37:26.338" v="71" actId="2696"/>
        <pc:sldMkLst>
          <pc:docMk/>
          <pc:sldMk cId="2149784546" sldId="457"/>
        </pc:sldMkLst>
      </pc:sldChg>
      <pc:sldChg chg="del">
        <pc:chgData name="D Callanan" userId="951668ec-da26-491a-9b8a-af24bfeff26b" providerId="ADAL" clId="{05989F7E-8EB7-4AF9-9F26-D3E855708F02}" dt="2022-07-07T14:37:26.354" v="73" actId="2696"/>
        <pc:sldMkLst>
          <pc:docMk/>
          <pc:sldMk cId="398109125" sldId="458"/>
        </pc:sldMkLst>
      </pc:sldChg>
      <pc:sldChg chg="del">
        <pc:chgData name="D Callanan" userId="951668ec-da26-491a-9b8a-af24bfeff26b" providerId="ADAL" clId="{05989F7E-8EB7-4AF9-9F26-D3E855708F02}" dt="2022-07-07T14:37:26.369" v="74" actId="2696"/>
        <pc:sldMkLst>
          <pc:docMk/>
          <pc:sldMk cId="1974513438" sldId="459"/>
        </pc:sldMkLst>
      </pc:sldChg>
      <pc:sldChg chg="del">
        <pc:chgData name="D Callanan" userId="951668ec-da26-491a-9b8a-af24bfeff26b" providerId="ADAL" clId="{05989F7E-8EB7-4AF9-9F26-D3E855708F02}" dt="2022-07-07T14:37:26.385" v="76" actId="2696"/>
        <pc:sldMkLst>
          <pc:docMk/>
          <pc:sldMk cId="4199787058" sldId="460"/>
        </pc:sldMkLst>
      </pc:sldChg>
      <pc:sldChg chg="del">
        <pc:chgData name="D Callanan" userId="951668ec-da26-491a-9b8a-af24bfeff26b" providerId="ADAL" clId="{05989F7E-8EB7-4AF9-9F26-D3E855708F02}" dt="2022-07-07T14:37:26.510" v="89" actId="2696"/>
        <pc:sldMkLst>
          <pc:docMk/>
          <pc:sldMk cId="3151413371" sldId="461"/>
        </pc:sldMkLst>
      </pc:sldChg>
      <pc:sldChg chg="del">
        <pc:chgData name="D Callanan" userId="951668ec-da26-491a-9b8a-af24bfeff26b" providerId="ADAL" clId="{05989F7E-8EB7-4AF9-9F26-D3E855708F02}" dt="2022-07-07T14:37:26.526" v="90" actId="2696"/>
        <pc:sldMkLst>
          <pc:docMk/>
          <pc:sldMk cId="2781911310" sldId="462"/>
        </pc:sldMkLst>
      </pc:sldChg>
      <pc:sldChg chg="del">
        <pc:chgData name="D Callanan" userId="951668ec-da26-491a-9b8a-af24bfeff26b" providerId="ADAL" clId="{05989F7E-8EB7-4AF9-9F26-D3E855708F02}" dt="2022-07-07T14:37:26.541" v="91" actId="2696"/>
        <pc:sldMkLst>
          <pc:docMk/>
          <pc:sldMk cId="1794911493" sldId="463"/>
        </pc:sldMkLst>
      </pc:sldChg>
      <pc:sldChg chg="del">
        <pc:chgData name="D Callanan" userId="951668ec-da26-491a-9b8a-af24bfeff26b" providerId="ADAL" clId="{05989F7E-8EB7-4AF9-9F26-D3E855708F02}" dt="2022-07-07T14:37:26.557" v="92" actId="2696"/>
        <pc:sldMkLst>
          <pc:docMk/>
          <pc:sldMk cId="2869092676" sldId="464"/>
        </pc:sldMkLst>
      </pc:sldChg>
      <pc:sldChg chg="del">
        <pc:chgData name="D Callanan" userId="951668ec-da26-491a-9b8a-af24bfeff26b" providerId="ADAL" clId="{05989F7E-8EB7-4AF9-9F26-D3E855708F02}" dt="2022-07-07T14:37:26.572" v="94" actId="2696"/>
        <pc:sldMkLst>
          <pc:docMk/>
          <pc:sldMk cId="970199067" sldId="465"/>
        </pc:sldMkLst>
      </pc:sldChg>
      <pc:sldChg chg="del">
        <pc:chgData name="D Callanan" userId="951668ec-da26-491a-9b8a-af24bfeff26b" providerId="ADAL" clId="{05989F7E-8EB7-4AF9-9F26-D3E855708F02}" dt="2022-07-07T14:37:26.588" v="95" actId="2696"/>
        <pc:sldMkLst>
          <pc:docMk/>
          <pc:sldMk cId="2144359205" sldId="466"/>
        </pc:sldMkLst>
      </pc:sldChg>
      <pc:sldChg chg="del">
        <pc:chgData name="D Callanan" userId="951668ec-da26-491a-9b8a-af24bfeff26b" providerId="ADAL" clId="{05989F7E-8EB7-4AF9-9F26-D3E855708F02}" dt="2022-07-07T14:37:26.619" v="98" actId="2696"/>
        <pc:sldMkLst>
          <pc:docMk/>
          <pc:sldMk cId="724998284" sldId="467"/>
        </pc:sldMkLst>
      </pc:sldChg>
      <pc:sldChg chg="del">
        <pc:chgData name="D Callanan" userId="951668ec-da26-491a-9b8a-af24bfeff26b" providerId="ADAL" clId="{05989F7E-8EB7-4AF9-9F26-D3E855708F02}" dt="2022-07-07T14:37:26.635" v="99" actId="2696"/>
        <pc:sldMkLst>
          <pc:docMk/>
          <pc:sldMk cId="574040399" sldId="468"/>
        </pc:sldMkLst>
      </pc:sldChg>
      <pc:sldChg chg="del">
        <pc:chgData name="D Callanan" userId="951668ec-da26-491a-9b8a-af24bfeff26b" providerId="ADAL" clId="{05989F7E-8EB7-4AF9-9F26-D3E855708F02}" dt="2022-07-07T14:37:26.635" v="100" actId="2696"/>
        <pc:sldMkLst>
          <pc:docMk/>
          <pc:sldMk cId="2291346007" sldId="469"/>
        </pc:sldMkLst>
      </pc:sldChg>
      <pc:sldChg chg="del">
        <pc:chgData name="D Callanan" userId="951668ec-da26-491a-9b8a-af24bfeff26b" providerId="ADAL" clId="{05989F7E-8EB7-4AF9-9F26-D3E855708F02}" dt="2022-07-07T14:37:27.478" v="121" actId="2696"/>
        <pc:sldMkLst>
          <pc:docMk/>
          <pc:sldMk cId="3188974566" sldId="470"/>
        </pc:sldMkLst>
      </pc:sldChg>
      <pc:sldChg chg="del">
        <pc:chgData name="D Callanan" userId="951668ec-da26-491a-9b8a-af24bfeff26b" providerId="ADAL" clId="{05989F7E-8EB7-4AF9-9F26-D3E855708F02}" dt="2022-07-07T14:37:26.432" v="81" actId="2696"/>
        <pc:sldMkLst>
          <pc:docMk/>
          <pc:sldMk cId="2046482155" sldId="471"/>
        </pc:sldMkLst>
      </pc:sldChg>
      <pc:sldChg chg="del">
        <pc:chgData name="D Callanan" userId="951668ec-da26-491a-9b8a-af24bfeff26b" providerId="ADAL" clId="{05989F7E-8EB7-4AF9-9F26-D3E855708F02}" dt="2022-07-07T14:37:26.447" v="82" actId="2696"/>
        <pc:sldMkLst>
          <pc:docMk/>
          <pc:sldMk cId="3045531686" sldId="472"/>
        </pc:sldMkLst>
      </pc:sldChg>
      <pc:sldChg chg="del">
        <pc:chgData name="D Callanan" userId="951668ec-da26-491a-9b8a-af24bfeff26b" providerId="ADAL" clId="{05989F7E-8EB7-4AF9-9F26-D3E855708F02}" dt="2022-07-07T14:37:26.447" v="83" actId="2696"/>
        <pc:sldMkLst>
          <pc:docMk/>
          <pc:sldMk cId="2292306357" sldId="473"/>
        </pc:sldMkLst>
      </pc:sldChg>
      <pc:sldChg chg="del">
        <pc:chgData name="D Callanan" userId="951668ec-da26-491a-9b8a-af24bfeff26b" providerId="ADAL" clId="{05989F7E-8EB7-4AF9-9F26-D3E855708F02}" dt="2022-07-07T14:37:26.463" v="84" actId="2696"/>
        <pc:sldMkLst>
          <pc:docMk/>
          <pc:sldMk cId="1313533472" sldId="474"/>
        </pc:sldMkLst>
      </pc:sldChg>
      <pc:sldChg chg="del">
        <pc:chgData name="D Callanan" userId="951668ec-da26-491a-9b8a-af24bfeff26b" providerId="ADAL" clId="{05989F7E-8EB7-4AF9-9F26-D3E855708F02}" dt="2022-07-07T14:37:26.479" v="85" actId="2696"/>
        <pc:sldMkLst>
          <pc:docMk/>
          <pc:sldMk cId="1973581751" sldId="475"/>
        </pc:sldMkLst>
      </pc:sldChg>
      <pc:sldChg chg="del">
        <pc:chgData name="D Callanan" userId="951668ec-da26-491a-9b8a-af24bfeff26b" providerId="ADAL" clId="{05989F7E-8EB7-4AF9-9F26-D3E855708F02}" dt="2022-07-07T14:37:26.479" v="86" actId="2696"/>
        <pc:sldMkLst>
          <pc:docMk/>
          <pc:sldMk cId="754455048" sldId="476"/>
        </pc:sldMkLst>
      </pc:sldChg>
      <pc:sldChg chg="del">
        <pc:chgData name="D Callanan" userId="951668ec-da26-491a-9b8a-af24bfeff26b" providerId="ADAL" clId="{05989F7E-8EB7-4AF9-9F26-D3E855708F02}" dt="2022-07-07T14:37:26.494" v="87" actId="2696"/>
        <pc:sldMkLst>
          <pc:docMk/>
          <pc:sldMk cId="1062860871" sldId="477"/>
        </pc:sldMkLst>
      </pc:sldChg>
      <pc:sldChg chg="del">
        <pc:chgData name="D Callanan" userId="951668ec-da26-491a-9b8a-af24bfeff26b" providerId="ADAL" clId="{05989F7E-8EB7-4AF9-9F26-D3E855708F02}" dt="2022-07-07T14:37:26.291" v="68" actId="2696"/>
        <pc:sldMkLst>
          <pc:docMk/>
          <pc:sldMk cId="3885806863" sldId="478"/>
        </pc:sldMkLst>
      </pc:sldChg>
      <pc:sldChg chg="del">
        <pc:chgData name="D Callanan" userId="951668ec-da26-491a-9b8a-af24bfeff26b" providerId="ADAL" clId="{05989F7E-8EB7-4AF9-9F26-D3E855708F02}" dt="2022-07-07T14:37:26.307" v="69" actId="2696"/>
        <pc:sldMkLst>
          <pc:docMk/>
          <pc:sldMk cId="2769842232" sldId="479"/>
        </pc:sldMkLst>
      </pc:sldChg>
      <pc:sldChg chg="del">
        <pc:chgData name="D Callanan" userId="951668ec-da26-491a-9b8a-af24bfeff26b" providerId="ADAL" clId="{05989F7E-8EB7-4AF9-9F26-D3E855708F02}" dt="2022-07-07T14:37:26.291" v="67" actId="2696"/>
        <pc:sldMkLst>
          <pc:docMk/>
          <pc:sldMk cId="3772981748" sldId="480"/>
        </pc:sldMkLst>
      </pc:sldChg>
      <pc:sldChg chg="del">
        <pc:chgData name="D Callanan" userId="951668ec-da26-491a-9b8a-af24bfeff26b" providerId="ADAL" clId="{05989F7E-8EB7-4AF9-9F26-D3E855708F02}" dt="2022-07-07T14:37:27.587" v="128" actId="2696"/>
        <pc:sldMkLst>
          <pc:docMk/>
          <pc:sldMk cId="376142454" sldId="481"/>
        </pc:sldMkLst>
      </pc:sldChg>
      <pc:sldChg chg="del">
        <pc:chgData name="D Callanan" userId="951668ec-da26-491a-9b8a-af24bfeff26b" providerId="ADAL" clId="{05989F7E-8EB7-4AF9-9F26-D3E855708F02}" dt="2022-07-07T14:37:27.587" v="129" actId="2696"/>
        <pc:sldMkLst>
          <pc:docMk/>
          <pc:sldMk cId="3512574488" sldId="482"/>
        </pc:sldMkLst>
      </pc:sldChg>
      <pc:sldChg chg="del">
        <pc:chgData name="D Callanan" userId="951668ec-da26-491a-9b8a-af24bfeff26b" providerId="ADAL" clId="{05989F7E-8EB7-4AF9-9F26-D3E855708F02}" dt="2022-07-07T14:37:27.603" v="130" actId="2696"/>
        <pc:sldMkLst>
          <pc:docMk/>
          <pc:sldMk cId="910679760" sldId="483"/>
        </pc:sldMkLst>
      </pc:sldChg>
      <pc:sldChg chg="del">
        <pc:chgData name="D Callanan" userId="951668ec-da26-491a-9b8a-af24bfeff26b" providerId="ADAL" clId="{05989F7E-8EB7-4AF9-9F26-D3E855708F02}" dt="2022-07-07T14:37:27.837" v="147" actId="2696"/>
        <pc:sldMkLst>
          <pc:docMk/>
          <pc:sldMk cId="3116418291" sldId="484"/>
        </pc:sldMkLst>
      </pc:sldChg>
      <pc:sldMasterChg chg="delSldLayout">
        <pc:chgData name="D Callanan" userId="951668ec-da26-491a-9b8a-af24bfeff26b" providerId="ADAL" clId="{05989F7E-8EB7-4AF9-9F26-D3E855708F02}" dt="2022-07-07T14:37:27.540" v="124" actId="2696"/>
        <pc:sldMasterMkLst>
          <pc:docMk/>
          <pc:sldMasterMk cId="2460954070" sldId="2147483660"/>
        </pc:sldMasterMkLst>
        <pc:sldLayoutChg chg="del">
          <pc:chgData name="D Callanan" userId="951668ec-da26-491a-9b8a-af24bfeff26b" providerId="ADAL" clId="{05989F7E-8EB7-4AF9-9F26-D3E855708F02}" dt="2022-07-07T14:37:27.540" v="124" actId="2696"/>
          <pc:sldLayoutMkLst>
            <pc:docMk/>
            <pc:sldMasterMk cId="2460954070" sldId="2147483660"/>
            <pc:sldLayoutMk cId="2128524748" sldId="2147483672"/>
          </pc:sldLayoutMkLst>
        </pc:sldLayoutChg>
      </pc:sldMaster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3:25:53.577" idx="18">
    <p:pos x="10" y="10"/>
    <p:text>18-20 minutes following instrcutions. I will clarify that they know they are renewable energy sources.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3:25:53.577" idx="18">
    <p:pos x="10" y="10"/>
    <p:text>18-20 minutes following instrcutions. I will clarify that they know they are renewable energy sources.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3:30:09.381" idx="20">
    <p:pos x="10" y="10"/>
    <p:text>40-50 minutes. Instruct them to draw energy transfers for six minutes and then  go through answers.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3:32:17.660" idx="21">
    <p:pos x="10" y="10"/>
    <p:text>50-53 minutes. Encourage them to think of answer and then respond.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3:34:02.497" idx="22">
    <p:pos x="10" y="10"/>
    <p:text>I want to leave 4 minutes at the end for them to write down the homework so I will play this 'game' for as long as I have to fill.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0-07T23:35:17.321" idx="23">
    <p:pos x="10" y="10"/>
    <p:text>56-60 minutes. Write down homeowrk in back of books and pack up, satnd behind desks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29T21:47:43.444" idx="14">
    <p:pos x="10" y="10"/>
    <p:text>Extension clip on nuclear fuels which tehy could use to add to their tables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6C19B-D672-4C19-B848-CA282091A158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D2D2A-DD85-4DA8-BC4B-0FB49C6439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845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F13B8-7F79-48E3-9336-BF0C9D506668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20B84-36FA-495B-9E4B-2B9A36D9E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548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716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372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3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443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577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https://www.twig-world.com/film/glossary/energy-resources-7173/</a:t>
            </a:r>
            <a:br>
              <a:rPr lang="en-GB" dirty="0"/>
            </a:br>
            <a:r>
              <a:rPr lang="en-GB" dirty="0"/>
              <a:t>https://www.twig-world.com/film/wind-power-1326/</a:t>
            </a:r>
          </a:p>
          <a:p>
            <a:r>
              <a:rPr lang="en-GB" dirty="0"/>
              <a:t>https://www.twig-world.com/film/hydropower-1333/</a:t>
            </a:r>
          </a:p>
          <a:p>
            <a:r>
              <a:rPr lang="en-GB" dirty="0"/>
              <a:t>https://www.twig-world.com/film/geothermal-power-1329/</a:t>
            </a:r>
          </a:p>
          <a:p>
            <a:r>
              <a:rPr lang="en-GB" dirty="0"/>
              <a:t>https://www.twig-world.com/film/nuclear-power-1339/</a:t>
            </a:r>
          </a:p>
          <a:p>
            <a:r>
              <a:rPr lang="en-GB" dirty="0"/>
              <a:t>https://www.twig-world.com/film/glossary/renewable-energy-543/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20B84-36FA-495B-9E4B-2B9A36D9E59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439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3A66B-950B-4A47-AA23-341A6826CAEC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3670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youtube.com/watch?v=d7LO8lL4Ai4" TargetMode="Externa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2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296400" y="156272"/>
            <a:ext cx="2743200" cy="365125"/>
          </a:xfrm>
        </p:spPr>
        <p:txBody>
          <a:bodyPr/>
          <a:lstStyle/>
          <a:p>
            <a:pPr algn="r"/>
            <a:fld id="{B5DCD30A-6C11-4F56-861D-02CCE11E0285}" type="datetime5">
              <a:rPr lang="en-US" sz="3200" smtClean="0"/>
              <a:pPr algn="r"/>
              <a:t>7-Jul-22</a:t>
            </a:fld>
            <a:endParaRPr lang="en-US" sz="3200"/>
          </a:p>
        </p:txBody>
      </p:sp>
      <p:sp>
        <p:nvSpPr>
          <p:cNvPr id="7" name="TextBox 6"/>
          <p:cNvSpPr txBox="1"/>
          <p:nvPr/>
        </p:nvSpPr>
        <p:spPr>
          <a:xfrm>
            <a:off x="411353" y="742067"/>
            <a:ext cx="11369294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6000" dirty="0">
                <a:latin typeface="Bookman Old Style" panose="02050604050505020204" pitchFamily="18" charset="0"/>
                <a:ea typeface="+mj-ea"/>
                <a:cs typeface="+mj-cs"/>
              </a:rPr>
              <a:t>7Ie: Other Energy Resources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0" y="2567615"/>
            <a:ext cx="6278137" cy="754422"/>
          </a:xfr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en-GB" altLang="en-US"/>
              <a:t>Do Now: </a:t>
            </a:r>
          </a:p>
          <a:p>
            <a:pPr algn="l">
              <a:spcBef>
                <a:spcPts val="0"/>
              </a:spcBef>
            </a:pPr>
            <a:r>
              <a:rPr lang="en-GB" altLang="en-US">
                <a:cs typeface="Calibri"/>
              </a:rPr>
              <a:t>Copy the table and put the fuels in right column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D0EBA1-7D39-4417-80FC-4999D360B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76823"/>
              </p:ext>
            </p:extLst>
          </p:nvPr>
        </p:nvGraphicFramePr>
        <p:xfrm>
          <a:off x="1386541" y="4131922"/>
          <a:ext cx="9783192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1596">
                  <a:extLst>
                    <a:ext uri="{9D8B030D-6E8A-4147-A177-3AD203B41FA5}">
                      <a16:colId xmlns:a16="http://schemas.microsoft.com/office/drawing/2014/main" val="2952943960"/>
                    </a:ext>
                  </a:extLst>
                </a:gridCol>
                <a:gridCol w="4891596">
                  <a:extLst>
                    <a:ext uri="{9D8B030D-6E8A-4147-A177-3AD203B41FA5}">
                      <a16:colId xmlns:a16="http://schemas.microsoft.com/office/drawing/2014/main" val="2095383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Renewable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Non renewable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025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498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23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129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85866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66553" y="3496147"/>
            <a:ext cx="937983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400" i="1"/>
              <a:t>Vegetable oil       </a:t>
            </a:r>
            <a:r>
              <a:rPr lang="en-GB" sz="2400" i="1" err="1"/>
              <a:t>oil</a:t>
            </a:r>
            <a:r>
              <a:rPr lang="en-GB" sz="2400" i="1"/>
              <a:t>       coal        natural gas      petrol        biodiesel    ethanol</a:t>
            </a:r>
          </a:p>
        </p:txBody>
      </p:sp>
    </p:spTree>
    <p:extLst>
      <p:ext uri="{BB962C8B-B14F-4D97-AF65-F5344CB8AC3E}">
        <p14:creationId xmlns:p14="http://schemas.microsoft.com/office/powerpoint/2010/main" val="998974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994632"/>
              </p:ext>
            </p:extLst>
          </p:nvPr>
        </p:nvGraphicFramePr>
        <p:xfrm>
          <a:off x="0" y="0"/>
          <a:ext cx="12192000" cy="844492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turbines turn wind (Kinetic) energy into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 waste, renewable, relatively cheap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Not always windy, initially expensive, take up space, eyesore, expensive to 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panels convert light from the sun 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cheap to run, can be used to directly heat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Initially expensive, take up space, need maintenance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Hydro Power</a:t>
                      </a:r>
                    </a:p>
                    <a:p>
                      <a:pPr algn="ctr"/>
                      <a:r>
                        <a:rPr lang="en-GB" sz="2000" dirty="0"/>
                        <a:t>(ocean)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Underwater Turbines, wave turbines – capture kinetic energy of waves and tides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reliable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alter habitats, expensive to construct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Hydropower</a:t>
                      </a:r>
                    </a:p>
                    <a:p>
                      <a:pPr algn="ctr"/>
                      <a:r>
                        <a:rPr lang="en-GB" sz="2000"/>
                        <a:t> (lakes/rivers)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Hydro-electric – trap water, release under pressure through turbines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Renewable, reliable, provide water, prevent flooding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Alter habitats, can cause flooding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536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208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735777"/>
              </p:ext>
            </p:extLst>
          </p:nvPr>
        </p:nvGraphicFramePr>
        <p:xfrm>
          <a:off x="0" y="0"/>
          <a:ext cx="12192000" cy="101453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turbines turn wind (Kinetic) energy into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 waste, renewable, relatively cheap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Not always windy, initially expensive, take up space, eyesore, expensive to 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panels convert light from the sun 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cheap to run, can be used to directly heat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Initially expensive, take up space, need maintenance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Hydro Power</a:t>
                      </a:r>
                    </a:p>
                    <a:p>
                      <a:pPr algn="ctr"/>
                      <a:r>
                        <a:rPr lang="en-GB" sz="2000" dirty="0"/>
                        <a:t>(ocean)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Underwater Turbines, wave turbines – capture kinetic energy of waves and tides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reliable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alter habitats, expensive to construct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Hydropower</a:t>
                      </a:r>
                    </a:p>
                    <a:p>
                      <a:pPr algn="ctr"/>
                      <a:r>
                        <a:rPr lang="en-GB" sz="2000"/>
                        <a:t> (lakes/rivers)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Hydro-electric – trap water, release under pressure through turbines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Renewable, reliable, provide water, prevent flooding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Alter habitats, can cause flooding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Geothermal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Water is pumped underground, heated, and travels as steam back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u="none" strike="noStrike" noProof="0" dirty="0"/>
                        <a:t>Renewable,  reliable, doesn’t produce carbon dioxide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Only in certain places, expensive initially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536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Coal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Plants and animals from millions of years ago are compressed and heated,  forming coal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u="none" strike="noStrike" noProof="0" dirty="0"/>
                        <a:t>Cheap, easy to get, reliable, already have infrastructure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Produces lots of carbon dioxide, releases impurities, causes breathing difficulties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Oil/Gas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Plants and animals from millions of years ago are compressed and heated under the sea,  forming oil and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Cheap, cleaner than coal, already have the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release impurities, increasing global warming, causes extreme weather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Nuclear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Uranium atoms are split to release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Cheap, releases a lot of energy, clean 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cause accidents, waste takes thousands of years  to degrade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408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315152"/>
              </p:ext>
            </p:extLst>
          </p:nvPr>
        </p:nvGraphicFramePr>
        <p:xfrm>
          <a:off x="0" y="-13648"/>
          <a:ext cx="12192000" cy="43132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Geothermal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Water is pumped underground, heated, and travels as steam back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u="none" strike="noStrike" noProof="0" dirty="0"/>
                        <a:t>Renewable,  reliable, doesn’t produce carbon dioxide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Only in certain places, expensive initially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536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Coal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Oil/Gas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Nuclear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ADE11D3-6BB1-426F-A34B-7868F49C0593}"/>
              </a:ext>
            </a:extLst>
          </p:cNvPr>
          <p:cNvSpPr txBox="1"/>
          <p:nvPr/>
        </p:nvSpPr>
        <p:spPr>
          <a:xfrm>
            <a:off x="1599063" y="4804012"/>
            <a:ext cx="8993874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Homework – Complete the table for Coal, Oil/Gas, and Nuclear Power </a:t>
            </a:r>
          </a:p>
        </p:txBody>
      </p:sp>
    </p:spTree>
    <p:extLst>
      <p:ext uri="{BB962C8B-B14F-4D97-AF65-F5344CB8AC3E}">
        <p14:creationId xmlns:p14="http://schemas.microsoft.com/office/powerpoint/2010/main" val="1690640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021200"/>
              </p:ext>
            </p:extLst>
          </p:nvPr>
        </p:nvGraphicFramePr>
        <p:xfrm>
          <a:off x="0" y="-13648"/>
          <a:ext cx="12192000" cy="61219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Geothermal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Water is pumped underground, heated, and travels as steam back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u="none" strike="noStrike" noProof="0" dirty="0"/>
                        <a:t>Renewable,  reliable, doesn’t produce carbon dioxide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Only in certain places, expensive initially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536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Coal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Plants and animals from millions of years ago are compressed and heated,  forming coal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u="none" strike="noStrike" noProof="0" dirty="0"/>
                        <a:t>Cheap, easy to get, reliable, already have infrastructure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Produces lots of carbon dioxide, releases impurities, causes breathing difficulties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Oil/Gas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Plants and animals from millions of years ago are compressed and heated under the sea,  forming oil and gas</a:t>
                      </a:r>
                    </a:p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Cheap, cleaner than coal, already have the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release impurities, increasing global warming, causes extreme weather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/>
                        <a:t>Nuclear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Uranium atoms are split to release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Cheap, releases a lot of energy, clean 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cause accidents, waste takes thousands of years  to degrade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568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034979"/>
              </p:ext>
            </p:extLst>
          </p:nvPr>
        </p:nvGraphicFramePr>
        <p:xfrm>
          <a:off x="568714" y="608918"/>
          <a:ext cx="10865665" cy="4988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9382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642227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395295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01876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52850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6451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Natural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Cleanest of the fossil fuels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Highly flammable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6451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Cheap and easy to build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Releases greenhouse 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6451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Nuclear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Lots of energy produced, little waste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Radioactive for thousands of years, can be dangerous if problems occur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6451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Environmentally friendly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6451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Free</a:t>
                      </a:r>
                      <a:br>
                        <a:rPr lang="en-GB" sz="2000" dirty="0"/>
                      </a:br>
                      <a:r>
                        <a:rPr lang="en-GB" sz="2000" b="0" i="0" u="none" strike="noStrike" noProof="0" dirty="0"/>
                        <a:t>Environmentally friendly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Turbines are expensive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645180"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446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010" y="204787"/>
            <a:ext cx="9403582" cy="640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11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64629A-9D4D-4154-9401-F5CA084E9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638" y="705428"/>
            <a:ext cx="9930228" cy="5248620"/>
          </a:xfrm>
          <a:prstGeom prst="rect">
            <a:avLst/>
          </a:prstGeom>
        </p:spPr>
      </p:pic>
      <p:sp>
        <p:nvSpPr>
          <p:cNvPr id="199684" name="Text Box 4">
            <a:extLst>
              <a:ext uri="{FF2B5EF4-FFF2-40B4-BE49-F238E27FC236}">
                <a16:creationId xmlns:a16="http://schemas.microsoft.com/office/drawing/2014/main" id="{E58A40CA-6982-4814-B8E5-A7189A843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3550" y="1020663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199685" name="Text Box 5">
            <a:extLst>
              <a:ext uri="{FF2B5EF4-FFF2-40B4-BE49-F238E27FC236}">
                <a16:creationId xmlns:a16="http://schemas.microsoft.com/office/drawing/2014/main" id="{E934F401-57B6-4E2B-9D63-CD866EF23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2891" y="1991744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199686" name="Text Box 6">
            <a:extLst>
              <a:ext uri="{FF2B5EF4-FFF2-40B4-BE49-F238E27FC236}">
                <a16:creationId xmlns:a16="http://schemas.microsoft.com/office/drawing/2014/main" id="{9E634D14-1596-47B9-9265-5EC9E50A8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3549" y="2986517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199687" name="Text Box 7">
            <a:extLst>
              <a:ext uri="{FF2B5EF4-FFF2-40B4-BE49-F238E27FC236}">
                <a16:creationId xmlns:a16="http://schemas.microsoft.com/office/drawing/2014/main" id="{F1653592-51F6-4833-934E-F9480F65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2891" y="3976700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199688" name="Text Box 8">
            <a:extLst>
              <a:ext uri="{FF2B5EF4-FFF2-40B4-BE49-F238E27FC236}">
                <a16:creationId xmlns:a16="http://schemas.microsoft.com/office/drawing/2014/main" id="{52CA8A49-DE65-4979-A3FA-68D72DCE0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0710" y="4965374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</p:spTree>
    <p:extLst>
      <p:ext uri="{BB962C8B-B14F-4D97-AF65-F5344CB8AC3E}">
        <p14:creationId xmlns:p14="http://schemas.microsoft.com/office/powerpoint/2010/main" val="229734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4" grpId="0"/>
      <p:bldP spid="199685" grpId="0"/>
      <p:bldP spid="199686" grpId="0"/>
      <p:bldP spid="199687" grpId="0"/>
      <p:bldP spid="1996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C3D15-7F5A-4F7C-AE0D-D4907F09F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677" y="908719"/>
            <a:ext cx="10787111" cy="5451991"/>
          </a:xfrm>
          <a:prstGeom prst="rect">
            <a:avLst/>
          </a:prstGeom>
        </p:spPr>
      </p:pic>
      <p:pic>
        <p:nvPicPr>
          <p:cNvPr id="200707" name="Picture 3">
            <a:extLst>
              <a:ext uri="{FF2B5EF4-FFF2-40B4-BE49-F238E27FC236}">
                <a16:creationId xmlns:a16="http://schemas.microsoft.com/office/drawing/2014/main" id="{DF4FFD27-45B1-4C88-8CA7-F23F414EB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51" y="212418"/>
            <a:ext cx="18729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0708" name="Text Box 4">
            <a:extLst>
              <a:ext uri="{FF2B5EF4-FFF2-40B4-BE49-F238E27FC236}">
                <a16:creationId xmlns:a16="http://schemas.microsoft.com/office/drawing/2014/main" id="{CB24A377-97BF-4367-8589-280090AD5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8407" y="783037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200709" name="Text Box 5">
            <a:extLst>
              <a:ext uri="{FF2B5EF4-FFF2-40B4-BE49-F238E27FC236}">
                <a16:creationId xmlns:a16="http://schemas.microsoft.com/office/drawing/2014/main" id="{1E1561D2-2A7E-4A35-9342-19B923AA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8407" y="1918850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200710" name="Text Box 6">
            <a:extLst>
              <a:ext uri="{FF2B5EF4-FFF2-40B4-BE49-F238E27FC236}">
                <a16:creationId xmlns:a16="http://schemas.microsoft.com/office/drawing/2014/main" id="{D11E9AB2-4F34-4C15-9180-54B42C2C3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8408" y="3029582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200711" name="Text Box 7">
            <a:extLst>
              <a:ext uri="{FF2B5EF4-FFF2-40B4-BE49-F238E27FC236}">
                <a16:creationId xmlns:a16="http://schemas.microsoft.com/office/drawing/2014/main" id="{C4334EE3-B39A-4C11-B992-072118C24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6560" y="4175582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200712" name="Text Box 8">
            <a:extLst>
              <a:ext uri="{FF2B5EF4-FFF2-40B4-BE49-F238E27FC236}">
                <a16:creationId xmlns:a16="http://schemas.microsoft.com/office/drawing/2014/main" id="{772B4053-B379-4808-832B-E9DE1EC6C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8408" y="5301208"/>
            <a:ext cx="561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b="1">
                <a:solidFill>
                  <a:srgbClr val="006600"/>
                </a:solidFill>
                <a:sym typeface="Wingdings 2" panose="05020102010507070707" pitchFamily="18" charset="2"/>
              </a:rPr>
              <a:t></a:t>
            </a:r>
          </a:p>
        </p:txBody>
      </p:sp>
    </p:spTree>
    <p:extLst>
      <p:ext uri="{BB962C8B-B14F-4D97-AF65-F5344CB8AC3E}">
        <p14:creationId xmlns:p14="http://schemas.microsoft.com/office/powerpoint/2010/main" val="294130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8" grpId="0"/>
      <p:bldP spid="200709" grpId="0"/>
      <p:bldP spid="200710" grpId="0"/>
      <p:bldP spid="200711" grpId="0"/>
      <p:bldP spid="2007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8605-0F89-4A38-8632-B725C8589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4" y="181049"/>
            <a:ext cx="11229975" cy="513135"/>
          </a:xfrm>
        </p:spPr>
        <p:txBody>
          <a:bodyPr>
            <a:normAutofit fontScale="90000"/>
          </a:bodyPr>
          <a:lstStyle/>
          <a:p>
            <a:r>
              <a:rPr lang="en-GB" dirty="0"/>
              <a:t>Energy Chains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82EBE-320A-44D9-B458-1304F9AC1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54" y="753274"/>
            <a:ext cx="11096625" cy="593598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Energy chains show energy transfers </a:t>
            </a:r>
          </a:p>
          <a:p>
            <a:pPr marL="0" indent="0">
              <a:buNone/>
            </a:pPr>
            <a:r>
              <a:rPr lang="en-GB" dirty="0"/>
              <a:t>e.g. driving a car: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7FDC2CF-F785-406A-8C22-2A7A58F4ACF6}"/>
              </a:ext>
            </a:extLst>
          </p:cNvPr>
          <p:cNvSpPr/>
          <p:nvPr/>
        </p:nvSpPr>
        <p:spPr>
          <a:xfrm>
            <a:off x="2383768" y="1665861"/>
            <a:ext cx="1272209" cy="834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Sun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806007-2706-4ECA-95FE-90864022A0A1}"/>
              </a:ext>
            </a:extLst>
          </p:cNvPr>
          <p:cNvSpPr/>
          <p:nvPr/>
        </p:nvSpPr>
        <p:spPr>
          <a:xfrm>
            <a:off x="4557456" y="1665860"/>
            <a:ext cx="1272209" cy="834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Plants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67A34B-EF98-4D36-88AB-B3C08BF85F9F}"/>
              </a:ext>
            </a:extLst>
          </p:cNvPr>
          <p:cNvSpPr/>
          <p:nvPr/>
        </p:nvSpPr>
        <p:spPr>
          <a:xfrm>
            <a:off x="6417560" y="1665860"/>
            <a:ext cx="1354374" cy="834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Animals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A9BEE7C-C6F5-4717-9277-18FE4CAB31EB}"/>
              </a:ext>
            </a:extLst>
          </p:cNvPr>
          <p:cNvSpPr/>
          <p:nvPr/>
        </p:nvSpPr>
        <p:spPr>
          <a:xfrm>
            <a:off x="8512895" y="1665860"/>
            <a:ext cx="1272209" cy="834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Food for driver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2CD041B-6D96-408A-AFB6-154A01B0D3F0}"/>
              </a:ext>
            </a:extLst>
          </p:cNvPr>
          <p:cNvCxnSpPr>
            <a:stCxn id="4" idx="6"/>
            <a:endCxn id="5" idx="2"/>
          </p:cNvCxnSpPr>
          <p:nvPr/>
        </p:nvCxnSpPr>
        <p:spPr>
          <a:xfrm flipV="1">
            <a:off x="3655977" y="2083304"/>
            <a:ext cx="90147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C744-9B8A-4231-A88E-3428DFCB9190}"/>
              </a:ext>
            </a:extLst>
          </p:cNvPr>
          <p:cNvCxnSpPr/>
          <p:nvPr/>
        </p:nvCxnSpPr>
        <p:spPr>
          <a:xfrm>
            <a:off x="5829665" y="2083303"/>
            <a:ext cx="7407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587E8C-A313-4612-B778-147B6EE58E3F}"/>
              </a:ext>
            </a:extLst>
          </p:cNvPr>
          <p:cNvCxnSpPr/>
          <p:nvPr/>
        </p:nvCxnSpPr>
        <p:spPr>
          <a:xfrm>
            <a:off x="7772098" y="2083303"/>
            <a:ext cx="7407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C353237-65E2-43EB-BE12-18E89B463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6727"/>
              </p:ext>
            </p:extLst>
          </p:nvPr>
        </p:nvGraphicFramePr>
        <p:xfrm>
          <a:off x="389529" y="2795388"/>
          <a:ext cx="11155763" cy="1979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51">
                  <a:extLst>
                    <a:ext uri="{9D8B030D-6E8A-4147-A177-3AD203B41FA5}">
                      <a16:colId xmlns:a16="http://schemas.microsoft.com/office/drawing/2014/main" val="3615494500"/>
                    </a:ext>
                  </a:extLst>
                </a:gridCol>
                <a:gridCol w="6907612">
                  <a:extLst>
                    <a:ext uri="{9D8B030D-6E8A-4147-A177-3AD203B41FA5}">
                      <a16:colId xmlns:a16="http://schemas.microsoft.com/office/drawing/2014/main" val="1655283644"/>
                    </a:ext>
                  </a:extLst>
                </a:gridCol>
              </a:tblGrid>
              <a:tr h="356511">
                <a:tc>
                  <a:txBody>
                    <a:bodyPr/>
                    <a:lstStyle/>
                    <a:p>
                      <a:r>
                        <a:rPr lang="en-GB"/>
                        <a:t>Final energy store/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Parts of energy chain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61064"/>
                  </a:ext>
                </a:extLst>
              </a:tr>
              <a:tr h="361462">
                <a:tc>
                  <a:txBody>
                    <a:bodyPr/>
                    <a:lstStyle/>
                    <a:p>
                      <a:r>
                        <a:rPr lang="en-GB"/>
                        <a:t>Petrol used in your 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Oil, animals, sun, plants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913493"/>
                  </a:ext>
                </a:extLst>
              </a:tr>
              <a:tr h="623894">
                <a:tc>
                  <a:txBody>
                    <a:bodyPr/>
                    <a:lstStyle/>
                    <a:p>
                      <a:r>
                        <a:rPr lang="en-GB"/>
                        <a:t>Energy used to make car parts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Plants, coal, sun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457096"/>
                  </a:ext>
                </a:extLst>
              </a:tr>
              <a:tr h="623894">
                <a:tc>
                  <a:txBody>
                    <a:bodyPr/>
                    <a:lstStyle/>
                    <a:p>
                      <a:r>
                        <a:rPr lang="en-GB"/>
                        <a:t>Rechargeable batteries for your 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539248"/>
                  </a:ext>
                </a:extLst>
              </a:tr>
            </a:tbl>
          </a:graphicData>
        </a:graphic>
      </p:graphicFrame>
      <p:sp>
        <p:nvSpPr>
          <p:cNvPr id="15" name="AutoShape 69">
            <a:extLst>
              <a:ext uri="{FF2B5EF4-FFF2-40B4-BE49-F238E27FC236}">
                <a16:creationId xmlns:a16="http://schemas.microsoft.com/office/drawing/2014/main" id="{9772E5FE-3DB0-4B06-9BA3-B97055E1C238}"/>
              </a:ext>
            </a:extLst>
          </p:cNvPr>
          <p:cNvSpPr>
            <a:spLocks noChangeArrowheads="1"/>
          </p:cNvSpPr>
          <p:nvPr/>
        </p:nvSpPr>
        <p:spPr bwMode="auto">
          <a:xfrm rot="437820">
            <a:off x="7845218" y="3521803"/>
            <a:ext cx="3879771" cy="20421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/>
            <a:r>
              <a:rPr lang="en-US" altLang="en-US" sz="2400" dirty="0">
                <a:latin typeface="+mj-lt"/>
                <a:sym typeface="Wingdings 2" panose="05020102010507070707" pitchFamily="18" charset="2"/>
              </a:rPr>
              <a:t>Draw energy transfers like the one shown for the following by re-ordering the words.    </a:t>
            </a:r>
          </a:p>
          <a:p>
            <a:pPr marL="0" indent="0" algn="ctr" eaLnBrk="1" hangingPunct="1"/>
            <a:r>
              <a:rPr lang="en-US" altLang="en-US" sz="2400" dirty="0">
                <a:latin typeface="+mj-lt"/>
                <a:sym typeface="Wingdings 2" panose="05020102010507070707" pitchFamily="18" charset="2"/>
              </a:rPr>
              <a:t>The last one is tricky as you have to think of it yourself</a:t>
            </a:r>
          </a:p>
        </p:txBody>
      </p:sp>
    </p:spTree>
    <p:extLst>
      <p:ext uri="{BB962C8B-B14F-4D97-AF65-F5344CB8AC3E}">
        <p14:creationId xmlns:p14="http://schemas.microsoft.com/office/powerpoint/2010/main" val="536135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353237-65E2-43EB-BE12-18E89B463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037521"/>
              </p:ext>
            </p:extLst>
          </p:nvPr>
        </p:nvGraphicFramePr>
        <p:xfrm>
          <a:off x="642355" y="2215947"/>
          <a:ext cx="11155763" cy="2361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51">
                  <a:extLst>
                    <a:ext uri="{9D8B030D-6E8A-4147-A177-3AD203B41FA5}">
                      <a16:colId xmlns:a16="http://schemas.microsoft.com/office/drawing/2014/main" val="3615494500"/>
                    </a:ext>
                  </a:extLst>
                </a:gridCol>
                <a:gridCol w="6907612">
                  <a:extLst>
                    <a:ext uri="{9D8B030D-6E8A-4147-A177-3AD203B41FA5}">
                      <a16:colId xmlns:a16="http://schemas.microsoft.com/office/drawing/2014/main" val="1655283644"/>
                    </a:ext>
                  </a:extLst>
                </a:gridCol>
              </a:tblGrid>
              <a:tr h="356511">
                <a:tc>
                  <a:txBody>
                    <a:bodyPr/>
                    <a:lstStyle/>
                    <a:p>
                      <a:r>
                        <a:rPr lang="en-GB" sz="2400" b="0">
                          <a:latin typeface="+mj-lt"/>
                        </a:rPr>
                        <a:t>Final energy store/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>
                          <a:latin typeface="+mj-lt"/>
                        </a:rPr>
                        <a:t>Parts of energy chain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61064"/>
                  </a:ext>
                </a:extLst>
              </a:tr>
              <a:tr h="361462">
                <a:tc>
                  <a:txBody>
                    <a:bodyPr/>
                    <a:lstStyle/>
                    <a:p>
                      <a:r>
                        <a:rPr lang="en-GB" sz="2400">
                          <a:latin typeface="+mj-lt"/>
                        </a:rPr>
                        <a:t>Petrol used in your 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latin typeface="+mj-lt"/>
                        </a:rPr>
                        <a:t>Oil, animals, sun, plants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913493"/>
                  </a:ext>
                </a:extLst>
              </a:tr>
              <a:tr h="623894">
                <a:tc>
                  <a:txBody>
                    <a:bodyPr/>
                    <a:lstStyle/>
                    <a:p>
                      <a:r>
                        <a:rPr lang="en-GB" sz="2400">
                          <a:latin typeface="+mj-lt"/>
                        </a:rPr>
                        <a:t>Energy used to make car parts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latin typeface="+mj-lt"/>
                        </a:rPr>
                        <a:t>Plants, coal, sun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457096"/>
                  </a:ext>
                </a:extLst>
              </a:tr>
              <a:tr h="623894">
                <a:tc>
                  <a:txBody>
                    <a:bodyPr/>
                    <a:lstStyle/>
                    <a:p>
                      <a:r>
                        <a:rPr lang="en-GB" sz="2400">
                          <a:latin typeface="+mj-lt"/>
                        </a:rPr>
                        <a:t>Rechargeable batteries for your 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latin typeface="+mj-lt"/>
                        </a:rPr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539248"/>
                  </a:ext>
                </a:extLst>
              </a:tr>
            </a:tbl>
          </a:graphicData>
        </a:graphic>
      </p:graphicFrame>
      <p:sp>
        <p:nvSpPr>
          <p:cNvPr id="3" name="AutoShape 69">
            <a:extLst>
              <a:ext uri="{FF2B5EF4-FFF2-40B4-BE49-F238E27FC236}">
                <a16:creationId xmlns:a16="http://schemas.microsoft.com/office/drawing/2014/main" id="{9772E5FE-3DB0-4B06-9BA3-B97055E1C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5560"/>
            <a:ext cx="10965366" cy="12494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/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3200">
                <a:latin typeface="+mj-lt"/>
                <a:sym typeface="Wingdings 2" panose="05020102010507070707" pitchFamily="18" charset="2"/>
              </a:rPr>
              <a:t>Draw energy transfers like the one shown for the following by re-ordering the words.    </a:t>
            </a:r>
          </a:p>
        </p:txBody>
      </p:sp>
    </p:spTree>
    <p:extLst>
      <p:ext uri="{BB962C8B-B14F-4D97-AF65-F5344CB8AC3E}">
        <p14:creationId xmlns:p14="http://schemas.microsoft.com/office/powerpoint/2010/main" val="1472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102F2E-962C-4540-B7AB-3CD9865B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35855"/>
              </p:ext>
            </p:extLst>
          </p:nvPr>
        </p:nvGraphicFramePr>
        <p:xfrm>
          <a:off x="1507766" y="1904780"/>
          <a:ext cx="9176468" cy="2654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8234">
                  <a:extLst>
                    <a:ext uri="{9D8B030D-6E8A-4147-A177-3AD203B41FA5}">
                      <a16:colId xmlns:a16="http://schemas.microsoft.com/office/drawing/2014/main" val="2015881620"/>
                    </a:ext>
                  </a:extLst>
                </a:gridCol>
                <a:gridCol w="4588234">
                  <a:extLst>
                    <a:ext uri="{9D8B030D-6E8A-4147-A177-3AD203B41FA5}">
                      <a16:colId xmlns:a16="http://schemas.microsoft.com/office/drawing/2014/main" val="1352724215"/>
                    </a:ext>
                  </a:extLst>
                </a:gridCol>
              </a:tblGrid>
              <a:tr h="630164">
                <a:tc>
                  <a:txBody>
                    <a:bodyPr/>
                    <a:lstStyle/>
                    <a:p>
                      <a:r>
                        <a:rPr lang="en-GB" sz="2800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Worksheets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92688"/>
                  </a:ext>
                </a:extLst>
              </a:tr>
              <a:tr h="2024139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237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F7FF9E-889B-4A05-A054-084D01FEF515}"/>
              </a:ext>
            </a:extLst>
          </p:cNvPr>
          <p:cNvSpPr txBox="1"/>
          <p:nvPr/>
        </p:nvSpPr>
        <p:spPr>
          <a:xfrm>
            <a:off x="460827" y="587476"/>
            <a:ext cx="6375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Requisitions</a:t>
            </a:r>
          </a:p>
        </p:txBody>
      </p:sp>
    </p:spTree>
    <p:extLst>
      <p:ext uri="{BB962C8B-B14F-4D97-AF65-F5344CB8AC3E}">
        <p14:creationId xmlns:p14="http://schemas.microsoft.com/office/powerpoint/2010/main" val="3725783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736F-8A4D-49BB-BB51-29648AF3C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4" y="365125"/>
            <a:ext cx="9572625" cy="1325563"/>
          </a:xfrm>
        </p:spPr>
        <p:txBody>
          <a:bodyPr/>
          <a:lstStyle/>
          <a:p>
            <a:r>
              <a:rPr lang="en-GB" b="1"/>
              <a:t>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97CFC-63B6-4516-B27D-67F8E1A11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In all the chains above, the sun is the starting point (the ultimate source of energy) From the renewable sources we have looked at – can you think of any exceptions? </a:t>
            </a:r>
          </a:p>
        </p:txBody>
      </p:sp>
      <p:pic>
        <p:nvPicPr>
          <p:cNvPr id="1026" name="Picture 2" descr="Image result for sun">
            <a:extLst>
              <a:ext uri="{FF2B5EF4-FFF2-40B4-BE49-F238E27FC236}">
                <a16:creationId xmlns:a16="http://schemas.microsoft.com/office/drawing/2014/main" id="{5687DDAE-61DB-4C3B-9104-287C586D0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1"/>
            <a:ext cx="1462087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629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E557-ABBA-40CB-862A-CE37420F0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Odd one out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DBBF7-10ED-4B93-922B-C170C3B42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25"/>
            <a:ext cx="10515600" cy="4719638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GB"/>
              <a:t>          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r>
              <a:rPr lang="en-GB"/>
              <a:t>Wave is the only one caused by the Sun. </a:t>
            </a:r>
          </a:p>
          <a:p>
            <a:r>
              <a:rPr lang="en-GB"/>
              <a:t> Wave is the only one that does not involve mining in some way. </a:t>
            </a:r>
          </a:p>
          <a:p>
            <a:r>
              <a:rPr lang="en-GB"/>
              <a:t> Nuclear is the only non-renewable resource.</a:t>
            </a:r>
          </a:p>
          <a:p>
            <a:pPr marL="0" indent="0">
              <a:buNone/>
            </a:pPr>
            <a:endParaRPr lang="en-GB"/>
          </a:p>
          <a:p>
            <a:pPr marL="514350" indent="-514350">
              <a:buAutoNum type="arabicParenR"/>
            </a:pPr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8C34693-8271-442B-87D6-7B0A3FDB1AC3}"/>
              </a:ext>
            </a:extLst>
          </p:cNvPr>
          <p:cNvSpPr/>
          <p:nvPr/>
        </p:nvSpPr>
        <p:spPr>
          <a:xfrm>
            <a:off x="1647824" y="1609725"/>
            <a:ext cx="197167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Geothermal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5B55C57-02DD-464D-BC9D-1C4707FEBB35}"/>
              </a:ext>
            </a:extLst>
          </p:cNvPr>
          <p:cNvSpPr/>
          <p:nvPr/>
        </p:nvSpPr>
        <p:spPr>
          <a:xfrm>
            <a:off x="3862386" y="1650206"/>
            <a:ext cx="1828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Wave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4065D6-C305-4E08-8E93-B61ED6067AF2}"/>
              </a:ext>
            </a:extLst>
          </p:cNvPr>
          <p:cNvSpPr/>
          <p:nvPr/>
        </p:nvSpPr>
        <p:spPr>
          <a:xfrm>
            <a:off x="5934074" y="1576387"/>
            <a:ext cx="1971675" cy="988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Nuclear </a:t>
            </a:r>
          </a:p>
        </p:txBody>
      </p:sp>
    </p:spTree>
    <p:extLst>
      <p:ext uri="{BB962C8B-B14F-4D97-AF65-F5344CB8AC3E}">
        <p14:creationId xmlns:p14="http://schemas.microsoft.com/office/powerpoint/2010/main" val="48438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7D176-9C02-420F-BFBF-1B54477E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Odd one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85435-C27F-4DD2-A686-D95A87B34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 2)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FD3F06B-5DE0-4270-A933-AB1B0597C0BE}"/>
              </a:ext>
            </a:extLst>
          </p:cNvPr>
          <p:cNvSpPr/>
          <p:nvPr/>
        </p:nvSpPr>
        <p:spPr>
          <a:xfrm>
            <a:off x="1876424" y="1914525"/>
            <a:ext cx="19145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Coal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91A726C-F2B9-47F1-BC9B-2662196A9351}"/>
              </a:ext>
            </a:extLst>
          </p:cNvPr>
          <p:cNvSpPr/>
          <p:nvPr/>
        </p:nvSpPr>
        <p:spPr>
          <a:xfrm>
            <a:off x="4400549" y="1914525"/>
            <a:ext cx="19145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Solar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AB408D0-BB57-4DAA-9CC5-00D0BAA95C16}"/>
              </a:ext>
            </a:extLst>
          </p:cNvPr>
          <p:cNvSpPr/>
          <p:nvPr/>
        </p:nvSpPr>
        <p:spPr>
          <a:xfrm>
            <a:off x="7105649" y="1914525"/>
            <a:ext cx="19145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Wind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AC5650-216F-4409-A9F0-AB63DA432E74}"/>
              </a:ext>
            </a:extLst>
          </p:cNvPr>
          <p:cNvSpPr/>
          <p:nvPr/>
        </p:nvSpPr>
        <p:spPr>
          <a:xfrm>
            <a:off x="1009650" y="2967335"/>
            <a:ext cx="81343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/>
              <a:t>Coal is the only non-renewable resource.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/>
              <a:t>Wind is the only one that cannot be used directly for heating.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/>
              <a:t>Solar is the only one that cannot be used at night. </a:t>
            </a:r>
          </a:p>
        </p:txBody>
      </p:sp>
    </p:spTree>
    <p:extLst>
      <p:ext uri="{BB962C8B-B14F-4D97-AF65-F5344CB8AC3E}">
        <p14:creationId xmlns:p14="http://schemas.microsoft.com/office/powerpoint/2010/main" val="301826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3463-97DD-421D-BAE1-68C7919B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Odd one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0FC41-4554-4B81-AF2C-AFA58D086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3) 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769BEE5-96BC-4A1C-93A9-7AB9DE5BA3BD}"/>
              </a:ext>
            </a:extLst>
          </p:cNvPr>
          <p:cNvSpPr/>
          <p:nvPr/>
        </p:nvSpPr>
        <p:spPr>
          <a:xfrm>
            <a:off x="1876424" y="1914525"/>
            <a:ext cx="19145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Solar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EA3D57F-7BE1-4CCC-87C5-9D09B98E3C2E}"/>
              </a:ext>
            </a:extLst>
          </p:cNvPr>
          <p:cNvSpPr/>
          <p:nvPr/>
        </p:nvSpPr>
        <p:spPr>
          <a:xfrm>
            <a:off x="4700587" y="1914525"/>
            <a:ext cx="19145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Wind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91A94D-C1ED-4841-BBD0-5D9C57931AFF}"/>
              </a:ext>
            </a:extLst>
          </p:cNvPr>
          <p:cNvSpPr/>
          <p:nvPr/>
        </p:nvSpPr>
        <p:spPr>
          <a:xfrm>
            <a:off x="7362824" y="1914525"/>
            <a:ext cx="19145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Waves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3B97BE-C4AD-48D9-9DEA-68ECD436ECB7}"/>
              </a:ext>
            </a:extLst>
          </p:cNvPr>
          <p:cNvSpPr/>
          <p:nvPr/>
        </p:nvSpPr>
        <p:spPr>
          <a:xfrm>
            <a:off x="904875" y="4029076"/>
            <a:ext cx="97345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All originate with the Sun, but solar is the only one that uses the Sun’s energy directly.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Solar is the only one that can be used directly for heating.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Solar is the only one that can be used in two ways.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/>
              <a:t>Waves are the only one that cannot be used on land. </a:t>
            </a:r>
          </a:p>
        </p:txBody>
      </p:sp>
    </p:spTree>
    <p:extLst>
      <p:ext uri="{BB962C8B-B14F-4D97-AF65-F5344CB8AC3E}">
        <p14:creationId xmlns:p14="http://schemas.microsoft.com/office/powerpoint/2010/main" val="282821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4D4C-AF4F-42AE-BA6B-0F81CCD67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824" y="365125"/>
            <a:ext cx="8943975" cy="1325563"/>
          </a:xfrm>
        </p:spPr>
        <p:txBody>
          <a:bodyPr/>
          <a:lstStyle/>
          <a:p>
            <a:r>
              <a:rPr lang="en-GB" b="1"/>
              <a:t>Research Hydrogen fuel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6119F-5208-4E1B-A311-0130EABAB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613"/>
            <a:ext cx="10515600" cy="3943350"/>
          </a:xfrm>
        </p:spPr>
        <p:txBody>
          <a:bodyPr/>
          <a:lstStyle/>
          <a:p>
            <a:pPr marL="0" indent="0">
              <a:buNone/>
            </a:pPr>
            <a:r>
              <a:rPr lang="en-GB"/>
              <a:t>Write a paragraph in the main part of  your books including the following information: </a:t>
            </a:r>
          </a:p>
          <a:p>
            <a:pPr marL="0" indent="0">
              <a:buNone/>
            </a:pPr>
            <a:endParaRPr lang="en-GB"/>
          </a:p>
          <a:p>
            <a:r>
              <a:rPr lang="en-GB"/>
              <a:t>A brief description of how they work</a:t>
            </a:r>
          </a:p>
          <a:p>
            <a:r>
              <a:rPr lang="en-GB"/>
              <a:t>Advantages</a:t>
            </a:r>
          </a:p>
          <a:p>
            <a:r>
              <a:rPr lang="en-GB"/>
              <a:t>Disadvantages </a:t>
            </a:r>
          </a:p>
          <a:p>
            <a:pPr marL="0" indent="0">
              <a:buNone/>
            </a:pPr>
            <a:r>
              <a:rPr lang="en-GB"/>
              <a:t> </a:t>
            </a:r>
          </a:p>
          <a:p>
            <a:pPr marL="0" indent="0">
              <a:buNone/>
            </a:pPr>
            <a:r>
              <a:rPr lang="en-GB"/>
              <a:t>Due in next Tuesday 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</p:txBody>
      </p:sp>
      <p:pic>
        <p:nvPicPr>
          <p:cNvPr id="2050" name="Picture 2" descr="Image result for homework">
            <a:extLst>
              <a:ext uri="{FF2B5EF4-FFF2-40B4-BE49-F238E27FC236}">
                <a16:creationId xmlns:a16="http://schemas.microsoft.com/office/drawing/2014/main" id="{01CDA4B8-9EDE-492F-8351-63C9B9239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904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129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C8CFD-58B0-40FF-8AF0-1E01F12B3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550" y="365125"/>
            <a:ext cx="9239250" cy="1325563"/>
          </a:xfrm>
        </p:spPr>
        <p:txBody>
          <a:bodyPr/>
          <a:lstStyle/>
          <a:p>
            <a:r>
              <a:rPr lang="en-GB" b="1"/>
              <a:t>Extend: Nuclear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91BD-D399-40D0-AAA6-9C55EED3C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https://www.youtube.com/watch?v=d7LO8lL4Ai4</a:t>
            </a:r>
            <a:endParaRPr lang="en-GB"/>
          </a:p>
          <a:p>
            <a:pPr marL="0" indent="0">
              <a:buNone/>
            </a:pPr>
            <a:r>
              <a:rPr lang="en-GB"/>
              <a:t> Use what you have learnt to add to your table of advantages and disadvantages of fuels </a:t>
            </a:r>
          </a:p>
        </p:txBody>
      </p:sp>
      <p:pic>
        <p:nvPicPr>
          <p:cNvPr id="3074" name="Picture 2" descr="Image result for nuclear power">
            <a:extLst>
              <a:ext uri="{FF2B5EF4-FFF2-40B4-BE49-F238E27FC236}">
                <a16:creationId xmlns:a16="http://schemas.microsoft.com/office/drawing/2014/main" id="{9170A865-9B9C-47F3-8121-11296410B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63"/>
            <a:ext cx="1447800" cy="151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62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B6AA9-316C-4E87-8A92-E3831E622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0850" y="365125"/>
            <a:ext cx="8362950" cy="1325563"/>
          </a:xfrm>
        </p:spPr>
        <p:txBody>
          <a:bodyPr/>
          <a:lstStyle/>
          <a:p>
            <a:r>
              <a:rPr lang="en-GB" b="1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2CAEF-9ECD-4EAA-BEF1-B150A82ED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149"/>
            <a:ext cx="10515600" cy="4791075"/>
          </a:xfrm>
        </p:spPr>
        <p:txBody>
          <a:bodyPr>
            <a:normAutofit/>
          </a:bodyPr>
          <a:lstStyle/>
          <a:p>
            <a:r>
              <a:rPr lang="en-GB" sz="3200"/>
              <a:t>Recall examples of renewable fuels and their sources. Be able to explain how they work and name some advantages and disadvantages </a:t>
            </a:r>
          </a:p>
          <a:p>
            <a:r>
              <a:rPr lang="en-GB" sz="3200"/>
              <a:t>Recall the different ways in which energy can be stored and transferred and be  able to describe energy transfer chains. </a:t>
            </a:r>
          </a:p>
          <a:p>
            <a:r>
              <a:rPr lang="en-GB" sz="3200"/>
              <a:t>Explain how the sun is the ultimate source of energy used in renewable resources and list any exceptions </a:t>
            </a:r>
          </a:p>
          <a:p>
            <a:r>
              <a:rPr lang="en-GB" sz="3200"/>
              <a:t>Describe what happens in a fuel cell</a:t>
            </a:r>
          </a:p>
          <a:p>
            <a:endParaRPr lang="en-GB"/>
          </a:p>
          <a:p>
            <a:pPr marL="0" indent="0">
              <a:buNone/>
            </a:pPr>
            <a:endParaRPr lang="en-GB"/>
          </a:p>
          <a:p>
            <a:endParaRPr lang="en-GB"/>
          </a:p>
        </p:txBody>
      </p:sp>
      <p:pic>
        <p:nvPicPr>
          <p:cNvPr id="4" name="Picture 4" descr="Image result for learning">
            <a:extLst>
              <a:ext uri="{FF2B5EF4-FFF2-40B4-BE49-F238E27FC236}">
                <a16:creationId xmlns:a16="http://schemas.microsoft.com/office/drawing/2014/main" id="{479AC4D1-433A-4520-96D7-7A223B631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42" y="104776"/>
            <a:ext cx="1021302" cy="145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7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wind turbin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0688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olar pane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03" y="177641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Image result for tidal ener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 descr="Image result for tidal energ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2" y="1814512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geothermal energ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075" y="1862137"/>
            <a:ext cx="2752725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lated 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930650"/>
            <a:ext cx="4253139" cy="160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Image result for wave energ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1" y="3699555"/>
            <a:ext cx="2648631" cy="183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0375" y="331787"/>
            <a:ext cx="111639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/>
              <a:t>In partners, discuss and write down what you think these energy resources are? What do they have in common?</a:t>
            </a:r>
          </a:p>
        </p:txBody>
      </p:sp>
    </p:spTree>
    <p:extLst>
      <p:ext uri="{BB962C8B-B14F-4D97-AF65-F5344CB8AC3E}">
        <p14:creationId xmlns:p14="http://schemas.microsoft.com/office/powerpoint/2010/main" val="336580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Renewable resources </a:t>
            </a:r>
          </a:p>
        </p:txBody>
      </p:sp>
      <p:pic>
        <p:nvPicPr>
          <p:cNvPr id="1028" name="Picture 4" descr="Image result for wind turbin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0688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olar pane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03" y="177641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Image result for tidal ener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 descr="Image result for tidal energ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2" y="1814512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geothermal energ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075" y="1862137"/>
            <a:ext cx="2752725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lated 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930650"/>
            <a:ext cx="4253139" cy="160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Image result for wave energ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11" y="3699555"/>
            <a:ext cx="2648631" cy="183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984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2281"/>
              </p:ext>
            </p:extLst>
          </p:nvPr>
        </p:nvGraphicFramePr>
        <p:xfrm>
          <a:off x="0" y="0"/>
          <a:ext cx="12192000" cy="69415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3007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874562"/>
                  </a:ext>
                </a:extLst>
              </a:tr>
              <a:tr h="763932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494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72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189541"/>
              </p:ext>
            </p:extLst>
          </p:nvPr>
        </p:nvGraphicFramePr>
        <p:xfrm>
          <a:off x="0" y="0"/>
          <a:ext cx="12192000" cy="67412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turbines turn wind (Kinetic) energy into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 waste, renewable, relatively cheap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Not always windy, initially expensive, take up space, eyesore, expensive to 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49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610615"/>
              </p:ext>
            </p:extLst>
          </p:nvPr>
        </p:nvGraphicFramePr>
        <p:xfrm>
          <a:off x="0" y="0"/>
          <a:ext cx="12192000" cy="77471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turbines turn wind (Kinetic) energy into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 waste, renewable, relatively cheap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Not always windy, initially expensive, take up space, eyesore, expensive to 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panels convert light from the sun 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cheap to run, can be used to directly heat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Initially expensive, take up space, need maintenance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536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73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9620"/>
              </p:ext>
            </p:extLst>
          </p:nvPr>
        </p:nvGraphicFramePr>
        <p:xfrm>
          <a:off x="0" y="0"/>
          <a:ext cx="12192000" cy="82484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0247">
                  <a:extLst>
                    <a:ext uri="{9D8B030D-6E8A-4147-A177-3AD203B41FA5}">
                      <a16:colId xmlns:a16="http://schemas.microsoft.com/office/drawing/2014/main" val="3617078797"/>
                    </a:ext>
                  </a:extLst>
                </a:gridCol>
                <a:gridCol w="2964755">
                  <a:extLst>
                    <a:ext uri="{9D8B030D-6E8A-4147-A177-3AD203B41FA5}">
                      <a16:colId xmlns:a16="http://schemas.microsoft.com/office/drawing/2014/main" val="395246815"/>
                    </a:ext>
                  </a:extLst>
                </a:gridCol>
                <a:gridCol w="3809747">
                  <a:extLst>
                    <a:ext uri="{9D8B030D-6E8A-4147-A177-3AD203B41FA5}">
                      <a16:colId xmlns:a16="http://schemas.microsoft.com/office/drawing/2014/main" val="2578857266"/>
                    </a:ext>
                  </a:extLst>
                </a:gridCol>
                <a:gridCol w="3387251">
                  <a:extLst>
                    <a:ext uri="{9D8B030D-6E8A-4147-A177-3AD203B41FA5}">
                      <a16:colId xmlns:a16="http://schemas.microsoft.com/office/drawing/2014/main" val="489323887"/>
                    </a:ext>
                  </a:extLst>
                </a:gridCol>
              </a:tblGrid>
              <a:tr h="8794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Energy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How does it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Disadvantages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670953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Wind turbines turn wind (Kinetic) energy into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 waste, renewable, relatively cheap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Not always windy, initially expensive, take up space, eyesore, expensive to 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51101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Solar panels convert light from the sun to electrical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cheap to run, can be used to directly heat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Initially expensive, take up space, need maintenance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478242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Hydro Power</a:t>
                      </a:r>
                    </a:p>
                    <a:p>
                      <a:pPr algn="ctr"/>
                      <a:r>
                        <a:rPr lang="en-GB" sz="2000" dirty="0"/>
                        <a:t>(ocean)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Underwater Turbines, wave turbines – capture kinetic energy of waves and tides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Renewable, reliable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Can alter habitats, expensive to construct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133420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854774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75368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97739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201791"/>
                  </a:ext>
                </a:extLst>
              </a:tr>
              <a:tr h="809338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8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99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5BDED5D8F65547B3DEAB243A920A54" ma:contentTypeVersion="12" ma:contentTypeDescription="Create a new document." ma:contentTypeScope="" ma:versionID="481d02f1182b56cf50ff2f16a8d11ec0">
  <xsd:schema xmlns:xsd="http://www.w3.org/2001/XMLSchema" xmlns:xs="http://www.w3.org/2001/XMLSchema" xmlns:p="http://schemas.microsoft.com/office/2006/metadata/properties" xmlns:ns3="caa02d93-d17b-4249-a0c5-afeca33be5b7" xmlns:ns4="b496163d-89a1-4d48-9d31-68cb6b4034b6" targetNamespace="http://schemas.microsoft.com/office/2006/metadata/properties" ma:root="true" ma:fieldsID="66dc1536a9f7aa29cb5b07ac67041ec2" ns3:_="" ns4:_="">
    <xsd:import namespace="caa02d93-d17b-4249-a0c5-afeca33be5b7"/>
    <xsd:import namespace="b496163d-89a1-4d48-9d31-68cb6b4034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2d93-d17b-4249-a0c5-afeca33be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6163d-89a1-4d48-9d31-68cb6b4034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EA1E5B-5850-48AE-A88B-9E2B8DA718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2d93-d17b-4249-a0c5-afeca33be5b7"/>
    <ds:schemaRef ds:uri="b496163d-89a1-4d48-9d31-68cb6b4034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3F391C-5770-44F7-88E2-8B5B14BE1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CE390-E18D-493E-9E46-F38F19C863D7}">
  <ds:schemaRefs>
    <ds:schemaRef ds:uri="http://schemas.openxmlformats.org/package/2006/metadata/core-properties"/>
    <ds:schemaRef ds:uri="http://schemas.microsoft.com/office/2006/metadata/properties"/>
    <ds:schemaRef ds:uri="caa02d93-d17b-4249-a0c5-afeca33be5b7"/>
    <ds:schemaRef ds:uri="http://schemas.microsoft.com/office/2006/documentManagement/types"/>
    <ds:schemaRef ds:uri="http://purl.org/dc/terms/"/>
    <ds:schemaRef ds:uri="b496163d-89a1-4d48-9d31-68cb6b4034b6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1257</TotalTime>
  <Words>2089</Words>
  <Application>Microsoft Office PowerPoint</Application>
  <PresentationFormat>Widescreen</PresentationFormat>
  <Paragraphs>294</Paragraphs>
  <Slides>25</Slides>
  <Notes>9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Bookman Old Style</vt:lpstr>
      <vt:lpstr>Calibri</vt:lpstr>
      <vt:lpstr>Calibri Light</vt:lpstr>
      <vt:lpstr>Wingdings 2</vt:lpstr>
      <vt:lpstr>office theme</vt:lpstr>
      <vt:lpstr>PowerPoint Presentation</vt:lpstr>
      <vt:lpstr>PowerPoint Presentation</vt:lpstr>
      <vt:lpstr>Learning objectives </vt:lpstr>
      <vt:lpstr>PowerPoint Presentation</vt:lpstr>
      <vt:lpstr>Renewable resources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Energy Chains </vt:lpstr>
      <vt:lpstr>PowerPoint Presentation</vt:lpstr>
      <vt:lpstr>Extension</vt:lpstr>
      <vt:lpstr>Odd one out </vt:lpstr>
      <vt:lpstr>Odd one out</vt:lpstr>
      <vt:lpstr>Odd one out</vt:lpstr>
      <vt:lpstr>Research Hydrogen fuel cells </vt:lpstr>
      <vt:lpstr>Extend: Nuclear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Callanan</dc:creator>
  <cp:lastModifiedBy>D Callanan</cp:lastModifiedBy>
  <cp:revision>88</cp:revision>
  <cp:lastPrinted>2019-10-16T07:21:37Z</cp:lastPrinted>
  <dcterms:created xsi:type="dcterms:W3CDTF">2013-07-15T20:26:40Z</dcterms:created>
  <dcterms:modified xsi:type="dcterms:W3CDTF">2022-07-07T14:37:54Z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0x010100D85BDED5D8F65547B3DEAB243A920A54</vt:lpwstr>
  </property>
</Properties>
</file>