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311" r:id="rId5"/>
    <p:sldId id="314" r:id="rId6"/>
    <p:sldId id="312" r:id="rId7"/>
    <p:sldId id="313" r:id="rId8"/>
    <p:sldId id="316" r:id="rId9"/>
    <p:sldId id="317" r:id="rId10"/>
    <p:sldId id="257" r:id="rId11"/>
    <p:sldId id="318" r:id="rId12"/>
    <p:sldId id="319" r:id="rId13"/>
    <p:sldId id="320" r:id="rId14"/>
    <p:sldId id="321" r:id="rId15"/>
    <p:sldId id="323" r:id="rId16"/>
    <p:sldId id="324" r:id="rId17"/>
    <p:sldId id="325" r:id="rId18"/>
    <p:sldId id="329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41" r:id="rId28"/>
    <p:sldId id="342" r:id="rId29"/>
    <p:sldId id="326" r:id="rId30"/>
    <p:sldId id="327" r:id="rId31"/>
    <p:sldId id="339" r:id="rId32"/>
    <p:sldId id="34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6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A7BB8BA4-98AB-4F0D-8EA1-2B1A1A562891}"/>
    <pc:docChg chg="delSld modSld sldOrd">
      <pc:chgData name="D Callanan" userId="951668ec-da26-491a-9b8a-af24bfeff26b" providerId="ADAL" clId="{A7BB8BA4-98AB-4F0D-8EA1-2B1A1A562891}" dt="2022-07-08T13:52:21.847" v="270" actId="2696"/>
      <pc:docMkLst>
        <pc:docMk/>
      </pc:docMkLst>
      <pc:sldChg chg="del">
        <pc:chgData name="D Callanan" userId="951668ec-da26-491a-9b8a-af24bfeff26b" providerId="ADAL" clId="{A7BB8BA4-98AB-4F0D-8EA1-2B1A1A562891}" dt="2022-07-08T13:51:40.987" v="52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A7BB8BA4-98AB-4F0D-8EA1-2B1A1A562891}" dt="2022-07-08T13:51:40.979" v="51" actId="2696"/>
        <pc:sldMkLst>
          <pc:docMk/>
          <pc:sldMk cId="2039317072" sldId="258"/>
        </pc:sldMkLst>
      </pc:sldChg>
      <pc:sldChg chg="del">
        <pc:chgData name="D Callanan" userId="951668ec-da26-491a-9b8a-af24bfeff26b" providerId="ADAL" clId="{A7BB8BA4-98AB-4F0D-8EA1-2B1A1A562891}" dt="2022-07-08T13:51:40.970" v="50" actId="2696"/>
        <pc:sldMkLst>
          <pc:docMk/>
          <pc:sldMk cId="3258281104" sldId="259"/>
        </pc:sldMkLst>
      </pc:sldChg>
      <pc:sldChg chg="del">
        <pc:chgData name="D Callanan" userId="951668ec-da26-491a-9b8a-af24bfeff26b" providerId="ADAL" clId="{A7BB8BA4-98AB-4F0D-8EA1-2B1A1A562891}" dt="2022-07-08T13:51:40.960" v="49" actId="2696"/>
        <pc:sldMkLst>
          <pc:docMk/>
          <pc:sldMk cId="903621300" sldId="260"/>
        </pc:sldMkLst>
      </pc:sldChg>
      <pc:sldChg chg="del">
        <pc:chgData name="D Callanan" userId="951668ec-da26-491a-9b8a-af24bfeff26b" providerId="ADAL" clId="{A7BB8BA4-98AB-4F0D-8EA1-2B1A1A562891}" dt="2022-07-08T13:51:40.952" v="48" actId="2696"/>
        <pc:sldMkLst>
          <pc:docMk/>
          <pc:sldMk cId="3313319854" sldId="261"/>
        </pc:sldMkLst>
      </pc:sldChg>
      <pc:sldChg chg="del">
        <pc:chgData name="D Callanan" userId="951668ec-da26-491a-9b8a-af24bfeff26b" providerId="ADAL" clId="{A7BB8BA4-98AB-4F0D-8EA1-2B1A1A562891}" dt="2022-07-08T13:51:40.943" v="47" actId="2696"/>
        <pc:sldMkLst>
          <pc:docMk/>
          <pc:sldMk cId="1943845968" sldId="263"/>
        </pc:sldMkLst>
      </pc:sldChg>
      <pc:sldChg chg="del">
        <pc:chgData name="D Callanan" userId="951668ec-da26-491a-9b8a-af24bfeff26b" providerId="ADAL" clId="{A7BB8BA4-98AB-4F0D-8EA1-2B1A1A562891}" dt="2022-07-08T13:51:40.934" v="46" actId="2696"/>
        <pc:sldMkLst>
          <pc:docMk/>
          <pc:sldMk cId="3797508290" sldId="264"/>
        </pc:sldMkLst>
      </pc:sldChg>
      <pc:sldChg chg="del">
        <pc:chgData name="D Callanan" userId="951668ec-da26-491a-9b8a-af24bfeff26b" providerId="ADAL" clId="{A7BB8BA4-98AB-4F0D-8EA1-2B1A1A562891}" dt="2022-07-08T13:51:40.926" v="45" actId="2696"/>
        <pc:sldMkLst>
          <pc:docMk/>
          <pc:sldMk cId="751612747" sldId="265"/>
        </pc:sldMkLst>
      </pc:sldChg>
      <pc:sldChg chg="del">
        <pc:chgData name="D Callanan" userId="951668ec-da26-491a-9b8a-af24bfeff26b" providerId="ADAL" clId="{A7BB8BA4-98AB-4F0D-8EA1-2B1A1A562891}" dt="2022-07-08T13:51:40.918" v="44" actId="2696"/>
        <pc:sldMkLst>
          <pc:docMk/>
          <pc:sldMk cId="880936862" sldId="266"/>
        </pc:sldMkLst>
      </pc:sldChg>
      <pc:sldChg chg="del">
        <pc:chgData name="D Callanan" userId="951668ec-da26-491a-9b8a-af24bfeff26b" providerId="ADAL" clId="{A7BB8BA4-98AB-4F0D-8EA1-2B1A1A562891}" dt="2022-07-08T13:51:55.177" v="98" actId="2696"/>
        <pc:sldMkLst>
          <pc:docMk/>
          <pc:sldMk cId="1669381840" sldId="267"/>
        </pc:sldMkLst>
      </pc:sldChg>
      <pc:sldChg chg="del">
        <pc:chgData name="D Callanan" userId="951668ec-da26-491a-9b8a-af24bfeff26b" providerId="ADAL" clId="{A7BB8BA4-98AB-4F0D-8EA1-2B1A1A562891}" dt="2022-07-08T13:51:40.900" v="42" actId="2696"/>
        <pc:sldMkLst>
          <pc:docMk/>
          <pc:sldMk cId="3819121535" sldId="268"/>
        </pc:sldMkLst>
      </pc:sldChg>
      <pc:sldChg chg="del">
        <pc:chgData name="D Callanan" userId="951668ec-da26-491a-9b8a-af24bfeff26b" providerId="ADAL" clId="{A7BB8BA4-98AB-4F0D-8EA1-2B1A1A562891}" dt="2022-07-08T13:51:40.884" v="41" actId="2696"/>
        <pc:sldMkLst>
          <pc:docMk/>
          <pc:sldMk cId="266006808" sldId="269"/>
        </pc:sldMkLst>
      </pc:sldChg>
      <pc:sldChg chg="del">
        <pc:chgData name="D Callanan" userId="951668ec-da26-491a-9b8a-af24bfeff26b" providerId="ADAL" clId="{A7BB8BA4-98AB-4F0D-8EA1-2B1A1A562891}" dt="2022-07-08T13:51:40.875" v="40" actId="2696"/>
        <pc:sldMkLst>
          <pc:docMk/>
          <pc:sldMk cId="3736353612" sldId="270"/>
        </pc:sldMkLst>
      </pc:sldChg>
      <pc:sldChg chg="del">
        <pc:chgData name="D Callanan" userId="951668ec-da26-491a-9b8a-af24bfeff26b" providerId="ADAL" clId="{A7BB8BA4-98AB-4F0D-8EA1-2B1A1A562891}" dt="2022-07-08T13:51:40.866" v="39" actId="2696"/>
        <pc:sldMkLst>
          <pc:docMk/>
          <pc:sldMk cId="2359594846" sldId="271"/>
        </pc:sldMkLst>
      </pc:sldChg>
      <pc:sldChg chg="del">
        <pc:chgData name="D Callanan" userId="951668ec-da26-491a-9b8a-af24bfeff26b" providerId="ADAL" clId="{A7BB8BA4-98AB-4F0D-8EA1-2B1A1A562891}" dt="2022-07-08T13:51:40.856" v="38" actId="2696"/>
        <pc:sldMkLst>
          <pc:docMk/>
          <pc:sldMk cId="1736818419" sldId="272"/>
        </pc:sldMkLst>
      </pc:sldChg>
      <pc:sldChg chg="del">
        <pc:chgData name="D Callanan" userId="951668ec-da26-491a-9b8a-af24bfeff26b" providerId="ADAL" clId="{A7BB8BA4-98AB-4F0D-8EA1-2B1A1A562891}" dt="2022-07-08T13:51:40.847" v="37" actId="2696"/>
        <pc:sldMkLst>
          <pc:docMk/>
          <pc:sldMk cId="2708004915" sldId="273"/>
        </pc:sldMkLst>
      </pc:sldChg>
      <pc:sldChg chg="del">
        <pc:chgData name="D Callanan" userId="951668ec-da26-491a-9b8a-af24bfeff26b" providerId="ADAL" clId="{A7BB8BA4-98AB-4F0D-8EA1-2B1A1A562891}" dt="2022-07-08T13:51:40.839" v="36" actId="2696"/>
        <pc:sldMkLst>
          <pc:docMk/>
          <pc:sldMk cId="3393758460" sldId="274"/>
        </pc:sldMkLst>
      </pc:sldChg>
      <pc:sldChg chg="del">
        <pc:chgData name="D Callanan" userId="951668ec-da26-491a-9b8a-af24bfeff26b" providerId="ADAL" clId="{A7BB8BA4-98AB-4F0D-8EA1-2B1A1A562891}" dt="2022-07-08T13:51:40.829" v="35" actId="2696"/>
        <pc:sldMkLst>
          <pc:docMk/>
          <pc:sldMk cId="1471200713" sldId="275"/>
        </pc:sldMkLst>
      </pc:sldChg>
      <pc:sldChg chg="del">
        <pc:chgData name="D Callanan" userId="951668ec-da26-491a-9b8a-af24bfeff26b" providerId="ADAL" clId="{A7BB8BA4-98AB-4F0D-8EA1-2B1A1A562891}" dt="2022-07-08T13:51:40.820" v="34" actId="2696"/>
        <pc:sldMkLst>
          <pc:docMk/>
          <pc:sldMk cId="2774018660" sldId="276"/>
        </pc:sldMkLst>
      </pc:sldChg>
      <pc:sldChg chg="del">
        <pc:chgData name="D Callanan" userId="951668ec-da26-491a-9b8a-af24bfeff26b" providerId="ADAL" clId="{A7BB8BA4-98AB-4F0D-8EA1-2B1A1A562891}" dt="2022-07-08T13:51:40.811" v="33" actId="2696"/>
        <pc:sldMkLst>
          <pc:docMk/>
          <pc:sldMk cId="737601945" sldId="277"/>
        </pc:sldMkLst>
      </pc:sldChg>
      <pc:sldChg chg="del">
        <pc:chgData name="D Callanan" userId="951668ec-da26-491a-9b8a-af24bfeff26b" providerId="ADAL" clId="{A7BB8BA4-98AB-4F0D-8EA1-2B1A1A562891}" dt="2022-07-08T13:51:40.799" v="32" actId="2696"/>
        <pc:sldMkLst>
          <pc:docMk/>
          <pc:sldMk cId="2784610933" sldId="278"/>
        </pc:sldMkLst>
      </pc:sldChg>
      <pc:sldChg chg="del">
        <pc:chgData name="D Callanan" userId="951668ec-da26-491a-9b8a-af24bfeff26b" providerId="ADAL" clId="{A7BB8BA4-98AB-4F0D-8EA1-2B1A1A562891}" dt="2022-07-08T13:51:40.789" v="31" actId="2696"/>
        <pc:sldMkLst>
          <pc:docMk/>
          <pc:sldMk cId="3340770007" sldId="279"/>
        </pc:sldMkLst>
      </pc:sldChg>
      <pc:sldChg chg="del">
        <pc:chgData name="D Callanan" userId="951668ec-da26-491a-9b8a-af24bfeff26b" providerId="ADAL" clId="{A7BB8BA4-98AB-4F0D-8EA1-2B1A1A562891}" dt="2022-07-08T13:51:40.777" v="30" actId="2696"/>
        <pc:sldMkLst>
          <pc:docMk/>
          <pc:sldMk cId="1584378468" sldId="280"/>
        </pc:sldMkLst>
      </pc:sldChg>
      <pc:sldChg chg="del">
        <pc:chgData name="D Callanan" userId="951668ec-da26-491a-9b8a-af24bfeff26b" providerId="ADAL" clId="{A7BB8BA4-98AB-4F0D-8EA1-2B1A1A562891}" dt="2022-07-08T13:51:40.767" v="29" actId="2696"/>
        <pc:sldMkLst>
          <pc:docMk/>
          <pc:sldMk cId="2061235949" sldId="281"/>
        </pc:sldMkLst>
      </pc:sldChg>
      <pc:sldChg chg="del">
        <pc:chgData name="D Callanan" userId="951668ec-da26-491a-9b8a-af24bfeff26b" providerId="ADAL" clId="{A7BB8BA4-98AB-4F0D-8EA1-2B1A1A562891}" dt="2022-07-08T13:51:40.755" v="28" actId="2696"/>
        <pc:sldMkLst>
          <pc:docMk/>
          <pc:sldMk cId="2911349125" sldId="282"/>
        </pc:sldMkLst>
      </pc:sldChg>
      <pc:sldChg chg="del">
        <pc:chgData name="D Callanan" userId="951668ec-da26-491a-9b8a-af24bfeff26b" providerId="ADAL" clId="{A7BB8BA4-98AB-4F0D-8EA1-2B1A1A562891}" dt="2022-07-08T13:51:40.745" v="27" actId="2696"/>
        <pc:sldMkLst>
          <pc:docMk/>
          <pc:sldMk cId="3938919694" sldId="283"/>
        </pc:sldMkLst>
      </pc:sldChg>
      <pc:sldChg chg="del">
        <pc:chgData name="D Callanan" userId="951668ec-da26-491a-9b8a-af24bfeff26b" providerId="ADAL" clId="{A7BB8BA4-98AB-4F0D-8EA1-2B1A1A562891}" dt="2022-07-08T13:51:40.736" v="26" actId="2696"/>
        <pc:sldMkLst>
          <pc:docMk/>
          <pc:sldMk cId="1373950927" sldId="284"/>
        </pc:sldMkLst>
      </pc:sldChg>
      <pc:sldChg chg="del">
        <pc:chgData name="D Callanan" userId="951668ec-da26-491a-9b8a-af24bfeff26b" providerId="ADAL" clId="{A7BB8BA4-98AB-4F0D-8EA1-2B1A1A562891}" dt="2022-07-08T13:51:40.724" v="25" actId="2696"/>
        <pc:sldMkLst>
          <pc:docMk/>
          <pc:sldMk cId="2046892560" sldId="285"/>
        </pc:sldMkLst>
      </pc:sldChg>
      <pc:sldChg chg="del">
        <pc:chgData name="D Callanan" userId="951668ec-da26-491a-9b8a-af24bfeff26b" providerId="ADAL" clId="{A7BB8BA4-98AB-4F0D-8EA1-2B1A1A562891}" dt="2022-07-08T13:51:40.714" v="24" actId="2696"/>
        <pc:sldMkLst>
          <pc:docMk/>
          <pc:sldMk cId="2532508613" sldId="286"/>
        </pc:sldMkLst>
      </pc:sldChg>
      <pc:sldChg chg="del">
        <pc:chgData name="D Callanan" userId="951668ec-da26-491a-9b8a-af24bfeff26b" providerId="ADAL" clId="{A7BB8BA4-98AB-4F0D-8EA1-2B1A1A562891}" dt="2022-07-08T13:51:40.700" v="23" actId="2696"/>
        <pc:sldMkLst>
          <pc:docMk/>
          <pc:sldMk cId="1471817482" sldId="287"/>
        </pc:sldMkLst>
      </pc:sldChg>
      <pc:sldChg chg="del">
        <pc:chgData name="D Callanan" userId="951668ec-da26-491a-9b8a-af24bfeff26b" providerId="ADAL" clId="{A7BB8BA4-98AB-4F0D-8EA1-2B1A1A562891}" dt="2022-07-08T13:51:40.686" v="22" actId="2696"/>
        <pc:sldMkLst>
          <pc:docMk/>
          <pc:sldMk cId="1870934395" sldId="288"/>
        </pc:sldMkLst>
      </pc:sldChg>
      <pc:sldChg chg="del">
        <pc:chgData name="D Callanan" userId="951668ec-da26-491a-9b8a-af24bfeff26b" providerId="ADAL" clId="{A7BB8BA4-98AB-4F0D-8EA1-2B1A1A562891}" dt="2022-07-08T13:51:40.677" v="21" actId="2696"/>
        <pc:sldMkLst>
          <pc:docMk/>
          <pc:sldMk cId="3883957356" sldId="289"/>
        </pc:sldMkLst>
      </pc:sldChg>
      <pc:sldChg chg="del">
        <pc:chgData name="D Callanan" userId="951668ec-da26-491a-9b8a-af24bfeff26b" providerId="ADAL" clId="{A7BB8BA4-98AB-4F0D-8EA1-2B1A1A562891}" dt="2022-07-08T13:51:40.666" v="20" actId="2696"/>
        <pc:sldMkLst>
          <pc:docMk/>
          <pc:sldMk cId="446520967" sldId="290"/>
        </pc:sldMkLst>
      </pc:sldChg>
      <pc:sldChg chg="del">
        <pc:chgData name="D Callanan" userId="951668ec-da26-491a-9b8a-af24bfeff26b" providerId="ADAL" clId="{A7BB8BA4-98AB-4F0D-8EA1-2B1A1A562891}" dt="2022-07-08T13:51:40.655" v="19" actId="2696"/>
        <pc:sldMkLst>
          <pc:docMk/>
          <pc:sldMk cId="1165321964" sldId="291"/>
        </pc:sldMkLst>
      </pc:sldChg>
      <pc:sldChg chg="del">
        <pc:chgData name="D Callanan" userId="951668ec-da26-491a-9b8a-af24bfeff26b" providerId="ADAL" clId="{A7BB8BA4-98AB-4F0D-8EA1-2B1A1A562891}" dt="2022-07-08T13:51:40.645" v="18" actId="2696"/>
        <pc:sldMkLst>
          <pc:docMk/>
          <pc:sldMk cId="1817864913" sldId="292"/>
        </pc:sldMkLst>
      </pc:sldChg>
      <pc:sldChg chg="del">
        <pc:chgData name="D Callanan" userId="951668ec-da26-491a-9b8a-af24bfeff26b" providerId="ADAL" clId="{A7BB8BA4-98AB-4F0D-8EA1-2B1A1A562891}" dt="2022-07-08T13:51:40.635" v="17" actId="2696"/>
        <pc:sldMkLst>
          <pc:docMk/>
          <pc:sldMk cId="2594292546" sldId="293"/>
        </pc:sldMkLst>
      </pc:sldChg>
      <pc:sldChg chg="del">
        <pc:chgData name="D Callanan" userId="951668ec-da26-491a-9b8a-af24bfeff26b" providerId="ADAL" clId="{A7BB8BA4-98AB-4F0D-8EA1-2B1A1A562891}" dt="2022-07-08T13:51:40.625" v="16" actId="2696"/>
        <pc:sldMkLst>
          <pc:docMk/>
          <pc:sldMk cId="2298664336" sldId="294"/>
        </pc:sldMkLst>
      </pc:sldChg>
      <pc:sldChg chg="del">
        <pc:chgData name="D Callanan" userId="951668ec-da26-491a-9b8a-af24bfeff26b" providerId="ADAL" clId="{A7BB8BA4-98AB-4F0D-8EA1-2B1A1A562891}" dt="2022-07-08T13:51:40.613" v="15" actId="2696"/>
        <pc:sldMkLst>
          <pc:docMk/>
          <pc:sldMk cId="3616371536" sldId="295"/>
        </pc:sldMkLst>
      </pc:sldChg>
      <pc:sldChg chg="del">
        <pc:chgData name="D Callanan" userId="951668ec-da26-491a-9b8a-af24bfeff26b" providerId="ADAL" clId="{A7BB8BA4-98AB-4F0D-8EA1-2B1A1A562891}" dt="2022-07-08T13:51:40.604" v="14" actId="2696"/>
        <pc:sldMkLst>
          <pc:docMk/>
          <pc:sldMk cId="3099986599" sldId="296"/>
        </pc:sldMkLst>
      </pc:sldChg>
      <pc:sldChg chg="del">
        <pc:chgData name="D Callanan" userId="951668ec-da26-491a-9b8a-af24bfeff26b" providerId="ADAL" clId="{A7BB8BA4-98AB-4F0D-8EA1-2B1A1A562891}" dt="2022-07-08T13:51:40.594" v="13" actId="2696"/>
        <pc:sldMkLst>
          <pc:docMk/>
          <pc:sldMk cId="1855619188" sldId="297"/>
        </pc:sldMkLst>
      </pc:sldChg>
      <pc:sldChg chg="del">
        <pc:chgData name="D Callanan" userId="951668ec-da26-491a-9b8a-af24bfeff26b" providerId="ADAL" clId="{A7BB8BA4-98AB-4F0D-8EA1-2B1A1A562891}" dt="2022-07-08T13:51:40.584" v="12" actId="2696"/>
        <pc:sldMkLst>
          <pc:docMk/>
          <pc:sldMk cId="993455626" sldId="298"/>
        </pc:sldMkLst>
      </pc:sldChg>
      <pc:sldChg chg="del">
        <pc:chgData name="D Callanan" userId="951668ec-da26-491a-9b8a-af24bfeff26b" providerId="ADAL" clId="{A7BB8BA4-98AB-4F0D-8EA1-2B1A1A562891}" dt="2022-07-08T13:51:40.575" v="11" actId="2696"/>
        <pc:sldMkLst>
          <pc:docMk/>
          <pc:sldMk cId="3015060851" sldId="299"/>
        </pc:sldMkLst>
      </pc:sldChg>
      <pc:sldChg chg="del">
        <pc:chgData name="D Callanan" userId="951668ec-da26-491a-9b8a-af24bfeff26b" providerId="ADAL" clId="{A7BB8BA4-98AB-4F0D-8EA1-2B1A1A562891}" dt="2022-07-08T13:51:40.565" v="10" actId="2696"/>
        <pc:sldMkLst>
          <pc:docMk/>
          <pc:sldMk cId="2660037886" sldId="300"/>
        </pc:sldMkLst>
      </pc:sldChg>
      <pc:sldChg chg="del">
        <pc:chgData name="D Callanan" userId="951668ec-da26-491a-9b8a-af24bfeff26b" providerId="ADAL" clId="{A7BB8BA4-98AB-4F0D-8EA1-2B1A1A562891}" dt="2022-07-08T13:51:40.555" v="9" actId="2696"/>
        <pc:sldMkLst>
          <pc:docMk/>
          <pc:sldMk cId="3908799684" sldId="301"/>
        </pc:sldMkLst>
      </pc:sldChg>
      <pc:sldChg chg="del">
        <pc:chgData name="D Callanan" userId="951668ec-da26-491a-9b8a-af24bfeff26b" providerId="ADAL" clId="{A7BB8BA4-98AB-4F0D-8EA1-2B1A1A562891}" dt="2022-07-08T13:51:40.545" v="8" actId="2696"/>
        <pc:sldMkLst>
          <pc:docMk/>
          <pc:sldMk cId="1980417103" sldId="302"/>
        </pc:sldMkLst>
      </pc:sldChg>
      <pc:sldChg chg="del">
        <pc:chgData name="D Callanan" userId="951668ec-da26-491a-9b8a-af24bfeff26b" providerId="ADAL" clId="{A7BB8BA4-98AB-4F0D-8EA1-2B1A1A562891}" dt="2022-07-08T13:51:40.536" v="7" actId="2696"/>
        <pc:sldMkLst>
          <pc:docMk/>
          <pc:sldMk cId="719865005" sldId="303"/>
        </pc:sldMkLst>
      </pc:sldChg>
      <pc:sldChg chg="del">
        <pc:chgData name="D Callanan" userId="951668ec-da26-491a-9b8a-af24bfeff26b" providerId="ADAL" clId="{A7BB8BA4-98AB-4F0D-8EA1-2B1A1A562891}" dt="2022-07-08T13:51:40.527" v="6" actId="2696"/>
        <pc:sldMkLst>
          <pc:docMk/>
          <pc:sldMk cId="128013861" sldId="304"/>
        </pc:sldMkLst>
      </pc:sldChg>
      <pc:sldChg chg="del">
        <pc:chgData name="D Callanan" userId="951668ec-da26-491a-9b8a-af24bfeff26b" providerId="ADAL" clId="{A7BB8BA4-98AB-4F0D-8EA1-2B1A1A562891}" dt="2022-07-08T13:51:40.518" v="5" actId="2696"/>
        <pc:sldMkLst>
          <pc:docMk/>
          <pc:sldMk cId="6221523" sldId="305"/>
        </pc:sldMkLst>
      </pc:sldChg>
      <pc:sldChg chg="del">
        <pc:chgData name="D Callanan" userId="951668ec-da26-491a-9b8a-af24bfeff26b" providerId="ADAL" clId="{A7BB8BA4-98AB-4F0D-8EA1-2B1A1A562891}" dt="2022-07-08T13:51:40.504" v="4" actId="2696"/>
        <pc:sldMkLst>
          <pc:docMk/>
          <pc:sldMk cId="3888860658" sldId="306"/>
        </pc:sldMkLst>
      </pc:sldChg>
      <pc:sldChg chg="del">
        <pc:chgData name="D Callanan" userId="951668ec-da26-491a-9b8a-af24bfeff26b" providerId="ADAL" clId="{A7BB8BA4-98AB-4F0D-8EA1-2B1A1A562891}" dt="2022-07-08T13:51:40.493" v="3" actId="2696"/>
        <pc:sldMkLst>
          <pc:docMk/>
          <pc:sldMk cId="2810664550" sldId="307"/>
        </pc:sldMkLst>
      </pc:sldChg>
      <pc:sldChg chg="del">
        <pc:chgData name="D Callanan" userId="951668ec-da26-491a-9b8a-af24bfeff26b" providerId="ADAL" clId="{A7BB8BA4-98AB-4F0D-8EA1-2B1A1A562891}" dt="2022-07-08T13:51:40.482" v="2" actId="2696"/>
        <pc:sldMkLst>
          <pc:docMk/>
          <pc:sldMk cId="1277310421" sldId="308"/>
        </pc:sldMkLst>
      </pc:sldChg>
      <pc:sldChg chg="del">
        <pc:chgData name="D Callanan" userId="951668ec-da26-491a-9b8a-af24bfeff26b" providerId="ADAL" clId="{A7BB8BA4-98AB-4F0D-8EA1-2B1A1A562891}" dt="2022-07-08T13:51:40.909" v="43" actId="2696"/>
        <pc:sldMkLst>
          <pc:docMk/>
          <pc:sldMk cId="2376595597" sldId="309"/>
        </pc:sldMkLst>
      </pc:sldChg>
      <pc:sldChg chg="del">
        <pc:chgData name="D Callanan" userId="951668ec-da26-491a-9b8a-af24bfeff26b" providerId="ADAL" clId="{A7BB8BA4-98AB-4F0D-8EA1-2B1A1A562891}" dt="2022-07-08T13:51:40.996" v="53" actId="2696"/>
        <pc:sldMkLst>
          <pc:docMk/>
          <pc:sldMk cId="1348374017" sldId="310"/>
        </pc:sldMkLst>
      </pc:sldChg>
      <pc:sldChg chg="ord modTransition">
        <pc:chgData name="D Callanan" userId="951668ec-da26-491a-9b8a-af24bfeff26b" providerId="ADAL" clId="{A7BB8BA4-98AB-4F0D-8EA1-2B1A1A562891}" dt="2022-07-08T13:51:34.810" v="1"/>
        <pc:sldMkLst>
          <pc:docMk/>
          <pc:sldMk cId="4221440780" sldId="314"/>
        </pc:sldMkLst>
      </pc:sldChg>
      <pc:sldChg chg="del">
        <pc:chgData name="D Callanan" userId="951668ec-da26-491a-9b8a-af24bfeff26b" providerId="ADAL" clId="{A7BB8BA4-98AB-4F0D-8EA1-2B1A1A562891}" dt="2022-07-08T13:52:06.248" v="268" actId="2696"/>
        <pc:sldMkLst>
          <pc:docMk/>
          <pc:sldMk cId="2525817030" sldId="315"/>
        </pc:sldMkLst>
      </pc:sldChg>
      <pc:sldChg chg="setBg">
        <pc:chgData name="D Callanan" userId="951668ec-da26-491a-9b8a-af24bfeff26b" providerId="ADAL" clId="{A7BB8BA4-98AB-4F0D-8EA1-2B1A1A562891}" dt="2022-07-08T13:52:17.045" v="269"/>
        <pc:sldMkLst>
          <pc:docMk/>
          <pc:sldMk cId="979036675" sldId="320"/>
        </pc:sldMkLst>
      </pc:sldChg>
      <pc:sldChg chg="del">
        <pc:chgData name="D Callanan" userId="951668ec-da26-491a-9b8a-af24bfeff26b" providerId="ADAL" clId="{A7BB8BA4-98AB-4F0D-8EA1-2B1A1A562891}" dt="2022-07-08T13:52:21.847" v="270" actId="2696"/>
        <pc:sldMkLst>
          <pc:docMk/>
          <pc:sldMk cId="3369831172" sldId="322"/>
        </pc:sldMkLst>
      </pc:sldChg>
      <pc:sldChg chg="del">
        <pc:chgData name="D Callanan" userId="951668ec-da26-491a-9b8a-af24bfeff26b" providerId="ADAL" clId="{A7BB8BA4-98AB-4F0D-8EA1-2B1A1A562891}" dt="2022-07-08T13:51:54.667" v="65" actId="2696"/>
        <pc:sldMkLst>
          <pc:docMk/>
          <pc:sldMk cId="1020811248" sldId="328"/>
        </pc:sldMkLst>
      </pc:sldChg>
      <pc:sldChg chg="del">
        <pc:chgData name="D Callanan" userId="951668ec-da26-491a-9b8a-af24bfeff26b" providerId="ADAL" clId="{A7BB8BA4-98AB-4F0D-8EA1-2B1A1A562891}" dt="2022-07-08T13:51:54.616" v="62" actId="2696"/>
        <pc:sldMkLst>
          <pc:docMk/>
          <pc:sldMk cId="157408670" sldId="330"/>
        </pc:sldMkLst>
      </pc:sldChg>
      <pc:sldChg chg="del">
        <pc:chgData name="D Callanan" userId="951668ec-da26-491a-9b8a-af24bfeff26b" providerId="ADAL" clId="{A7BB8BA4-98AB-4F0D-8EA1-2B1A1A562891}" dt="2022-07-08T13:51:54.498" v="55" actId="2696"/>
        <pc:sldMkLst>
          <pc:docMk/>
          <pc:sldMk cId="0" sldId="343"/>
        </pc:sldMkLst>
      </pc:sldChg>
      <pc:sldChg chg="del">
        <pc:chgData name="D Callanan" userId="951668ec-da26-491a-9b8a-af24bfeff26b" providerId="ADAL" clId="{A7BB8BA4-98AB-4F0D-8EA1-2B1A1A562891}" dt="2022-07-08T13:51:54.514" v="56" actId="2696"/>
        <pc:sldMkLst>
          <pc:docMk/>
          <pc:sldMk cId="3978997794" sldId="344"/>
        </pc:sldMkLst>
      </pc:sldChg>
      <pc:sldChg chg="del">
        <pc:chgData name="D Callanan" userId="951668ec-da26-491a-9b8a-af24bfeff26b" providerId="ADAL" clId="{A7BB8BA4-98AB-4F0D-8EA1-2B1A1A562891}" dt="2022-07-08T13:51:54.529" v="57" actId="2696"/>
        <pc:sldMkLst>
          <pc:docMk/>
          <pc:sldMk cId="4171240517" sldId="345"/>
        </pc:sldMkLst>
      </pc:sldChg>
      <pc:sldChg chg="del">
        <pc:chgData name="D Callanan" userId="951668ec-da26-491a-9b8a-af24bfeff26b" providerId="ADAL" clId="{A7BB8BA4-98AB-4F0D-8EA1-2B1A1A562891}" dt="2022-07-08T13:51:54.548" v="58" actId="2696"/>
        <pc:sldMkLst>
          <pc:docMk/>
          <pc:sldMk cId="371189091" sldId="346"/>
        </pc:sldMkLst>
      </pc:sldChg>
      <pc:sldChg chg="del">
        <pc:chgData name="D Callanan" userId="951668ec-da26-491a-9b8a-af24bfeff26b" providerId="ADAL" clId="{A7BB8BA4-98AB-4F0D-8EA1-2B1A1A562891}" dt="2022-07-08T13:51:54.566" v="59" actId="2696"/>
        <pc:sldMkLst>
          <pc:docMk/>
          <pc:sldMk cId="2704894605" sldId="347"/>
        </pc:sldMkLst>
      </pc:sldChg>
      <pc:sldChg chg="del">
        <pc:chgData name="D Callanan" userId="951668ec-da26-491a-9b8a-af24bfeff26b" providerId="ADAL" clId="{A7BB8BA4-98AB-4F0D-8EA1-2B1A1A562891}" dt="2022-07-08T13:51:54.584" v="60" actId="2696"/>
        <pc:sldMkLst>
          <pc:docMk/>
          <pc:sldMk cId="3906074272" sldId="348"/>
        </pc:sldMkLst>
      </pc:sldChg>
      <pc:sldChg chg="del">
        <pc:chgData name="D Callanan" userId="951668ec-da26-491a-9b8a-af24bfeff26b" providerId="ADAL" clId="{A7BB8BA4-98AB-4F0D-8EA1-2B1A1A562891}" dt="2022-07-08T13:51:54.601" v="61" actId="2696"/>
        <pc:sldMkLst>
          <pc:docMk/>
          <pc:sldMk cId="859021006" sldId="349"/>
        </pc:sldMkLst>
      </pc:sldChg>
      <pc:sldChg chg="del">
        <pc:chgData name="D Callanan" userId="951668ec-da26-491a-9b8a-af24bfeff26b" providerId="ADAL" clId="{A7BB8BA4-98AB-4F0D-8EA1-2B1A1A562891}" dt="2022-07-08T13:51:54.638" v="63" actId="2696"/>
        <pc:sldMkLst>
          <pc:docMk/>
          <pc:sldMk cId="3531109829" sldId="350"/>
        </pc:sldMkLst>
      </pc:sldChg>
      <pc:sldChg chg="del">
        <pc:chgData name="D Callanan" userId="951668ec-da26-491a-9b8a-af24bfeff26b" providerId="ADAL" clId="{A7BB8BA4-98AB-4F0D-8EA1-2B1A1A562891}" dt="2022-07-08T13:51:54.656" v="64" actId="2696"/>
        <pc:sldMkLst>
          <pc:docMk/>
          <pc:sldMk cId="1672022342" sldId="351"/>
        </pc:sldMkLst>
      </pc:sldChg>
      <pc:sldChg chg="del">
        <pc:chgData name="D Callanan" userId="951668ec-da26-491a-9b8a-af24bfeff26b" providerId="ADAL" clId="{A7BB8BA4-98AB-4F0D-8EA1-2B1A1A562891}" dt="2022-07-08T13:51:54.686" v="66" actId="2696"/>
        <pc:sldMkLst>
          <pc:docMk/>
          <pc:sldMk cId="1141837041" sldId="352"/>
        </pc:sldMkLst>
      </pc:sldChg>
      <pc:sldChg chg="del">
        <pc:chgData name="D Callanan" userId="951668ec-da26-491a-9b8a-af24bfeff26b" providerId="ADAL" clId="{A7BB8BA4-98AB-4F0D-8EA1-2B1A1A562891}" dt="2022-07-08T13:51:54.705" v="67" actId="2696"/>
        <pc:sldMkLst>
          <pc:docMk/>
          <pc:sldMk cId="2026739130" sldId="353"/>
        </pc:sldMkLst>
      </pc:sldChg>
      <pc:sldChg chg="del">
        <pc:chgData name="D Callanan" userId="951668ec-da26-491a-9b8a-af24bfeff26b" providerId="ADAL" clId="{A7BB8BA4-98AB-4F0D-8EA1-2B1A1A562891}" dt="2022-07-08T13:51:54.722" v="68" actId="2696"/>
        <pc:sldMkLst>
          <pc:docMk/>
          <pc:sldMk cId="2884224207" sldId="354"/>
        </pc:sldMkLst>
      </pc:sldChg>
      <pc:sldChg chg="del">
        <pc:chgData name="D Callanan" userId="951668ec-da26-491a-9b8a-af24bfeff26b" providerId="ADAL" clId="{A7BB8BA4-98AB-4F0D-8EA1-2B1A1A562891}" dt="2022-07-08T13:51:54.738" v="69" actId="2696"/>
        <pc:sldMkLst>
          <pc:docMk/>
          <pc:sldMk cId="2537926450" sldId="355"/>
        </pc:sldMkLst>
      </pc:sldChg>
      <pc:sldChg chg="del">
        <pc:chgData name="D Callanan" userId="951668ec-da26-491a-9b8a-af24bfeff26b" providerId="ADAL" clId="{A7BB8BA4-98AB-4F0D-8EA1-2B1A1A562891}" dt="2022-07-08T13:51:54.752" v="70" actId="2696"/>
        <pc:sldMkLst>
          <pc:docMk/>
          <pc:sldMk cId="2723831250" sldId="356"/>
        </pc:sldMkLst>
      </pc:sldChg>
      <pc:sldChg chg="del">
        <pc:chgData name="D Callanan" userId="951668ec-da26-491a-9b8a-af24bfeff26b" providerId="ADAL" clId="{A7BB8BA4-98AB-4F0D-8EA1-2B1A1A562891}" dt="2022-07-08T13:51:54.762" v="71" actId="2696"/>
        <pc:sldMkLst>
          <pc:docMk/>
          <pc:sldMk cId="121680182" sldId="357"/>
        </pc:sldMkLst>
      </pc:sldChg>
      <pc:sldChg chg="del">
        <pc:chgData name="D Callanan" userId="951668ec-da26-491a-9b8a-af24bfeff26b" providerId="ADAL" clId="{A7BB8BA4-98AB-4F0D-8EA1-2B1A1A562891}" dt="2022-07-08T13:51:54.774" v="72" actId="2696"/>
        <pc:sldMkLst>
          <pc:docMk/>
          <pc:sldMk cId="2992979750" sldId="358"/>
        </pc:sldMkLst>
      </pc:sldChg>
      <pc:sldChg chg="del">
        <pc:chgData name="D Callanan" userId="951668ec-da26-491a-9b8a-af24bfeff26b" providerId="ADAL" clId="{A7BB8BA4-98AB-4F0D-8EA1-2B1A1A562891}" dt="2022-07-08T13:51:54.788" v="73" actId="2696"/>
        <pc:sldMkLst>
          <pc:docMk/>
          <pc:sldMk cId="2787262236" sldId="359"/>
        </pc:sldMkLst>
      </pc:sldChg>
      <pc:sldChg chg="del">
        <pc:chgData name="D Callanan" userId="951668ec-da26-491a-9b8a-af24bfeff26b" providerId="ADAL" clId="{A7BB8BA4-98AB-4F0D-8EA1-2B1A1A562891}" dt="2022-07-08T13:51:54.802" v="74" actId="2696"/>
        <pc:sldMkLst>
          <pc:docMk/>
          <pc:sldMk cId="892289421" sldId="360"/>
        </pc:sldMkLst>
      </pc:sldChg>
      <pc:sldChg chg="del">
        <pc:chgData name="D Callanan" userId="951668ec-da26-491a-9b8a-af24bfeff26b" providerId="ADAL" clId="{A7BB8BA4-98AB-4F0D-8EA1-2B1A1A562891}" dt="2022-07-08T13:51:54.822" v="75" actId="2696"/>
        <pc:sldMkLst>
          <pc:docMk/>
          <pc:sldMk cId="1800480732" sldId="361"/>
        </pc:sldMkLst>
      </pc:sldChg>
      <pc:sldChg chg="del">
        <pc:chgData name="D Callanan" userId="951668ec-da26-491a-9b8a-af24bfeff26b" providerId="ADAL" clId="{A7BB8BA4-98AB-4F0D-8EA1-2B1A1A562891}" dt="2022-07-08T13:51:54.840" v="76" actId="2696"/>
        <pc:sldMkLst>
          <pc:docMk/>
          <pc:sldMk cId="4093783921" sldId="362"/>
        </pc:sldMkLst>
      </pc:sldChg>
      <pc:sldChg chg="del">
        <pc:chgData name="D Callanan" userId="951668ec-da26-491a-9b8a-af24bfeff26b" providerId="ADAL" clId="{A7BB8BA4-98AB-4F0D-8EA1-2B1A1A562891}" dt="2022-07-08T13:51:54.853" v="77" actId="2696"/>
        <pc:sldMkLst>
          <pc:docMk/>
          <pc:sldMk cId="2364621669" sldId="363"/>
        </pc:sldMkLst>
      </pc:sldChg>
      <pc:sldChg chg="del">
        <pc:chgData name="D Callanan" userId="951668ec-da26-491a-9b8a-af24bfeff26b" providerId="ADAL" clId="{A7BB8BA4-98AB-4F0D-8EA1-2B1A1A562891}" dt="2022-07-08T13:51:54.868" v="78" actId="2696"/>
        <pc:sldMkLst>
          <pc:docMk/>
          <pc:sldMk cId="1898067231" sldId="364"/>
        </pc:sldMkLst>
      </pc:sldChg>
      <pc:sldChg chg="del">
        <pc:chgData name="D Callanan" userId="951668ec-da26-491a-9b8a-af24bfeff26b" providerId="ADAL" clId="{A7BB8BA4-98AB-4F0D-8EA1-2B1A1A562891}" dt="2022-07-08T13:51:54.883" v="79" actId="2696"/>
        <pc:sldMkLst>
          <pc:docMk/>
          <pc:sldMk cId="3685461585" sldId="365"/>
        </pc:sldMkLst>
      </pc:sldChg>
      <pc:sldChg chg="del">
        <pc:chgData name="D Callanan" userId="951668ec-da26-491a-9b8a-af24bfeff26b" providerId="ADAL" clId="{A7BB8BA4-98AB-4F0D-8EA1-2B1A1A562891}" dt="2022-07-08T13:51:54.896" v="80" actId="2696"/>
        <pc:sldMkLst>
          <pc:docMk/>
          <pc:sldMk cId="3472905456" sldId="366"/>
        </pc:sldMkLst>
      </pc:sldChg>
      <pc:sldChg chg="del">
        <pc:chgData name="D Callanan" userId="951668ec-da26-491a-9b8a-af24bfeff26b" providerId="ADAL" clId="{A7BB8BA4-98AB-4F0D-8EA1-2B1A1A562891}" dt="2022-07-08T13:51:54.909" v="81" actId="2696"/>
        <pc:sldMkLst>
          <pc:docMk/>
          <pc:sldMk cId="1015611990" sldId="367"/>
        </pc:sldMkLst>
      </pc:sldChg>
      <pc:sldChg chg="del">
        <pc:chgData name="D Callanan" userId="951668ec-da26-491a-9b8a-af24bfeff26b" providerId="ADAL" clId="{A7BB8BA4-98AB-4F0D-8EA1-2B1A1A562891}" dt="2022-07-08T13:51:54.924" v="82" actId="2696"/>
        <pc:sldMkLst>
          <pc:docMk/>
          <pc:sldMk cId="408073512" sldId="368"/>
        </pc:sldMkLst>
      </pc:sldChg>
      <pc:sldChg chg="del">
        <pc:chgData name="D Callanan" userId="951668ec-da26-491a-9b8a-af24bfeff26b" providerId="ADAL" clId="{A7BB8BA4-98AB-4F0D-8EA1-2B1A1A562891}" dt="2022-07-08T13:51:54.938" v="83" actId="2696"/>
        <pc:sldMkLst>
          <pc:docMk/>
          <pc:sldMk cId="1542029374" sldId="369"/>
        </pc:sldMkLst>
      </pc:sldChg>
      <pc:sldChg chg="del">
        <pc:chgData name="D Callanan" userId="951668ec-da26-491a-9b8a-af24bfeff26b" providerId="ADAL" clId="{A7BB8BA4-98AB-4F0D-8EA1-2B1A1A562891}" dt="2022-07-08T13:51:54.953" v="84" actId="2696"/>
        <pc:sldMkLst>
          <pc:docMk/>
          <pc:sldMk cId="124202803" sldId="370"/>
        </pc:sldMkLst>
      </pc:sldChg>
      <pc:sldChg chg="del">
        <pc:chgData name="D Callanan" userId="951668ec-da26-491a-9b8a-af24bfeff26b" providerId="ADAL" clId="{A7BB8BA4-98AB-4F0D-8EA1-2B1A1A562891}" dt="2022-07-08T13:51:54.969" v="85" actId="2696"/>
        <pc:sldMkLst>
          <pc:docMk/>
          <pc:sldMk cId="4052297907" sldId="371"/>
        </pc:sldMkLst>
      </pc:sldChg>
      <pc:sldChg chg="del">
        <pc:chgData name="D Callanan" userId="951668ec-da26-491a-9b8a-af24bfeff26b" providerId="ADAL" clId="{A7BB8BA4-98AB-4F0D-8EA1-2B1A1A562891}" dt="2022-07-08T13:51:54.985" v="86" actId="2696"/>
        <pc:sldMkLst>
          <pc:docMk/>
          <pc:sldMk cId="0" sldId="372"/>
        </pc:sldMkLst>
      </pc:sldChg>
      <pc:sldChg chg="del">
        <pc:chgData name="D Callanan" userId="951668ec-da26-491a-9b8a-af24bfeff26b" providerId="ADAL" clId="{A7BB8BA4-98AB-4F0D-8EA1-2B1A1A562891}" dt="2022-07-08T13:51:54.998" v="87" actId="2696"/>
        <pc:sldMkLst>
          <pc:docMk/>
          <pc:sldMk cId="0" sldId="373"/>
        </pc:sldMkLst>
      </pc:sldChg>
      <pc:sldChg chg="del">
        <pc:chgData name="D Callanan" userId="951668ec-da26-491a-9b8a-af24bfeff26b" providerId="ADAL" clId="{A7BB8BA4-98AB-4F0D-8EA1-2B1A1A562891}" dt="2022-07-08T13:51:55.011" v="88" actId="2696"/>
        <pc:sldMkLst>
          <pc:docMk/>
          <pc:sldMk cId="0" sldId="374"/>
        </pc:sldMkLst>
      </pc:sldChg>
      <pc:sldChg chg="del">
        <pc:chgData name="D Callanan" userId="951668ec-da26-491a-9b8a-af24bfeff26b" providerId="ADAL" clId="{A7BB8BA4-98AB-4F0D-8EA1-2B1A1A562891}" dt="2022-07-08T13:51:55.027" v="89" actId="2696"/>
        <pc:sldMkLst>
          <pc:docMk/>
          <pc:sldMk cId="4050526562" sldId="375"/>
        </pc:sldMkLst>
      </pc:sldChg>
      <pc:sldChg chg="del">
        <pc:chgData name="D Callanan" userId="951668ec-da26-491a-9b8a-af24bfeff26b" providerId="ADAL" clId="{A7BB8BA4-98AB-4F0D-8EA1-2B1A1A562891}" dt="2022-07-08T13:51:55.046" v="90" actId="2696"/>
        <pc:sldMkLst>
          <pc:docMk/>
          <pc:sldMk cId="2113181592" sldId="376"/>
        </pc:sldMkLst>
      </pc:sldChg>
      <pc:sldChg chg="del">
        <pc:chgData name="D Callanan" userId="951668ec-da26-491a-9b8a-af24bfeff26b" providerId="ADAL" clId="{A7BB8BA4-98AB-4F0D-8EA1-2B1A1A562891}" dt="2022-07-08T13:51:55.063" v="91" actId="2696"/>
        <pc:sldMkLst>
          <pc:docMk/>
          <pc:sldMk cId="1141527921" sldId="377"/>
        </pc:sldMkLst>
      </pc:sldChg>
      <pc:sldChg chg="del">
        <pc:chgData name="D Callanan" userId="951668ec-da26-491a-9b8a-af24bfeff26b" providerId="ADAL" clId="{A7BB8BA4-98AB-4F0D-8EA1-2B1A1A562891}" dt="2022-07-08T13:51:55.082" v="92" actId="2696"/>
        <pc:sldMkLst>
          <pc:docMk/>
          <pc:sldMk cId="1632359114" sldId="378"/>
        </pc:sldMkLst>
      </pc:sldChg>
      <pc:sldChg chg="del">
        <pc:chgData name="D Callanan" userId="951668ec-da26-491a-9b8a-af24bfeff26b" providerId="ADAL" clId="{A7BB8BA4-98AB-4F0D-8EA1-2B1A1A562891}" dt="2022-07-08T13:51:55.098" v="93" actId="2696"/>
        <pc:sldMkLst>
          <pc:docMk/>
          <pc:sldMk cId="984845156" sldId="379"/>
        </pc:sldMkLst>
      </pc:sldChg>
      <pc:sldChg chg="del">
        <pc:chgData name="D Callanan" userId="951668ec-da26-491a-9b8a-af24bfeff26b" providerId="ADAL" clId="{A7BB8BA4-98AB-4F0D-8EA1-2B1A1A562891}" dt="2022-07-08T13:51:55.115" v="94" actId="2696"/>
        <pc:sldMkLst>
          <pc:docMk/>
          <pc:sldMk cId="2096195303" sldId="380"/>
        </pc:sldMkLst>
      </pc:sldChg>
      <pc:sldChg chg="del">
        <pc:chgData name="D Callanan" userId="951668ec-da26-491a-9b8a-af24bfeff26b" providerId="ADAL" clId="{A7BB8BA4-98AB-4F0D-8EA1-2B1A1A562891}" dt="2022-07-08T13:51:55.129" v="95" actId="2696"/>
        <pc:sldMkLst>
          <pc:docMk/>
          <pc:sldMk cId="3738533480" sldId="381"/>
        </pc:sldMkLst>
      </pc:sldChg>
      <pc:sldChg chg="del">
        <pc:chgData name="D Callanan" userId="951668ec-da26-491a-9b8a-af24bfeff26b" providerId="ADAL" clId="{A7BB8BA4-98AB-4F0D-8EA1-2B1A1A562891}" dt="2022-07-08T13:51:55.145" v="96" actId="2696"/>
        <pc:sldMkLst>
          <pc:docMk/>
          <pc:sldMk cId="2528903070" sldId="382"/>
        </pc:sldMkLst>
      </pc:sldChg>
      <pc:sldChg chg="del">
        <pc:chgData name="D Callanan" userId="951668ec-da26-491a-9b8a-af24bfeff26b" providerId="ADAL" clId="{A7BB8BA4-98AB-4F0D-8EA1-2B1A1A562891}" dt="2022-07-08T13:51:55.160" v="97" actId="2696"/>
        <pc:sldMkLst>
          <pc:docMk/>
          <pc:sldMk cId="2950758439" sldId="383"/>
        </pc:sldMkLst>
      </pc:sldChg>
      <pc:sldChg chg="del">
        <pc:chgData name="D Callanan" userId="951668ec-da26-491a-9b8a-af24bfeff26b" providerId="ADAL" clId="{A7BB8BA4-98AB-4F0D-8EA1-2B1A1A562891}" dt="2022-07-08T13:51:55.191" v="99" actId="2696"/>
        <pc:sldMkLst>
          <pc:docMk/>
          <pc:sldMk cId="483391910" sldId="384"/>
        </pc:sldMkLst>
      </pc:sldChg>
      <pc:sldChg chg="del">
        <pc:chgData name="D Callanan" userId="951668ec-da26-491a-9b8a-af24bfeff26b" providerId="ADAL" clId="{A7BB8BA4-98AB-4F0D-8EA1-2B1A1A562891}" dt="2022-07-08T13:51:55.206" v="100" actId="2696"/>
        <pc:sldMkLst>
          <pc:docMk/>
          <pc:sldMk cId="1038485817" sldId="385"/>
        </pc:sldMkLst>
      </pc:sldChg>
      <pc:sldChg chg="del">
        <pc:chgData name="D Callanan" userId="951668ec-da26-491a-9b8a-af24bfeff26b" providerId="ADAL" clId="{A7BB8BA4-98AB-4F0D-8EA1-2B1A1A562891}" dt="2022-07-08T13:51:55.220" v="101" actId="2696"/>
        <pc:sldMkLst>
          <pc:docMk/>
          <pc:sldMk cId="576165463" sldId="386"/>
        </pc:sldMkLst>
      </pc:sldChg>
      <pc:sldChg chg="del">
        <pc:chgData name="D Callanan" userId="951668ec-da26-491a-9b8a-af24bfeff26b" providerId="ADAL" clId="{A7BB8BA4-98AB-4F0D-8EA1-2B1A1A562891}" dt="2022-07-08T13:51:55.231" v="102" actId="2696"/>
        <pc:sldMkLst>
          <pc:docMk/>
          <pc:sldMk cId="1681805712" sldId="387"/>
        </pc:sldMkLst>
      </pc:sldChg>
      <pc:sldChg chg="del">
        <pc:chgData name="D Callanan" userId="951668ec-da26-491a-9b8a-af24bfeff26b" providerId="ADAL" clId="{A7BB8BA4-98AB-4F0D-8EA1-2B1A1A562891}" dt="2022-07-08T13:51:55.246" v="103" actId="2696"/>
        <pc:sldMkLst>
          <pc:docMk/>
          <pc:sldMk cId="3611182744" sldId="388"/>
        </pc:sldMkLst>
      </pc:sldChg>
      <pc:sldChg chg="del">
        <pc:chgData name="D Callanan" userId="951668ec-da26-491a-9b8a-af24bfeff26b" providerId="ADAL" clId="{A7BB8BA4-98AB-4F0D-8EA1-2B1A1A562891}" dt="2022-07-08T13:51:55.260" v="104" actId="2696"/>
        <pc:sldMkLst>
          <pc:docMk/>
          <pc:sldMk cId="3780762882" sldId="389"/>
        </pc:sldMkLst>
      </pc:sldChg>
      <pc:sldChg chg="del">
        <pc:chgData name="D Callanan" userId="951668ec-da26-491a-9b8a-af24bfeff26b" providerId="ADAL" clId="{A7BB8BA4-98AB-4F0D-8EA1-2B1A1A562891}" dt="2022-07-08T13:51:55.275" v="105" actId="2696"/>
        <pc:sldMkLst>
          <pc:docMk/>
          <pc:sldMk cId="3847972018" sldId="390"/>
        </pc:sldMkLst>
      </pc:sldChg>
      <pc:sldChg chg="del">
        <pc:chgData name="D Callanan" userId="951668ec-da26-491a-9b8a-af24bfeff26b" providerId="ADAL" clId="{A7BB8BA4-98AB-4F0D-8EA1-2B1A1A562891}" dt="2022-07-08T13:51:55.290" v="106" actId="2696"/>
        <pc:sldMkLst>
          <pc:docMk/>
          <pc:sldMk cId="2891119000" sldId="391"/>
        </pc:sldMkLst>
      </pc:sldChg>
      <pc:sldChg chg="del">
        <pc:chgData name="D Callanan" userId="951668ec-da26-491a-9b8a-af24bfeff26b" providerId="ADAL" clId="{A7BB8BA4-98AB-4F0D-8EA1-2B1A1A562891}" dt="2022-07-08T13:51:55.302" v="107" actId="2696"/>
        <pc:sldMkLst>
          <pc:docMk/>
          <pc:sldMk cId="1413278535" sldId="392"/>
        </pc:sldMkLst>
      </pc:sldChg>
      <pc:sldChg chg="del">
        <pc:chgData name="D Callanan" userId="951668ec-da26-491a-9b8a-af24bfeff26b" providerId="ADAL" clId="{A7BB8BA4-98AB-4F0D-8EA1-2B1A1A562891}" dt="2022-07-08T13:51:55.316" v="108" actId="2696"/>
        <pc:sldMkLst>
          <pc:docMk/>
          <pc:sldMk cId="64197828" sldId="393"/>
        </pc:sldMkLst>
      </pc:sldChg>
      <pc:sldChg chg="del">
        <pc:chgData name="D Callanan" userId="951668ec-da26-491a-9b8a-af24bfeff26b" providerId="ADAL" clId="{A7BB8BA4-98AB-4F0D-8EA1-2B1A1A562891}" dt="2022-07-08T13:51:54.480" v="54" actId="2696"/>
        <pc:sldMkLst>
          <pc:docMk/>
          <pc:sldMk cId="4286403997" sldId="394"/>
        </pc:sldMkLst>
      </pc:sldChg>
      <pc:sldChg chg="del">
        <pc:chgData name="D Callanan" userId="951668ec-da26-491a-9b8a-af24bfeff26b" providerId="ADAL" clId="{A7BB8BA4-98AB-4F0D-8EA1-2B1A1A562891}" dt="2022-07-08T13:51:55.330" v="109" actId="2696"/>
        <pc:sldMkLst>
          <pc:docMk/>
          <pc:sldMk cId="1948232979" sldId="395"/>
        </pc:sldMkLst>
      </pc:sldChg>
      <pc:sldChg chg="del">
        <pc:chgData name="D Callanan" userId="951668ec-da26-491a-9b8a-af24bfeff26b" providerId="ADAL" clId="{A7BB8BA4-98AB-4F0D-8EA1-2B1A1A562891}" dt="2022-07-08T13:51:55.341" v="110" actId="2696"/>
        <pc:sldMkLst>
          <pc:docMk/>
          <pc:sldMk cId="0" sldId="396"/>
        </pc:sldMkLst>
      </pc:sldChg>
      <pc:sldChg chg="del">
        <pc:chgData name="D Callanan" userId="951668ec-da26-491a-9b8a-af24bfeff26b" providerId="ADAL" clId="{A7BB8BA4-98AB-4F0D-8EA1-2B1A1A562891}" dt="2022-07-08T13:51:55.355" v="111" actId="2696"/>
        <pc:sldMkLst>
          <pc:docMk/>
          <pc:sldMk cId="3853600140" sldId="397"/>
        </pc:sldMkLst>
      </pc:sldChg>
      <pc:sldChg chg="del">
        <pc:chgData name="D Callanan" userId="951668ec-da26-491a-9b8a-af24bfeff26b" providerId="ADAL" clId="{A7BB8BA4-98AB-4F0D-8EA1-2B1A1A562891}" dt="2022-07-08T13:51:55.366" v="112" actId="2696"/>
        <pc:sldMkLst>
          <pc:docMk/>
          <pc:sldMk cId="1321154196" sldId="398"/>
        </pc:sldMkLst>
      </pc:sldChg>
      <pc:sldChg chg="del">
        <pc:chgData name="D Callanan" userId="951668ec-da26-491a-9b8a-af24bfeff26b" providerId="ADAL" clId="{A7BB8BA4-98AB-4F0D-8EA1-2B1A1A562891}" dt="2022-07-08T13:51:55.376" v="113" actId="2696"/>
        <pc:sldMkLst>
          <pc:docMk/>
          <pc:sldMk cId="3022278401" sldId="399"/>
        </pc:sldMkLst>
      </pc:sldChg>
      <pc:sldChg chg="del">
        <pc:chgData name="D Callanan" userId="951668ec-da26-491a-9b8a-af24bfeff26b" providerId="ADAL" clId="{A7BB8BA4-98AB-4F0D-8EA1-2B1A1A562891}" dt="2022-07-08T13:51:55.389" v="114" actId="2696"/>
        <pc:sldMkLst>
          <pc:docMk/>
          <pc:sldMk cId="1377784636" sldId="400"/>
        </pc:sldMkLst>
      </pc:sldChg>
      <pc:sldChg chg="del">
        <pc:chgData name="D Callanan" userId="951668ec-da26-491a-9b8a-af24bfeff26b" providerId="ADAL" clId="{A7BB8BA4-98AB-4F0D-8EA1-2B1A1A562891}" dt="2022-07-08T13:51:55.401" v="115" actId="2696"/>
        <pc:sldMkLst>
          <pc:docMk/>
          <pc:sldMk cId="1771836589" sldId="401"/>
        </pc:sldMkLst>
      </pc:sldChg>
      <pc:sldChg chg="del">
        <pc:chgData name="D Callanan" userId="951668ec-da26-491a-9b8a-af24bfeff26b" providerId="ADAL" clId="{A7BB8BA4-98AB-4F0D-8EA1-2B1A1A562891}" dt="2022-07-08T13:51:55.411" v="116" actId="2696"/>
        <pc:sldMkLst>
          <pc:docMk/>
          <pc:sldMk cId="766573335" sldId="402"/>
        </pc:sldMkLst>
      </pc:sldChg>
      <pc:sldChg chg="del">
        <pc:chgData name="D Callanan" userId="951668ec-da26-491a-9b8a-af24bfeff26b" providerId="ADAL" clId="{A7BB8BA4-98AB-4F0D-8EA1-2B1A1A562891}" dt="2022-07-08T13:51:55.425" v="117" actId="2696"/>
        <pc:sldMkLst>
          <pc:docMk/>
          <pc:sldMk cId="0" sldId="403"/>
        </pc:sldMkLst>
      </pc:sldChg>
      <pc:sldChg chg="del">
        <pc:chgData name="D Callanan" userId="951668ec-da26-491a-9b8a-af24bfeff26b" providerId="ADAL" clId="{A7BB8BA4-98AB-4F0D-8EA1-2B1A1A562891}" dt="2022-07-08T13:51:55.441" v="118" actId="2696"/>
        <pc:sldMkLst>
          <pc:docMk/>
          <pc:sldMk cId="0" sldId="404"/>
        </pc:sldMkLst>
      </pc:sldChg>
      <pc:sldChg chg="del">
        <pc:chgData name="D Callanan" userId="951668ec-da26-491a-9b8a-af24bfeff26b" providerId="ADAL" clId="{A7BB8BA4-98AB-4F0D-8EA1-2B1A1A562891}" dt="2022-07-08T13:51:55.458" v="119" actId="2696"/>
        <pc:sldMkLst>
          <pc:docMk/>
          <pc:sldMk cId="0" sldId="405"/>
        </pc:sldMkLst>
      </pc:sldChg>
      <pc:sldChg chg="del">
        <pc:chgData name="D Callanan" userId="951668ec-da26-491a-9b8a-af24bfeff26b" providerId="ADAL" clId="{A7BB8BA4-98AB-4F0D-8EA1-2B1A1A562891}" dt="2022-07-08T13:51:55.471" v="120" actId="2696"/>
        <pc:sldMkLst>
          <pc:docMk/>
          <pc:sldMk cId="0" sldId="406"/>
        </pc:sldMkLst>
      </pc:sldChg>
      <pc:sldChg chg="del">
        <pc:chgData name="D Callanan" userId="951668ec-da26-491a-9b8a-af24bfeff26b" providerId="ADAL" clId="{A7BB8BA4-98AB-4F0D-8EA1-2B1A1A562891}" dt="2022-07-08T13:51:55.486" v="121" actId="2696"/>
        <pc:sldMkLst>
          <pc:docMk/>
          <pc:sldMk cId="2956714820" sldId="407"/>
        </pc:sldMkLst>
      </pc:sldChg>
      <pc:sldChg chg="del">
        <pc:chgData name="D Callanan" userId="951668ec-da26-491a-9b8a-af24bfeff26b" providerId="ADAL" clId="{A7BB8BA4-98AB-4F0D-8EA1-2B1A1A562891}" dt="2022-07-08T13:51:55.499" v="122" actId="2696"/>
        <pc:sldMkLst>
          <pc:docMk/>
          <pc:sldMk cId="0" sldId="408"/>
        </pc:sldMkLst>
      </pc:sldChg>
      <pc:sldChg chg="del">
        <pc:chgData name="D Callanan" userId="951668ec-da26-491a-9b8a-af24bfeff26b" providerId="ADAL" clId="{A7BB8BA4-98AB-4F0D-8EA1-2B1A1A562891}" dt="2022-07-08T13:51:55.511" v="123" actId="2696"/>
        <pc:sldMkLst>
          <pc:docMk/>
          <pc:sldMk cId="2172228112" sldId="409"/>
        </pc:sldMkLst>
      </pc:sldChg>
      <pc:sldChg chg="del">
        <pc:chgData name="D Callanan" userId="951668ec-da26-491a-9b8a-af24bfeff26b" providerId="ADAL" clId="{A7BB8BA4-98AB-4F0D-8EA1-2B1A1A562891}" dt="2022-07-08T13:51:55.525" v="124" actId="2696"/>
        <pc:sldMkLst>
          <pc:docMk/>
          <pc:sldMk cId="1871295504" sldId="410"/>
        </pc:sldMkLst>
      </pc:sldChg>
      <pc:sldChg chg="del">
        <pc:chgData name="D Callanan" userId="951668ec-da26-491a-9b8a-af24bfeff26b" providerId="ADAL" clId="{A7BB8BA4-98AB-4F0D-8EA1-2B1A1A562891}" dt="2022-07-08T13:51:55.540" v="125" actId="2696"/>
        <pc:sldMkLst>
          <pc:docMk/>
          <pc:sldMk cId="671501067" sldId="411"/>
        </pc:sldMkLst>
      </pc:sldChg>
      <pc:sldChg chg="del">
        <pc:chgData name="D Callanan" userId="951668ec-da26-491a-9b8a-af24bfeff26b" providerId="ADAL" clId="{A7BB8BA4-98AB-4F0D-8EA1-2B1A1A562891}" dt="2022-07-08T13:51:55.570" v="127" actId="2696"/>
        <pc:sldMkLst>
          <pc:docMk/>
          <pc:sldMk cId="3107878543" sldId="413"/>
        </pc:sldMkLst>
      </pc:sldChg>
      <pc:sldChg chg="del">
        <pc:chgData name="D Callanan" userId="951668ec-da26-491a-9b8a-af24bfeff26b" providerId="ADAL" clId="{A7BB8BA4-98AB-4F0D-8EA1-2B1A1A562891}" dt="2022-07-08T13:51:55.582" v="128" actId="2696"/>
        <pc:sldMkLst>
          <pc:docMk/>
          <pc:sldMk cId="2153377480" sldId="414"/>
        </pc:sldMkLst>
      </pc:sldChg>
      <pc:sldChg chg="del">
        <pc:chgData name="D Callanan" userId="951668ec-da26-491a-9b8a-af24bfeff26b" providerId="ADAL" clId="{A7BB8BA4-98AB-4F0D-8EA1-2B1A1A562891}" dt="2022-07-08T13:51:55.595" v="129" actId="2696"/>
        <pc:sldMkLst>
          <pc:docMk/>
          <pc:sldMk cId="45091529" sldId="415"/>
        </pc:sldMkLst>
      </pc:sldChg>
      <pc:sldChg chg="del">
        <pc:chgData name="D Callanan" userId="951668ec-da26-491a-9b8a-af24bfeff26b" providerId="ADAL" clId="{A7BB8BA4-98AB-4F0D-8EA1-2B1A1A562891}" dt="2022-07-08T13:51:55.605" v="130" actId="2696"/>
        <pc:sldMkLst>
          <pc:docMk/>
          <pc:sldMk cId="110035266" sldId="416"/>
        </pc:sldMkLst>
      </pc:sldChg>
      <pc:sldChg chg="del">
        <pc:chgData name="D Callanan" userId="951668ec-da26-491a-9b8a-af24bfeff26b" providerId="ADAL" clId="{A7BB8BA4-98AB-4F0D-8EA1-2B1A1A562891}" dt="2022-07-08T13:51:55.620" v="131" actId="2696"/>
        <pc:sldMkLst>
          <pc:docMk/>
          <pc:sldMk cId="2208988206" sldId="417"/>
        </pc:sldMkLst>
      </pc:sldChg>
      <pc:sldChg chg="del">
        <pc:chgData name="D Callanan" userId="951668ec-da26-491a-9b8a-af24bfeff26b" providerId="ADAL" clId="{A7BB8BA4-98AB-4F0D-8EA1-2B1A1A562891}" dt="2022-07-08T13:51:55.634" v="132" actId="2696"/>
        <pc:sldMkLst>
          <pc:docMk/>
          <pc:sldMk cId="3850847484" sldId="418"/>
        </pc:sldMkLst>
      </pc:sldChg>
      <pc:sldChg chg="del">
        <pc:chgData name="D Callanan" userId="951668ec-da26-491a-9b8a-af24bfeff26b" providerId="ADAL" clId="{A7BB8BA4-98AB-4F0D-8EA1-2B1A1A562891}" dt="2022-07-08T13:51:55.648" v="133" actId="2696"/>
        <pc:sldMkLst>
          <pc:docMk/>
          <pc:sldMk cId="449816431" sldId="419"/>
        </pc:sldMkLst>
      </pc:sldChg>
      <pc:sldChg chg="del">
        <pc:chgData name="D Callanan" userId="951668ec-da26-491a-9b8a-af24bfeff26b" providerId="ADAL" clId="{A7BB8BA4-98AB-4F0D-8EA1-2B1A1A562891}" dt="2022-07-08T13:51:55.657" v="134" actId="2696"/>
        <pc:sldMkLst>
          <pc:docMk/>
          <pc:sldMk cId="1681227159" sldId="420"/>
        </pc:sldMkLst>
      </pc:sldChg>
      <pc:sldChg chg="del">
        <pc:chgData name="D Callanan" userId="951668ec-da26-491a-9b8a-af24bfeff26b" providerId="ADAL" clId="{A7BB8BA4-98AB-4F0D-8EA1-2B1A1A562891}" dt="2022-07-08T13:51:55.671" v="135" actId="2696"/>
        <pc:sldMkLst>
          <pc:docMk/>
          <pc:sldMk cId="4080087271" sldId="421"/>
        </pc:sldMkLst>
      </pc:sldChg>
      <pc:sldChg chg="del">
        <pc:chgData name="D Callanan" userId="951668ec-da26-491a-9b8a-af24bfeff26b" providerId="ADAL" clId="{A7BB8BA4-98AB-4F0D-8EA1-2B1A1A562891}" dt="2022-07-08T13:51:55.690" v="136" actId="2696"/>
        <pc:sldMkLst>
          <pc:docMk/>
          <pc:sldMk cId="487088239" sldId="422"/>
        </pc:sldMkLst>
      </pc:sldChg>
      <pc:sldChg chg="del">
        <pc:chgData name="D Callanan" userId="951668ec-da26-491a-9b8a-af24bfeff26b" providerId="ADAL" clId="{A7BB8BA4-98AB-4F0D-8EA1-2B1A1A562891}" dt="2022-07-08T13:51:55.701" v="137" actId="2696"/>
        <pc:sldMkLst>
          <pc:docMk/>
          <pc:sldMk cId="2353013315" sldId="423"/>
        </pc:sldMkLst>
      </pc:sldChg>
      <pc:sldChg chg="del">
        <pc:chgData name="D Callanan" userId="951668ec-da26-491a-9b8a-af24bfeff26b" providerId="ADAL" clId="{A7BB8BA4-98AB-4F0D-8EA1-2B1A1A562891}" dt="2022-07-08T13:51:55.713" v="138" actId="2696"/>
        <pc:sldMkLst>
          <pc:docMk/>
          <pc:sldMk cId="764264457" sldId="424"/>
        </pc:sldMkLst>
      </pc:sldChg>
      <pc:sldChg chg="del">
        <pc:chgData name="D Callanan" userId="951668ec-da26-491a-9b8a-af24bfeff26b" providerId="ADAL" clId="{A7BB8BA4-98AB-4F0D-8EA1-2B1A1A562891}" dt="2022-07-08T13:51:55.729" v="139" actId="2696"/>
        <pc:sldMkLst>
          <pc:docMk/>
          <pc:sldMk cId="756241110" sldId="425"/>
        </pc:sldMkLst>
      </pc:sldChg>
      <pc:sldChg chg="del">
        <pc:chgData name="D Callanan" userId="951668ec-da26-491a-9b8a-af24bfeff26b" providerId="ADAL" clId="{A7BB8BA4-98AB-4F0D-8EA1-2B1A1A562891}" dt="2022-07-08T13:51:55.740" v="140" actId="2696"/>
        <pc:sldMkLst>
          <pc:docMk/>
          <pc:sldMk cId="3214897950" sldId="426"/>
        </pc:sldMkLst>
      </pc:sldChg>
      <pc:sldChg chg="del">
        <pc:chgData name="D Callanan" userId="951668ec-da26-491a-9b8a-af24bfeff26b" providerId="ADAL" clId="{A7BB8BA4-98AB-4F0D-8EA1-2B1A1A562891}" dt="2022-07-08T13:51:55.760" v="141" actId="2696"/>
        <pc:sldMkLst>
          <pc:docMk/>
          <pc:sldMk cId="3858465017" sldId="427"/>
        </pc:sldMkLst>
      </pc:sldChg>
      <pc:sldChg chg="del">
        <pc:chgData name="D Callanan" userId="951668ec-da26-491a-9b8a-af24bfeff26b" providerId="ADAL" clId="{A7BB8BA4-98AB-4F0D-8EA1-2B1A1A562891}" dt="2022-07-08T13:51:55.776" v="142" actId="2696"/>
        <pc:sldMkLst>
          <pc:docMk/>
          <pc:sldMk cId="2230368175" sldId="428"/>
        </pc:sldMkLst>
      </pc:sldChg>
      <pc:sldChg chg="del">
        <pc:chgData name="D Callanan" userId="951668ec-da26-491a-9b8a-af24bfeff26b" providerId="ADAL" clId="{A7BB8BA4-98AB-4F0D-8EA1-2B1A1A562891}" dt="2022-07-08T13:51:55.791" v="143" actId="2696"/>
        <pc:sldMkLst>
          <pc:docMk/>
          <pc:sldMk cId="4058017709" sldId="429"/>
        </pc:sldMkLst>
      </pc:sldChg>
      <pc:sldChg chg="del">
        <pc:chgData name="D Callanan" userId="951668ec-da26-491a-9b8a-af24bfeff26b" providerId="ADAL" clId="{A7BB8BA4-98AB-4F0D-8EA1-2B1A1A562891}" dt="2022-07-08T13:51:55.801" v="144" actId="2696"/>
        <pc:sldMkLst>
          <pc:docMk/>
          <pc:sldMk cId="3153185599" sldId="430"/>
        </pc:sldMkLst>
      </pc:sldChg>
      <pc:sldChg chg="del">
        <pc:chgData name="D Callanan" userId="951668ec-da26-491a-9b8a-af24bfeff26b" providerId="ADAL" clId="{A7BB8BA4-98AB-4F0D-8EA1-2B1A1A562891}" dt="2022-07-08T13:51:55.818" v="145" actId="2696"/>
        <pc:sldMkLst>
          <pc:docMk/>
          <pc:sldMk cId="0" sldId="431"/>
        </pc:sldMkLst>
      </pc:sldChg>
      <pc:sldChg chg="del">
        <pc:chgData name="D Callanan" userId="951668ec-da26-491a-9b8a-af24bfeff26b" providerId="ADAL" clId="{A7BB8BA4-98AB-4F0D-8EA1-2B1A1A562891}" dt="2022-07-08T13:51:55.834" v="146" actId="2696"/>
        <pc:sldMkLst>
          <pc:docMk/>
          <pc:sldMk cId="729235623" sldId="432"/>
        </pc:sldMkLst>
      </pc:sldChg>
      <pc:sldChg chg="del">
        <pc:chgData name="D Callanan" userId="951668ec-da26-491a-9b8a-af24bfeff26b" providerId="ADAL" clId="{A7BB8BA4-98AB-4F0D-8EA1-2B1A1A562891}" dt="2022-07-08T13:51:55.848" v="147" actId="2696"/>
        <pc:sldMkLst>
          <pc:docMk/>
          <pc:sldMk cId="2429271260" sldId="433"/>
        </pc:sldMkLst>
      </pc:sldChg>
      <pc:sldChg chg="del">
        <pc:chgData name="D Callanan" userId="951668ec-da26-491a-9b8a-af24bfeff26b" providerId="ADAL" clId="{A7BB8BA4-98AB-4F0D-8EA1-2B1A1A562891}" dt="2022-07-08T13:51:55.860" v="148" actId="2696"/>
        <pc:sldMkLst>
          <pc:docMk/>
          <pc:sldMk cId="2366396970" sldId="434"/>
        </pc:sldMkLst>
      </pc:sldChg>
      <pc:sldChg chg="del">
        <pc:chgData name="D Callanan" userId="951668ec-da26-491a-9b8a-af24bfeff26b" providerId="ADAL" clId="{A7BB8BA4-98AB-4F0D-8EA1-2B1A1A562891}" dt="2022-07-08T13:51:55.875" v="149" actId="2696"/>
        <pc:sldMkLst>
          <pc:docMk/>
          <pc:sldMk cId="866735884" sldId="435"/>
        </pc:sldMkLst>
      </pc:sldChg>
      <pc:sldChg chg="del">
        <pc:chgData name="D Callanan" userId="951668ec-da26-491a-9b8a-af24bfeff26b" providerId="ADAL" clId="{A7BB8BA4-98AB-4F0D-8EA1-2B1A1A562891}" dt="2022-07-08T13:51:55.891" v="150" actId="2696"/>
        <pc:sldMkLst>
          <pc:docMk/>
          <pc:sldMk cId="4205250919" sldId="436"/>
        </pc:sldMkLst>
      </pc:sldChg>
      <pc:sldChg chg="del">
        <pc:chgData name="D Callanan" userId="951668ec-da26-491a-9b8a-af24bfeff26b" providerId="ADAL" clId="{A7BB8BA4-98AB-4F0D-8EA1-2B1A1A562891}" dt="2022-07-08T13:51:55.907" v="151" actId="2696"/>
        <pc:sldMkLst>
          <pc:docMk/>
          <pc:sldMk cId="4275304804" sldId="437"/>
        </pc:sldMkLst>
      </pc:sldChg>
      <pc:sldChg chg="del">
        <pc:chgData name="D Callanan" userId="951668ec-da26-491a-9b8a-af24bfeff26b" providerId="ADAL" clId="{A7BB8BA4-98AB-4F0D-8EA1-2B1A1A562891}" dt="2022-07-08T13:51:55.924" v="152" actId="2696"/>
        <pc:sldMkLst>
          <pc:docMk/>
          <pc:sldMk cId="775772155" sldId="438"/>
        </pc:sldMkLst>
      </pc:sldChg>
      <pc:sldChg chg="del">
        <pc:chgData name="D Callanan" userId="951668ec-da26-491a-9b8a-af24bfeff26b" providerId="ADAL" clId="{A7BB8BA4-98AB-4F0D-8EA1-2B1A1A562891}" dt="2022-07-08T13:51:55.941" v="153" actId="2696"/>
        <pc:sldMkLst>
          <pc:docMk/>
          <pc:sldMk cId="4055242374" sldId="439"/>
        </pc:sldMkLst>
      </pc:sldChg>
      <pc:sldChg chg="del">
        <pc:chgData name="D Callanan" userId="951668ec-da26-491a-9b8a-af24bfeff26b" providerId="ADAL" clId="{A7BB8BA4-98AB-4F0D-8EA1-2B1A1A562891}" dt="2022-07-08T13:51:55.955" v="154" actId="2696"/>
        <pc:sldMkLst>
          <pc:docMk/>
          <pc:sldMk cId="4245653599" sldId="440"/>
        </pc:sldMkLst>
      </pc:sldChg>
      <pc:sldChg chg="del">
        <pc:chgData name="D Callanan" userId="951668ec-da26-491a-9b8a-af24bfeff26b" providerId="ADAL" clId="{A7BB8BA4-98AB-4F0D-8EA1-2B1A1A562891}" dt="2022-07-08T13:51:55.971" v="155" actId="2696"/>
        <pc:sldMkLst>
          <pc:docMk/>
          <pc:sldMk cId="2309405780" sldId="441"/>
        </pc:sldMkLst>
      </pc:sldChg>
      <pc:sldChg chg="del">
        <pc:chgData name="D Callanan" userId="951668ec-da26-491a-9b8a-af24bfeff26b" providerId="ADAL" clId="{A7BB8BA4-98AB-4F0D-8EA1-2B1A1A562891}" dt="2022-07-08T13:51:55.995" v="157" actId="2696"/>
        <pc:sldMkLst>
          <pc:docMk/>
          <pc:sldMk cId="3548955037" sldId="442"/>
        </pc:sldMkLst>
      </pc:sldChg>
      <pc:sldChg chg="del">
        <pc:chgData name="D Callanan" userId="951668ec-da26-491a-9b8a-af24bfeff26b" providerId="ADAL" clId="{A7BB8BA4-98AB-4F0D-8EA1-2B1A1A562891}" dt="2022-07-08T13:51:56.007" v="158" actId="2696"/>
        <pc:sldMkLst>
          <pc:docMk/>
          <pc:sldMk cId="2151142095" sldId="443"/>
        </pc:sldMkLst>
      </pc:sldChg>
      <pc:sldChg chg="del">
        <pc:chgData name="D Callanan" userId="951668ec-da26-491a-9b8a-af24bfeff26b" providerId="ADAL" clId="{A7BB8BA4-98AB-4F0D-8EA1-2B1A1A562891}" dt="2022-07-08T13:51:56.019" v="159" actId="2696"/>
        <pc:sldMkLst>
          <pc:docMk/>
          <pc:sldMk cId="2471738048" sldId="444"/>
        </pc:sldMkLst>
      </pc:sldChg>
      <pc:sldChg chg="del">
        <pc:chgData name="D Callanan" userId="951668ec-da26-491a-9b8a-af24bfeff26b" providerId="ADAL" clId="{A7BB8BA4-98AB-4F0D-8EA1-2B1A1A562891}" dt="2022-07-08T13:51:56.030" v="160" actId="2696"/>
        <pc:sldMkLst>
          <pc:docMk/>
          <pc:sldMk cId="218334594" sldId="445"/>
        </pc:sldMkLst>
      </pc:sldChg>
      <pc:sldChg chg="del">
        <pc:chgData name="D Callanan" userId="951668ec-da26-491a-9b8a-af24bfeff26b" providerId="ADAL" clId="{A7BB8BA4-98AB-4F0D-8EA1-2B1A1A562891}" dt="2022-07-08T13:51:56.041" v="161" actId="2696"/>
        <pc:sldMkLst>
          <pc:docMk/>
          <pc:sldMk cId="908885978" sldId="446"/>
        </pc:sldMkLst>
      </pc:sldChg>
      <pc:sldChg chg="del">
        <pc:chgData name="D Callanan" userId="951668ec-da26-491a-9b8a-af24bfeff26b" providerId="ADAL" clId="{A7BB8BA4-98AB-4F0D-8EA1-2B1A1A562891}" dt="2022-07-08T13:51:56.055" v="162" actId="2696"/>
        <pc:sldMkLst>
          <pc:docMk/>
          <pc:sldMk cId="944822568" sldId="447"/>
        </pc:sldMkLst>
      </pc:sldChg>
      <pc:sldChg chg="del">
        <pc:chgData name="D Callanan" userId="951668ec-da26-491a-9b8a-af24bfeff26b" providerId="ADAL" clId="{A7BB8BA4-98AB-4F0D-8EA1-2B1A1A562891}" dt="2022-07-08T13:51:56.069" v="163" actId="2696"/>
        <pc:sldMkLst>
          <pc:docMk/>
          <pc:sldMk cId="3116004874" sldId="448"/>
        </pc:sldMkLst>
      </pc:sldChg>
      <pc:sldChg chg="del">
        <pc:chgData name="D Callanan" userId="951668ec-da26-491a-9b8a-af24bfeff26b" providerId="ADAL" clId="{A7BB8BA4-98AB-4F0D-8EA1-2B1A1A562891}" dt="2022-07-08T13:51:56.081" v="164" actId="2696"/>
        <pc:sldMkLst>
          <pc:docMk/>
          <pc:sldMk cId="4235685860" sldId="449"/>
        </pc:sldMkLst>
      </pc:sldChg>
      <pc:sldChg chg="del">
        <pc:chgData name="D Callanan" userId="951668ec-da26-491a-9b8a-af24bfeff26b" providerId="ADAL" clId="{A7BB8BA4-98AB-4F0D-8EA1-2B1A1A562891}" dt="2022-07-08T13:51:56.091" v="165" actId="2696"/>
        <pc:sldMkLst>
          <pc:docMk/>
          <pc:sldMk cId="823461663" sldId="450"/>
        </pc:sldMkLst>
      </pc:sldChg>
      <pc:sldChg chg="del">
        <pc:chgData name="D Callanan" userId="951668ec-da26-491a-9b8a-af24bfeff26b" providerId="ADAL" clId="{A7BB8BA4-98AB-4F0D-8EA1-2B1A1A562891}" dt="2022-07-08T13:51:56.104" v="166" actId="2696"/>
        <pc:sldMkLst>
          <pc:docMk/>
          <pc:sldMk cId="1551288019" sldId="451"/>
        </pc:sldMkLst>
      </pc:sldChg>
      <pc:sldChg chg="del">
        <pc:chgData name="D Callanan" userId="951668ec-da26-491a-9b8a-af24bfeff26b" providerId="ADAL" clId="{A7BB8BA4-98AB-4F0D-8EA1-2B1A1A562891}" dt="2022-07-08T13:51:56.121" v="167" actId="2696"/>
        <pc:sldMkLst>
          <pc:docMk/>
          <pc:sldMk cId="3961502190" sldId="452"/>
        </pc:sldMkLst>
      </pc:sldChg>
      <pc:sldChg chg="del">
        <pc:chgData name="D Callanan" userId="951668ec-da26-491a-9b8a-af24bfeff26b" providerId="ADAL" clId="{A7BB8BA4-98AB-4F0D-8EA1-2B1A1A562891}" dt="2022-07-08T13:51:56.134" v="168" actId="2696"/>
        <pc:sldMkLst>
          <pc:docMk/>
          <pc:sldMk cId="2201113406" sldId="453"/>
        </pc:sldMkLst>
      </pc:sldChg>
      <pc:sldChg chg="del">
        <pc:chgData name="D Callanan" userId="951668ec-da26-491a-9b8a-af24bfeff26b" providerId="ADAL" clId="{A7BB8BA4-98AB-4F0D-8EA1-2B1A1A562891}" dt="2022-07-08T13:51:56.150" v="169" actId="2696"/>
        <pc:sldMkLst>
          <pc:docMk/>
          <pc:sldMk cId="1359809978" sldId="454"/>
        </pc:sldMkLst>
      </pc:sldChg>
      <pc:sldChg chg="del">
        <pc:chgData name="D Callanan" userId="951668ec-da26-491a-9b8a-af24bfeff26b" providerId="ADAL" clId="{A7BB8BA4-98AB-4F0D-8EA1-2B1A1A562891}" dt="2022-07-08T13:51:56.163" v="170" actId="2696"/>
        <pc:sldMkLst>
          <pc:docMk/>
          <pc:sldMk cId="3507274011" sldId="455"/>
        </pc:sldMkLst>
      </pc:sldChg>
      <pc:sldChg chg="del">
        <pc:chgData name="D Callanan" userId="951668ec-da26-491a-9b8a-af24bfeff26b" providerId="ADAL" clId="{A7BB8BA4-98AB-4F0D-8EA1-2B1A1A562891}" dt="2022-07-08T13:51:56.178" v="171" actId="2696"/>
        <pc:sldMkLst>
          <pc:docMk/>
          <pc:sldMk cId="1594097197" sldId="456"/>
        </pc:sldMkLst>
      </pc:sldChg>
      <pc:sldChg chg="del">
        <pc:chgData name="D Callanan" userId="951668ec-da26-491a-9b8a-af24bfeff26b" providerId="ADAL" clId="{A7BB8BA4-98AB-4F0D-8EA1-2B1A1A562891}" dt="2022-07-08T13:51:56.197" v="172" actId="2696"/>
        <pc:sldMkLst>
          <pc:docMk/>
          <pc:sldMk cId="3803988131" sldId="457"/>
        </pc:sldMkLst>
      </pc:sldChg>
      <pc:sldChg chg="del">
        <pc:chgData name="D Callanan" userId="951668ec-da26-491a-9b8a-af24bfeff26b" providerId="ADAL" clId="{A7BB8BA4-98AB-4F0D-8EA1-2B1A1A562891}" dt="2022-07-08T13:51:56.217" v="173" actId="2696"/>
        <pc:sldMkLst>
          <pc:docMk/>
          <pc:sldMk cId="3050299316" sldId="458"/>
        </pc:sldMkLst>
      </pc:sldChg>
      <pc:sldChg chg="del">
        <pc:chgData name="D Callanan" userId="951668ec-da26-491a-9b8a-af24bfeff26b" providerId="ADAL" clId="{A7BB8BA4-98AB-4F0D-8EA1-2B1A1A562891}" dt="2022-07-08T13:51:56.234" v="174" actId="2696"/>
        <pc:sldMkLst>
          <pc:docMk/>
          <pc:sldMk cId="1565963193" sldId="459"/>
        </pc:sldMkLst>
      </pc:sldChg>
      <pc:sldChg chg="del">
        <pc:chgData name="D Callanan" userId="951668ec-da26-491a-9b8a-af24bfeff26b" providerId="ADAL" clId="{A7BB8BA4-98AB-4F0D-8EA1-2B1A1A562891}" dt="2022-07-08T13:51:56.253" v="175" actId="2696"/>
        <pc:sldMkLst>
          <pc:docMk/>
          <pc:sldMk cId="733841713" sldId="460"/>
        </pc:sldMkLst>
      </pc:sldChg>
      <pc:sldChg chg="del">
        <pc:chgData name="D Callanan" userId="951668ec-da26-491a-9b8a-af24bfeff26b" providerId="ADAL" clId="{A7BB8BA4-98AB-4F0D-8EA1-2B1A1A562891}" dt="2022-07-08T13:51:56.268" v="176" actId="2696"/>
        <pc:sldMkLst>
          <pc:docMk/>
          <pc:sldMk cId="2453639673" sldId="461"/>
        </pc:sldMkLst>
      </pc:sldChg>
      <pc:sldChg chg="del">
        <pc:chgData name="D Callanan" userId="951668ec-da26-491a-9b8a-af24bfeff26b" providerId="ADAL" clId="{A7BB8BA4-98AB-4F0D-8EA1-2B1A1A562891}" dt="2022-07-08T13:51:56.280" v="177" actId="2696"/>
        <pc:sldMkLst>
          <pc:docMk/>
          <pc:sldMk cId="1840103220" sldId="462"/>
        </pc:sldMkLst>
      </pc:sldChg>
      <pc:sldChg chg="del">
        <pc:chgData name="D Callanan" userId="951668ec-da26-491a-9b8a-af24bfeff26b" providerId="ADAL" clId="{A7BB8BA4-98AB-4F0D-8EA1-2B1A1A562891}" dt="2022-07-08T13:51:56.293" v="178" actId="2696"/>
        <pc:sldMkLst>
          <pc:docMk/>
          <pc:sldMk cId="2585350871" sldId="463"/>
        </pc:sldMkLst>
      </pc:sldChg>
      <pc:sldChg chg="del">
        <pc:chgData name="D Callanan" userId="951668ec-da26-491a-9b8a-af24bfeff26b" providerId="ADAL" clId="{A7BB8BA4-98AB-4F0D-8EA1-2B1A1A562891}" dt="2022-07-08T13:51:56.303" v="179" actId="2696"/>
        <pc:sldMkLst>
          <pc:docMk/>
          <pc:sldMk cId="1562710798" sldId="464"/>
        </pc:sldMkLst>
      </pc:sldChg>
      <pc:sldChg chg="del">
        <pc:chgData name="D Callanan" userId="951668ec-da26-491a-9b8a-af24bfeff26b" providerId="ADAL" clId="{A7BB8BA4-98AB-4F0D-8EA1-2B1A1A562891}" dt="2022-07-08T13:51:55.556" v="126" actId="2696"/>
        <pc:sldMkLst>
          <pc:docMk/>
          <pc:sldMk cId="1319219066" sldId="465"/>
        </pc:sldMkLst>
      </pc:sldChg>
      <pc:sldChg chg="del">
        <pc:chgData name="D Callanan" userId="951668ec-da26-491a-9b8a-af24bfeff26b" providerId="ADAL" clId="{A7BB8BA4-98AB-4F0D-8EA1-2B1A1A562891}" dt="2022-07-08T13:51:55.983" v="156" actId="2696"/>
        <pc:sldMkLst>
          <pc:docMk/>
          <pc:sldMk cId="2831850178" sldId="466"/>
        </pc:sldMkLst>
      </pc:sldChg>
      <pc:sldChg chg="del">
        <pc:chgData name="D Callanan" userId="951668ec-da26-491a-9b8a-af24bfeff26b" providerId="ADAL" clId="{A7BB8BA4-98AB-4F0D-8EA1-2B1A1A562891}" dt="2022-07-08T13:51:56.325" v="180" actId="2696"/>
        <pc:sldMkLst>
          <pc:docMk/>
          <pc:sldMk cId="143778855" sldId="467"/>
        </pc:sldMkLst>
      </pc:sldChg>
      <pc:sldChg chg="del">
        <pc:chgData name="D Callanan" userId="951668ec-da26-491a-9b8a-af24bfeff26b" providerId="ADAL" clId="{A7BB8BA4-98AB-4F0D-8EA1-2B1A1A562891}" dt="2022-07-08T13:51:56.366" v="181" actId="2696"/>
        <pc:sldMkLst>
          <pc:docMk/>
          <pc:sldMk cId="217536906" sldId="468"/>
        </pc:sldMkLst>
      </pc:sldChg>
      <pc:sldChg chg="del">
        <pc:chgData name="D Callanan" userId="951668ec-da26-491a-9b8a-af24bfeff26b" providerId="ADAL" clId="{A7BB8BA4-98AB-4F0D-8EA1-2B1A1A562891}" dt="2022-07-08T13:51:56.388" v="182" actId="2696"/>
        <pc:sldMkLst>
          <pc:docMk/>
          <pc:sldMk cId="1534494972" sldId="469"/>
        </pc:sldMkLst>
      </pc:sldChg>
      <pc:sldChg chg="del">
        <pc:chgData name="D Callanan" userId="951668ec-da26-491a-9b8a-af24bfeff26b" providerId="ADAL" clId="{A7BB8BA4-98AB-4F0D-8EA1-2B1A1A562891}" dt="2022-07-08T13:51:56.422" v="183" actId="2696"/>
        <pc:sldMkLst>
          <pc:docMk/>
          <pc:sldMk cId="730197477" sldId="470"/>
        </pc:sldMkLst>
      </pc:sldChg>
      <pc:sldChg chg="del">
        <pc:chgData name="D Callanan" userId="951668ec-da26-491a-9b8a-af24bfeff26b" providerId="ADAL" clId="{A7BB8BA4-98AB-4F0D-8EA1-2B1A1A562891}" dt="2022-07-08T13:51:56.468" v="184" actId="2696"/>
        <pc:sldMkLst>
          <pc:docMk/>
          <pc:sldMk cId="2597717218" sldId="471"/>
        </pc:sldMkLst>
      </pc:sldChg>
      <pc:sldChg chg="del">
        <pc:chgData name="D Callanan" userId="951668ec-da26-491a-9b8a-af24bfeff26b" providerId="ADAL" clId="{A7BB8BA4-98AB-4F0D-8EA1-2B1A1A562891}" dt="2022-07-08T13:51:56.533" v="185" actId="2696"/>
        <pc:sldMkLst>
          <pc:docMk/>
          <pc:sldMk cId="2703249264" sldId="472"/>
        </pc:sldMkLst>
      </pc:sldChg>
      <pc:sldChg chg="del">
        <pc:chgData name="D Callanan" userId="951668ec-da26-491a-9b8a-af24bfeff26b" providerId="ADAL" clId="{A7BB8BA4-98AB-4F0D-8EA1-2B1A1A562891}" dt="2022-07-08T13:51:56.545" v="186" actId="2696"/>
        <pc:sldMkLst>
          <pc:docMk/>
          <pc:sldMk cId="3030880669" sldId="473"/>
        </pc:sldMkLst>
      </pc:sldChg>
      <pc:sldChg chg="del">
        <pc:chgData name="D Callanan" userId="951668ec-da26-491a-9b8a-af24bfeff26b" providerId="ADAL" clId="{A7BB8BA4-98AB-4F0D-8EA1-2B1A1A562891}" dt="2022-07-08T13:51:56.595" v="187" actId="2696"/>
        <pc:sldMkLst>
          <pc:docMk/>
          <pc:sldMk cId="1518696807" sldId="474"/>
        </pc:sldMkLst>
      </pc:sldChg>
      <pc:sldChg chg="del">
        <pc:chgData name="D Callanan" userId="951668ec-da26-491a-9b8a-af24bfeff26b" providerId="ADAL" clId="{A7BB8BA4-98AB-4F0D-8EA1-2B1A1A562891}" dt="2022-07-08T13:51:56.678" v="189" actId="2696"/>
        <pc:sldMkLst>
          <pc:docMk/>
          <pc:sldMk cId="990545105" sldId="476"/>
        </pc:sldMkLst>
      </pc:sldChg>
      <pc:sldChg chg="del">
        <pc:chgData name="D Callanan" userId="951668ec-da26-491a-9b8a-af24bfeff26b" providerId="ADAL" clId="{A7BB8BA4-98AB-4F0D-8EA1-2B1A1A562891}" dt="2022-07-08T13:51:56.696" v="190" actId="2696"/>
        <pc:sldMkLst>
          <pc:docMk/>
          <pc:sldMk cId="2231714701" sldId="477"/>
        </pc:sldMkLst>
      </pc:sldChg>
      <pc:sldChg chg="del">
        <pc:chgData name="D Callanan" userId="951668ec-da26-491a-9b8a-af24bfeff26b" providerId="ADAL" clId="{A7BB8BA4-98AB-4F0D-8EA1-2B1A1A562891}" dt="2022-07-08T13:51:56.708" v="191" actId="2696"/>
        <pc:sldMkLst>
          <pc:docMk/>
          <pc:sldMk cId="2857658395" sldId="478"/>
        </pc:sldMkLst>
      </pc:sldChg>
      <pc:sldChg chg="del">
        <pc:chgData name="D Callanan" userId="951668ec-da26-491a-9b8a-af24bfeff26b" providerId="ADAL" clId="{A7BB8BA4-98AB-4F0D-8EA1-2B1A1A562891}" dt="2022-07-08T13:51:56.720" v="192" actId="2696"/>
        <pc:sldMkLst>
          <pc:docMk/>
          <pc:sldMk cId="893333686" sldId="479"/>
        </pc:sldMkLst>
      </pc:sldChg>
      <pc:sldChg chg="del">
        <pc:chgData name="D Callanan" userId="951668ec-da26-491a-9b8a-af24bfeff26b" providerId="ADAL" clId="{A7BB8BA4-98AB-4F0D-8EA1-2B1A1A562891}" dt="2022-07-08T13:51:56.731" v="193" actId="2696"/>
        <pc:sldMkLst>
          <pc:docMk/>
          <pc:sldMk cId="3145383834" sldId="480"/>
        </pc:sldMkLst>
      </pc:sldChg>
      <pc:sldChg chg="del">
        <pc:chgData name="D Callanan" userId="951668ec-da26-491a-9b8a-af24bfeff26b" providerId="ADAL" clId="{A7BB8BA4-98AB-4F0D-8EA1-2B1A1A562891}" dt="2022-07-08T13:51:56.742" v="194" actId="2696"/>
        <pc:sldMkLst>
          <pc:docMk/>
          <pc:sldMk cId="2848365787" sldId="481"/>
        </pc:sldMkLst>
      </pc:sldChg>
      <pc:sldChg chg="del">
        <pc:chgData name="D Callanan" userId="951668ec-da26-491a-9b8a-af24bfeff26b" providerId="ADAL" clId="{A7BB8BA4-98AB-4F0D-8EA1-2B1A1A562891}" dt="2022-07-08T13:51:56.749" v="195" actId="2696"/>
        <pc:sldMkLst>
          <pc:docMk/>
          <pc:sldMk cId="1496162615" sldId="482"/>
        </pc:sldMkLst>
      </pc:sldChg>
      <pc:sldChg chg="del">
        <pc:chgData name="D Callanan" userId="951668ec-da26-491a-9b8a-af24bfeff26b" providerId="ADAL" clId="{A7BB8BA4-98AB-4F0D-8EA1-2B1A1A562891}" dt="2022-07-08T13:51:56.757" v="196" actId="2696"/>
        <pc:sldMkLst>
          <pc:docMk/>
          <pc:sldMk cId="665330760" sldId="483"/>
        </pc:sldMkLst>
      </pc:sldChg>
      <pc:sldChg chg="del">
        <pc:chgData name="D Callanan" userId="951668ec-da26-491a-9b8a-af24bfeff26b" providerId="ADAL" clId="{A7BB8BA4-98AB-4F0D-8EA1-2B1A1A562891}" dt="2022-07-08T13:51:56.769" v="197" actId="2696"/>
        <pc:sldMkLst>
          <pc:docMk/>
          <pc:sldMk cId="0" sldId="484"/>
        </pc:sldMkLst>
      </pc:sldChg>
      <pc:sldChg chg="del">
        <pc:chgData name="D Callanan" userId="951668ec-da26-491a-9b8a-af24bfeff26b" providerId="ADAL" clId="{A7BB8BA4-98AB-4F0D-8EA1-2B1A1A562891}" dt="2022-07-08T13:51:56.779" v="198" actId="2696"/>
        <pc:sldMkLst>
          <pc:docMk/>
          <pc:sldMk cId="2332001789" sldId="485"/>
        </pc:sldMkLst>
      </pc:sldChg>
      <pc:sldChg chg="del">
        <pc:chgData name="D Callanan" userId="951668ec-da26-491a-9b8a-af24bfeff26b" providerId="ADAL" clId="{A7BB8BA4-98AB-4F0D-8EA1-2B1A1A562891}" dt="2022-07-08T13:51:56.792" v="199" actId="2696"/>
        <pc:sldMkLst>
          <pc:docMk/>
          <pc:sldMk cId="2477791420" sldId="486"/>
        </pc:sldMkLst>
      </pc:sldChg>
      <pc:sldChg chg="del">
        <pc:chgData name="D Callanan" userId="951668ec-da26-491a-9b8a-af24bfeff26b" providerId="ADAL" clId="{A7BB8BA4-98AB-4F0D-8EA1-2B1A1A562891}" dt="2022-07-08T13:51:56.816" v="200" actId="2696"/>
        <pc:sldMkLst>
          <pc:docMk/>
          <pc:sldMk cId="2092813599" sldId="487"/>
        </pc:sldMkLst>
      </pc:sldChg>
      <pc:sldChg chg="del">
        <pc:chgData name="D Callanan" userId="951668ec-da26-491a-9b8a-af24bfeff26b" providerId="ADAL" clId="{A7BB8BA4-98AB-4F0D-8EA1-2B1A1A562891}" dt="2022-07-08T13:51:56.830" v="201" actId="2696"/>
        <pc:sldMkLst>
          <pc:docMk/>
          <pc:sldMk cId="3201213363" sldId="488"/>
        </pc:sldMkLst>
      </pc:sldChg>
      <pc:sldChg chg="del">
        <pc:chgData name="D Callanan" userId="951668ec-da26-491a-9b8a-af24bfeff26b" providerId="ADAL" clId="{A7BB8BA4-98AB-4F0D-8EA1-2B1A1A562891}" dt="2022-07-08T13:51:56.841" v="202" actId="2696"/>
        <pc:sldMkLst>
          <pc:docMk/>
          <pc:sldMk cId="4235578464" sldId="489"/>
        </pc:sldMkLst>
      </pc:sldChg>
      <pc:sldChg chg="del">
        <pc:chgData name="D Callanan" userId="951668ec-da26-491a-9b8a-af24bfeff26b" providerId="ADAL" clId="{A7BB8BA4-98AB-4F0D-8EA1-2B1A1A562891}" dt="2022-07-08T13:51:56.851" v="203" actId="2696"/>
        <pc:sldMkLst>
          <pc:docMk/>
          <pc:sldMk cId="329835889" sldId="490"/>
        </pc:sldMkLst>
      </pc:sldChg>
      <pc:sldChg chg="del">
        <pc:chgData name="D Callanan" userId="951668ec-da26-491a-9b8a-af24bfeff26b" providerId="ADAL" clId="{A7BB8BA4-98AB-4F0D-8EA1-2B1A1A562891}" dt="2022-07-08T13:51:56.860" v="204" actId="2696"/>
        <pc:sldMkLst>
          <pc:docMk/>
          <pc:sldMk cId="2630139292" sldId="491"/>
        </pc:sldMkLst>
      </pc:sldChg>
      <pc:sldChg chg="del">
        <pc:chgData name="D Callanan" userId="951668ec-da26-491a-9b8a-af24bfeff26b" providerId="ADAL" clId="{A7BB8BA4-98AB-4F0D-8EA1-2B1A1A562891}" dt="2022-07-08T13:51:56.872" v="205" actId="2696"/>
        <pc:sldMkLst>
          <pc:docMk/>
          <pc:sldMk cId="1670917666" sldId="492"/>
        </pc:sldMkLst>
      </pc:sldChg>
      <pc:sldChg chg="del">
        <pc:chgData name="D Callanan" userId="951668ec-da26-491a-9b8a-af24bfeff26b" providerId="ADAL" clId="{A7BB8BA4-98AB-4F0D-8EA1-2B1A1A562891}" dt="2022-07-08T13:51:56.885" v="206" actId="2696"/>
        <pc:sldMkLst>
          <pc:docMk/>
          <pc:sldMk cId="3584529167" sldId="493"/>
        </pc:sldMkLst>
      </pc:sldChg>
      <pc:sldChg chg="del">
        <pc:chgData name="D Callanan" userId="951668ec-da26-491a-9b8a-af24bfeff26b" providerId="ADAL" clId="{A7BB8BA4-98AB-4F0D-8EA1-2B1A1A562891}" dt="2022-07-08T13:51:56.898" v="207" actId="2696"/>
        <pc:sldMkLst>
          <pc:docMk/>
          <pc:sldMk cId="831634300" sldId="494"/>
        </pc:sldMkLst>
      </pc:sldChg>
      <pc:sldChg chg="del">
        <pc:chgData name="D Callanan" userId="951668ec-da26-491a-9b8a-af24bfeff26b" providerId="ADAL" clId="{A7BB8BA4-98AB-4F0D-8EA1-2B1A1A562891}" dt="2022-07-08T13:51:56.913" v="208" actId="2696"/>
        <pc:sldMkLst>
          <pc:docMk/>
          <pc:sldMk cId="2844486774" sldId="495"/>
        </pc:sldMkLst>
      </pc:sldChg>
      <pc:sldChg chg="del">
        <pc:chgData name="D Callanan" userId="951668ec-da26-491a-9b8a-af24bfeff26b" providerId="ADAL" clId="{A7BB8BA4-98AB-4F0D-8EA1-2B1A1A562891}" dt="2022-07-08T13:51:56.924" v="209" actId="2696"/>
        <pc:sldMkLst>
          <pc:docMk/>
          <pc:sldMk cId="422296842" sldId="496"/>
        </pc:sldMkLst>
      </pc:sldChg>
      <pc:sldChg chg="del">
        <pc:chgData name="D Callanan" userId="951668ec-da26-491a-9b8a-af24bfeff26b" providerId="ADAL" clId="{A7BB8BA4-98AB-4F0D-8EA1-2B1A1A562891}" dt="2022-07-08T13:51:56.939" v="210" actId="2696"/>
        <pc:sldMkLst>
          <pc:docMk/>
          <pc:sldMk cId="1620928186" sldId="497"/>
        </pc:sldMkLst>
      </pc:sldChg>
      <pc:sldChg chg="del">
        <pc:chgData name="D Callanan" userId="951668ec-da26-491a-9b8a-af24bfeff26b" providerId="ADAL" clId="{A7BB8BA4-98AB-4F0D-8EA1-2B1A1A562891}" dt="2022-07-08T13:51:56.951" v="211" actId="2696"/>
        <pc:sldMkLst>
          <pc:docMk/>
          <pc:sldMk cId="247812105" sldId="498"/>
        </pc:sldMkLst>
      </pc:sldChg>
      <pc:sldChg chg="del">
        <pc:chgData name="D Callanan" userId="951668ec-da26-491a-9b8a-af24bfeff26b" providerId="ADAL" clId="{A7BB8BA4-98AB-4F0D-8EA1-2B1A1A562891}" dt="2022-07-08T13:51:56.967" v="212" actId="2696"/>
        <pc:sldMkLst>
          <pc:docMk/>
          <pc:sldMk cId="800909892" sldId="499"/>
        </pc:sldMkLst>
      </pc:sldChg>
      <pc:sldChg chg="del">
        <pc:chgData name="D Callanan" userId="951668ec-da26-491a-9b8a-af24bfeff26b" providerId="ADAL" clId="{A7BB8BA4-98AB-4F0D-8EA1-2B1A1A562891}" dt="2022-07-08T13:51:56.980" v="213" actId="2696"/>
        <pc:sldMkLst>
          <pc:docMk/>
          <pc:sldMk cId="114552700" sldId="500"/>
        </pc:sldMkLst>
      </pc:sldChg>
      <pc:sldChg chg="del">
        <pc:chgData name="D Callanan" userId="951668ec-da26-491a-9b8a-af24bfeff26b" providerId="ADAL" clId="{A7BB8BA4-98AB-4F0D-8EA1-2B1A1A562891}" dt="2022-07-08T13:51:56.991" v="214" actId="2696"/>
        <pc:sldMkLst>
          <pc:docMk/>
          <pc:sldMk cId="2979384888" sldId="501"/>
        </pc:sldMkLst>
      </pc:sldChg>
      <pc:sldChg chg="del">
        <pc:chgData name="D Callanan" userId="951668ec-da26-491a-9b8a-af24bfeff26b" providerId="ADAL" clId="{A7BB8BA4-98AB-4F0D-8EA1-2B1A1A562891}" dt="2022-07-08T13:51:57.002" v="215" actId="2696"/>
        <pc:sldMkLst>
          <pc:docMk/>
          <pc:sldMk cId="497276259" sldId="502"/>
        </pc:sldMkLst>
      </pc:sldChg>
      <pc:sldChg chg="del">
        <pc:chgData name="D Callanan" userId="951668ec-da26-491a-9b8a-af24bfeff26b" providerId="ADAL" clId="{A7BB8BA4-98AB-4F0D-8EA1-2B1A1A562891}" dt="2022-07-08T13:51:57.014" v="216" actId="2696"/>
        <pc:sldMkLst>
          <pc:docMk/>
          <pc:sldMk cId="1977962104" sldId="503"/>
        </pc:sldMkLst>
      </pc:sldChg>
      <pc:sldChg chg="del">
        <pc:chgData name="D Callanan" userId="951668ec-da26-491a-9b8a-af24bfeff26b" providerId="ADAL" clId="{A7BB8BA4-98AB-4F0D-8EA1-2B1A1A562891}" dt="2022-07-08T13:51:57.024" v="217" actId="2696"/>
        <pc:sldMkLst>
          <pc:docMk/>
          <pc:sldMk cId="2350656723" sldId="504"/>
        </pc:sldMkLst>
      </pc:sldChg>
      <pc:sldChg chg="del">
        <pc:chgData name="D Callanan" userId="951668ec-da26-491a-9b8a-af24bfeff26b" providerId="ADAL" clId="{A7BB8BA4-98AB-4F0D-8EA1-2B1A1A562891}" dt="2022-07-08T13:51:57.035" v="218" actId="2696"/>
        <pc:sldMkLst>
          <pc:docMk/>
          <pc:sldMk cId="2186144430" sldId="505"/>
        </pc:sldMkLst>
      </pc:sldChg>
      <pc:sldChg chg="del">
        <pc:chgData name="D Callanan" userId="951668ec-da26-491a-9b8a-af24bfeff26b" providerId="ADAL" clId="{A7BB8BA4-98AB-4F0D-8EA1-2B1A1A562891}" dt="2022-07-08T13:51:57.045" v="219" actId="2696"/>
        <pc:sldMkLst>
          <pc:docMk/>
          <pc:sldMk cId="4251825651" sldId="506"/>
        </pc:sldMkLst>
      </pc:sldChg>
      <pc:sldChg chg="del">
        <pc:chgData name="D Callanan" userId="951668ec-da26-491a-9b8a-af24bfeff26b" providerId="ADAL" clId="{A7BB8BA4-98AB-4F0D-8EA1-2B1A1A562891}" dt="2022-07-08T13:51:57.056" v="220" actId="2696"/>
        <pc:sldMkLst>
          <pc:docMk/>
          <pc:sldMk cId="2509702" sldId="507"/>
        </pc:sldMkLst>
      </pc:sldChg>
      <pc:sldChg chg="del">
        <pc:chgData name="D Callanan" userId="951668ec-da26-491a-9b8a-af24bfeff26b" providerId="ADAL" clId="{A7BB8BA4-98AB-4F0D-8EA1-2B1A1A562891}" dt="2022-07-08T13:51:57.068" v="221" actId="2696"/>
        <pc:sldMkLst>
          <pc:docMk/>
          <pc:sldMk cId="2206815815" sldId="508"/>
        </pc:sldMkLst>
      </pc:sldChg>
      <pc:sldChg chg="del">
        <pc:chgData name="D Callanan" userId="951668ec-da26-491a-9b8a-af24bfeff26b" providerId="ADAL" clId="{A7BB8BA4-98AB-4F0D-8EA1-2B1A1A562891}" dt="2022-07-08T13:51:56.662" v="188" actId="2696"/>
        <pc:sldMkLst>
          <pc:docMk/>
          <pc:sldMk cId="1544790451" sldId="509"/>
        </pc:sldMkLst>
      </pc:sldChg>
      <pc:sldChg chg="del">
        <pc:chgData name="D Callanan" userId="951668ec-da26-491a-9b8a-af24bfeff26b" providerId="ADAL" clId="{A7BB8BA4-98AB-4F0D-8EA1-2B1A1A562891}" dt="2022-07-08T13:51:57.082" v="222" actId="2696"/>
        <pc:sldMkLst>
          <pc:docMk/>
          <pc:sldMk cId="836743159" sldId="510"/>
        </pc:sldMkLst>
      </pc:sldChg>
      <pc:sldChg chg="del">
        <pc:chgData name="D Callanan" userId="951668ec-da26-491a-9b8a-af24bfeff26b" providerId="ADAL" clId="{A7BB8BA4-98AB-4F0D-8EA1-2B1A1A562891}" dt="2022-07-08T13:51:57.092" v="223" actId="2696"/>
        <pc:sldMkLst>
          <pc:docMk/>
          <pc:sldMk cId="3977474895" sldId="512"/>
        </pc:sldMkLst>
      </pc:sldChg>
      <pc:sldChg chg="del">
        <pc:chgData name="D Callanan" userId="951668ec-da26-491a-9b8a-af24bfeff26b" providerId="ADAL" clId="{A7BB8BA4-98AB-4F0D-8EA1-2B1A1A562891}" dt="2022-07-08T13:51:57.102" v="224" actId="2696"/>
        <pc:sldMkLst>
          <pc:docMk/>
          <pc:sldMk cId="2645668803" sldId="513"/>
        </pc:sldMkLst>
      </pc:sldChg>
      <pc:sldChg chg="del">
        <pc:chgData name="D Callanan" userId="951668ec-da26-491a-9b8a-af24bfeff26b" providerId="ADAL" clId="{A7BB8BA4-98AB-4F0D-8EA1-2B1A1A562891}" dt="2022-07-08T13:51:57.109" v="225" actId="2696"/>
        <pc:sldMkLst>
          <pc:docMk/>
          <pc:sldMk cId="1393204988" sldId="514"/>
        </pc:sldMkLst>
      </pc:sldChg>
      <pc:sldChg chg="del">
        <pc:chgData name="D Callanan" userId="951668ec-da26-491a-9b8a-af24bfeff26b" providerId="ADAL" clId="{A7BB8BA4-98AB-4F0D-8EA1-2B1A1A562891}" dt="2022-07-08T13:51:57.116" v="226" actId="2696"/>
        <pc:sldMkLst>
          <pc:docMk/>
          <pc:sldMk cId="3857751771" sldId="515"/>
        </pc:sldMkLst>
      </pc:sldChg>
      <pc:sldChg chg="del">
        <pc:chgData name="D Callanan" userId="951668ec-da26-491a-9b8a-af24bfeff26b" providerId="ADAL" clId="{A7BB8BA4-98AB-4F0D-8EA1-2B1A1A562891}" dt="2022-07-08T13:51:57.124" v="227" actId="2696"/>
        <pc:sldMkLst>
          <pc:docMk/>
          <pc:sldMk cId="2437775648" sldId="516"/>
        </pc:sldMkLst>
      </pc:sldChg>
      <pc:sldChg chg="del">
        <pc:chgData name="D Callanan" userId="951668ec-da26-491a-9b8a-af24bfeff26b" providerId="ADAL" clId="{A7BB8BA4-98AB-4F0D-8EA1-2B1A1A562891}" dt="2022-07-08T13:51:57.132" v="228" actId="2696"/>
        <pc:sldMkLst>
          <pc:docMk/>
          <pc:sldMk cId="1397649336" sldId="517"/>
        </pc:sldMkLst>
      </pc:sldChg>
      <pc:sldChg chg="del">
        <pc:chgData name="D Callanan" userId="951668ec-da26-491a-9b8a-af24bfeff26b" providerId="ADAL" clId="{A7BB8BA4-98AB-4F0D-8EA1-2B1A1A562891}" dt="2022-07-08T13:51:57.142" v="229" actId="2696"/>
        <pc:sldMkLst>
          <pc:docMk/>
          <pc:sldMk cId="3196059175" sldId="518"/>
        </pc:sldMkLst>
      </pc:sldChg>
      <pc:sldChg chg="del">
        <pc:chgData name="D Callanan" userId="951668ec-da26-491a-9b8a-af24bfeff26b" providerId="ADAL" clId="{A7BB8BA4-98AB-4F0D-8EA1-2B1A1A562891}" dt="2022-07-08T13:51:57.150" v="230" actId="2696"/>
        <pc:sldMkLst>
          <pc:docMk/>
          <pc:sldMk cId="3014156589" sldId="519"/>
        </pc:sldMkLst>
      </pc:sldChg>
      <pc:sldChg chg="del">
        <pc:chgData name="D Callanan" userId="951668ec-da26-491a-9b8a-af24bfeff26b" providerId="ADAL" clId="{A7BB8BA4-98AB-4F0D-8EA1-2B1A1A562891}" dt="2022-07-08T13:51:57.161" v="231" actId="2696"/>
        <pc:sldMkLst>
          <pc:docMk/>
          <pc:sldMk cId="1508672209" sldId="520"/>
        </pc:sldMkLst>
      </pc:sldChg>
      <pc:sldChg chg="del">
        <pc:chgData name="D Callanan" userId="951668ec-da26-491a-9b8a-af24bfeff26b" providerId="ADAL" clId="{A7BB8BA4-98AB-4F0D-8EA1-2B1A1A562891}" dt="2022-07-08T13:51:57.173" v="232" actId="2696"/>
        <pc:sldMkLst>
          <pc:docMk/>
          <pc:sldMk cId="40306779" sldId="521"/>
        </pc:sldMkLst>
      </pc:sldChg>
      <pc:sldChg chg="del">
        <pc:chgData name="D Callanan" userId="951668ec-da26-491a-9b8a-af24bfeff26b" providerId="ADAL" clId="{A7BB8BA4-98AB-4F0D-8EA1-2B1A1A562891}" dt="2022-07-08T13:51:57.185" v="233" actId="2696"/>
        <pc:sldMkLst>
          <pc:docMk/>
          <pc:sldMk cId="2874686980" sldId="522"/>
        </pc:sldMkLst>
      </pc:sldChg>
      <pc:sldChg chg="del">
        <pc:chgData name="D Callanan" userId="951668ec-da26-491a-9b8a-af24bfeff26b" providerId="ADAL" clId="{A7BB8BA4-98AB-4F0D-8EA1-2B1A1A562891}" dt="2022-07-08T13:51:57.196" v="234" actId="2696"/>
        <pc:sldMkLst>
          <pc:docMk/>
          <pc:sldMk cId="797145607" sldId="523"/>
        </pc:sldMkLst>
      </pc:sldChg>
      <pc:sldChg chg="del">
        <pc:chgData name="D Callanan" userId="951668ec-da26-491a-9b8a-af24bfeff26b" providerId="ADAL" clId="{A7BB8BA4-98AB-4F0D-8EA1-2B1A1A562891}" dt="2022-07-08T13:51:57.208" v="235" actId="2696"/>
        <pc:sldMkLst>
          <pc:docMk/>
          <pc:sldMk cId="4075588536" sldId="524"/>
        </pc:sldMkLst>
      </pc:sldChg>
      <pc:sldChg chg="del">
        <pc:chgData name="D Callanan" userId="951668ec-da26-491a-9b8a-af24bfeff26b" providerId="ADAL" clId="{A7BB8BA4-98AB-4F0D-8EA1-2B1A1A562891}" dt="2022-07-08T13:51:57.223" v="236" actId="2696"/>
        <pc:sldMkLst>
          <pc:docMk/>
          <pc:sldMk cId="1484796791" sldId="525"/>
        </pc:sldMkLst>
      </pc:sldChg>
      <pc:sldChg chg="del">
        <pc:chgData name="D Callanan" userId="951668ec-da26-491a-9b8a-af24bfeff26b" providerId="ADAL" clId="{A7BB8BA4-98AB-4F0D-8EA1-2B1A1A562891}" dt="2022-07-08T13:51:57.233" v="237" actId="2696"/>
        <pc:sldMkLst>
          <pc:docMk/>
          <pc:sldMk cId="1434506844" sldId="526"/>
        </pc:sldMkLst>
      </pc:sldChg>
      <pc:sldChg chg="del">
        <pc:chgData name="D Callanan" userId="951668ec-da26-491a-9b8a-af24bfeff26b" providerId="ADAL" clId="{A7BB8BA4-98AB-4F0D-8EA1-2B1A1A562891}" dt="2022-07-08T13:51:57.242" v="238" actId="2696"/>
        <pc:sldMkLst>
          <pc:docMk/>
          <pc:sldMk cId="393343196" sldId="527"/>
        </pc:sldMkLst>
      </pc:sldChg>
      <pc:sldChg chg="del">
        <pc:chgData name="D Callanan" userId="951668ec-da26-491a-9b8a-af24bfeff26b" providerId="ADAL" clId="{A7BB8BA4-98AB-4F0D-8EA1-2B1A1A562891}" dt="2022-07-08T13:51:57.252" v="239" actId="2696"/>
        <pc:sldMkLst>
          <pc:docMk/>
          <pc:sldMk cId="2771274826" sldId="528"/>
        </pc:sldMkLst>
      </pc:sldChg>
      <pc:sldChg chg="del">
        <pc:chgData name="D Callanan" userId="951668ec-da26-491a-9b8a-af24bfeff26b" providerId="ADAL" clId="{A7BB8BA4-98AB-4F0D-8EA1-2B1A1A562891}" dt="2022-07-08T13:51:57.261" v="240" actId="2696"/>
        <pc:sldMkLst>
          <pc:docMk/>
          <pc:sldMk cId="1273438741" sldId="529"/>
        </pc:sldMkLst>
      </pc:sldChg>
      <pc:sldChg chg="del">
        <pc:chgData name="D Callanan" userId="951668ec-da26-491a-9b8a-af24bfeff26b" providerId="ADAL" clId="{A7BB8BA4-98AB-4F0D-8EA1-2B1A1A562891}" dt="2022-07-08T13:51:57.270" v="241" actId="2696"/>
        <pc:sldMkLst>
          <pc:docMk/>
          <pc:sldMk cId="95938934" sldId="530"/>
        </pc:sldMkLst>
      </pc:sldChg>
      <pc:sldChg chg="del">
        <pc:chgData name="D Callanan" userId="951668ec-da26-491a-9b8a-af24bfeff26b" providerId="ADAL" clId="{A7BB8BA4-98AB-4F0D-8EA1-2B1A1A562891}" dt="2022-07-08T13:51:57.280" v="242" actId="2696"/>
        <pc:sldMkLst>
          <pc:docMk/>
          <pc:sldMk cId="442672429" sldId="531"/>
        </pc:sldMkLst>
      </pc:sldChg>
      <pc:sldChg chg="del">
        <pc:chgData name="D Callanan" userId="951668ec-da26-491a-9b8a-af24bfeff26b" providerId="ADAL" clId="{A7BB8BA4-98AB-4F0D-8EA1-2B1A1A562891}" dt="2022-07-08T13:51:57.294" v="243" actId="2696"/>
        <pc:sldMkLst>
          <pc:docMk/>
          <pc:sldMk cId="2924035536" sldId="532"/>
        </pc:sldMkLst>
      </pc:sldChg>
      <pc:sldChg chg="del">
        <pc:chgData name="D Callanan" userId="951668ec-da26-491a-9b8a-af24bfeff26b" providerId="ADAL" clId="{A7BB8BA4-98AB-4F0D-8EA1-2B1A1A562891}" dt="2022-07-08T13:51:57.305" v="244" actId="2696"/>
        <pc:sldMkLst>
          <pc:docMk/>
          <pc:sldMk cId="3498293737" sldId="533"/>
        </pc:sldMkLst>
      </pc:sldChg>
      <pc:sldChg chg="del">
        <pc:chgData name="D Callanan" userId="951668ec-da26-491a-9b8a-af24bfeff26b" providerId="ADAL" clId="{A7BB8BA4-98AB-4F0D-8EA1-2B1A1A562891}" dt="2022-07-08T13:51:57.314" v="245" actId="2696"/>
        <pc:sldMkLst>
          <pc:docMk/>
          <pc:sldMk cId="4041200279" sldId="534"/>
        </pc:sldMkLst>
      </pc:sldChg>
      <pc:sldChg chg="del">
        <pc:chgData name="D Callanan" userId="951668ec-da26-491a-9b8a-af24bfeff26b" providerId="ADAL" clId="{A7BB8BA4-98AB-4F0D-8EA1-2B1A1A562891}" dt="2022-07-08T13:51:57.322" v="246" actId="2696"/>
        <pc:sldMkLst>
          <pc:docMk/>
          <pc:sldMk cId="413265674" sldId="535"/>
        </pc:sldMkLst>
      </pc:sldChg>
      <pc:sldChg chg="del">
        <pc:chgData name="D Callanan" userId="951668ec-da26-491a-9b8a-af24bfeff26b" providerId="ADAL" clId="{A7BB8BA4-98AB-4F0D-8EA1-2B1A1A562891}" dt="2022-07-08T13:51:57.332" v="247" actId="2696"/>
        <pc:sldMkLst>
          <pc:docMk/>
          <pc:sldMk cId="2125540972" sldId="536"/>
        </pc:sldMkLst>
      </pc:sldChg>
      <pc:sldChg chg="del">
        <pc:chgData name="D Callanan" userId="951668ec-da26-491a-9b8a-af24bfeff26b" providerId="ADAL" clId="{A7BB8BA4-98AB-4F0D-8EA1-2B1A1A562891}" dt="2022-07-08T13:51:57.341" v="248" actId="2696"/>
        <pc:sldMkLst>
          <pc:docMk/>
          <pc:sldMk cId="3583220452" sldId="537"/>
        </pc:sldMkLst>
      </pc:sldChg>
      <pc:sldChg chg="del">
        <pc:chgData name="D Callanan" userId="951668ec-da26-491a-9b8a-af24bfeff26b" providerId="ADAL" clId="{A7BB8BA4-98AB-4F0D-8EA1-2B1A1A562891}" dt="2022-07-08T13:51:57.350" v="249" actId="2696"/>
        <pc:sldMkLst>
          <pc:docMk/>
          <pc:sldMk cId="3582087494" sldId="538"/>
        </pc:sldMkLst>
      </pc:sldChg>
      <pc:sldChg chg="del">
        <pc:chgData name="D Callanan" userId="951668ec-da26-491a-9b8a-af24bfeff26b" providerId="ADAL" clId="{A7BB8BA4-98AB-4F0D-8EA1-2B1A1A562891}" dt="2022-07-08T13:51:57.359" v="250" actId="2696"/>
        <pc:sldMkLst>
          <pc:docMk/>
          <pc:sldMk cId="873015583" sldId="539"/>
        </pc:sldMkLst>
      </pc:sldChg>
      <pc:sldChg chg="del">
        <pc:chgData name="D Callanan" userId="951668ec-da26-491a-9b8a-af24bfeff26b" providerId="ADAL" clId="{A7BB8BA4-98AB-4F0D-8EA1-2B1A1A562891}" dt="2022-07-08T13:51:57.375" v="251" actId="2696"/>
        <pc:sldMkLst>
          <pc:docMk/>
          <pc:sldMk cId="2348508955" sldId="540"/>
        </pc:sldMkLst>
      </pc:sldChg>
      <pc:sldChg chg="del">
        <pc:chgData name="D Callanan" userId="951668ec-da26-491a-9b8a-af24bfeff26b" providerId="ADAL" clId="{A7BB8BA4-98AB-4F0D-8EA1-2B1A1A562891}" dt="2022-07-08T13:51:57.388" v="252" actId="2696"/>
        <pc:sldMkLst>
          <pc:docMk/>
          <pc:sldMk cId="3265177503" sldId="541"/>
        </pc:sldMkLst>
      </pc:sldChg>
      <pc:sldChg chg="del">
        <pc:chgData name="D Callanan" userId="951668ec-da26-491a-9b8a-af24bfeff26b" providerId="ADAL" clId="{A7BB8BA4-98AB-4F0D-8EA1-2B1A1A562891}" dt="2022-07-08T13:51:57.397" v="253" actId="2696"/>
        <pc:sldMkLst>
          <pc:docMk/>
          <pc:sldMk cId="2478110086" sldId="542"/>
        </pc:sldMkLst>
      </pc:sldChg>
      <pc:sldChg chg="del">
        <pc:chgData name="D Callanan" userId="951668ec-da26-491a-9b8a-af24bfeff26b" providerId="ADAL" clId="{A7BB8BA4-98AB-4F0D-8EA1-2B1A1A562891}" dt="2022-07-08T13:51:57.405" v="254" actId="2696"/>
        <pc:sldMkLst>
          <pc:docMk/>
          <pc:sldMk cId="2842339582" sldId="543"/>
        </pc:sldMkLst>
      </pc:sldChg>
      <pc:sldChg chg="del">
        <pc:chgData name="D Callanan" userId="951668ec-da26-491a-9b8a-af24bfeff26b" providerId="ADAL" clId="{A7BB8BA4-98AB-4F0D-8EA1-2B1A1A562891}" dt="2022-07-08T13:51:57.413" v="255" actId="2696"/>
        <pc:sldMkLst>
          <pc:docMk/>
          <pc:sldMk cId="1244457629" sldId="544"/>
        </pc:sldMkLst>
      </pc:sldChg>
      <pc:sldChg chg="del">
        <pc:chgData name="D Callanan" userId="951668ec-da26-491a-9b8a-af24bfeff26b" providerId="ADAL" clId="{A7BB8BA4-98AB-4F0D-8EA1-2B1A1A562891}" dt="2022-07-08T13:51:57.421" v="256" actId="2696"/>
        <pc:sldMkLst>
          <pc:docMk/>
          <pc:sldMk cId="2063186561" sldId="545"/>
        </pc:sldMkLst>
      </pc:sldChg>
      <pc:sldChg chg="del">
        <pc:chgData name="D Callanan" userId="951668ec-da26-491a-9b8a-af24bfeff26b" providerId="ADAL" clId="{A7BB8BA4-98AB-4F0D-8EA1-2B1A1A562891}" dt="2022-07-08T13:51:57.431" v="257" actId="2696"/>
        <pc:sldMkLst>
          <pc:docMk/>
          <pc:sldMk cId="31280119" sldId="546"/>
        </pc:sldMkLst>
      </pc:sldChg>
      <pc:sldChg chg="del">
        <pc:chgData name="D Callanan" userId="951668ec-da26-491a-9b8a-af24bfeff26b" providerId="ADAL" clId="{A7BB8BA4-98AB-4F0D-8EA1-2B1A1A562891}" dt="2022-07-08T13:51:57.440" v="258" actId="2696"/>
        <pc:sldMkLst>
          <pc:docMk/>
          <pc:sldMk cId="3544933483" sldId="547"/>
        </pc:sldMkLst>
      </pc:sldChg>
      <pc:sldChg chg="del">
        <pc:chgData name="D Callanan" userId="951668ec-da26-491a-9b8a-af24bfeff26b" providerId="ADAL" clId="{A7BB8BA4-98AB-4F0D-8EA1-2B1A1A562891}" dt="2022-07-08T13:51:57.450" v="259" actId="2696"/>
        <pc:sldMkLst>
          <pc:docMk/>
          <pc:sldMk cId="2672477469" sldId="548"/>
        </pc:sldMkLst>
      </pc:sldChg>
      <pc:sldChg chg="del">
        <pc:chgData name="D Callanan" userId="951668ec-da26-491a-9b8a-af24bfeff26b" providerId="ADAL" clId="{A7BB8BA4-98AB-4F0D-8EA1-2B1A1A562891}" dt="2022-07-08T13:51:57.457" v="260" actId="2696"/>
        <pc:sldMkLst>
          <pc:docMk/>
          <pc:sldMk cId="3617680572" sldId="549"/>
        </pc:sldMkLst>
      </pc:sldChg>
      <pc:sldChg chg="del">
        <pc:chgData name="D Callanan" userId="951668ec-da26-491a-9b8a-af24bfeff26b" providerId="ADAL" clId="{A7BB8BA4-98AB-4F0D-8EA1-2B1A1A562891}" dt="2022-07-08T13:51:57.467" v="261" actId="2696"/>
        <pc:sldMkLst>
          <pc:docMk/>
          <pc:sldMk cId="4006765772" sldId="550"/>
        </pc:sldMkLst>
      </pc:sldChg>
      <pc:sldChg chg="del">
        <pc:chgData name="D Callanan" userId="951668ec-da26-491a-9b8a-af24bfeff26b" providerId="ADAL" clId="{A7BB8BA4-98AB-4F0D-8EA1-2B1A1A562891}" dt="2022-07-08T13:51:57.479" v="262" actId="2696"/>
        <pc:sldMkLst>
          <pc:docMk/>
          <pc:sldMk cId="285852684" sldId="551"/>
        </pc:sldMkLst>
      </pc:sldChg>
      <pc:sldChg chg="del">
        <pc:chgData name="D Callanan" userId="951668ec-da26-491a-9b8a-af24bfeff26b" providerId="ADAL" clId="{A7BB8BA4-98AB-4F0D-8EA1-2B1A1A562891}" dt="2022-07-08T13:51:57.489" v="263" actId="2696"/>
        <pc:sldMkLst>
          <pc:docMk/>
          <pc:sldMk cId="40061586" sldId="552"/>
        </pc:sldMkLst>
      </pc:sldChg>
      <pc:sldChg chg="del">
        <pc:chgData name="D Callanan" userId="951668ec-da26-491a-9b8a-af24bfeff26b" providerId="ADAL" clId="{A7BB8BA4-98AB-4F0D-8EA1-2B1A1A562891}" dt="2022-07-08T13:51:57.502" v="264" actId="2696"/>
        <pc:sldMkLst>
          <pc:docMk/>
          <pc:sldMk cId="3926276697" sldId="553"/>
        </pc:sldMkLst>
      </pc:sldChg>
      <pc:sldChg chg="del">
        <pc:chgData name="D Callanan" userId="951668ec-da26-491a-9b8a-af24bfeff26b" providerId="ADAL" clId="{A7BB8BA4-98AB-4F0D-8EA1-2B1A1A562891}" dt="2022-07-08T13:51:57.512" v="265" actId="2696"/>
        <pc:sldMkLst>
          <pc:docMk/>
          <pc:sldMk cId="4154689274" sldId="554"/>
        </pc:sldMkLst>
      </pc:sldChg>
      <pc:sldChg chg="del">
        <pc:chgData name="D Callanan" userId="951668ec-da26-491a-9b8a-af24bfeff26b" providerId="ADAL" clId="{A7BB8BA4-98AB-4F0D-8EA1-2B1A1A562891}" dt="2022-07-08T13:51:57.524" v="266" actId="2696"/>
        <pc:sldMkLst>
          <pc:docMk/>
          <pc:sldMk cId="3532198" sldId="555"/>
        </pc:sldMkLst>
      </pc:sldChg>
      <pc:sldChg chg="del">
        <pc:chgData name="D Callanan" userId="951668ec-da26-491a-9b8a-af24bfeff26b" providerId="ADAL" clId="{A7BB8BA4-98AB-4F0D-8EA1-2B1A1A562891}" dt="2022-07-08T13:51:57.536" v="267" actId="2696"/>
        <pc:sldMkLst>
          <pc:docMk/>
          <pc:sldMk cId="412130099" sldId="5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57890-6D62-450C-8D28-3032B6F70336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EE0D9-BE0E-4467-8706-5F06E3BC7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0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able groups only. Could be a H/W. Difficult graph to draw as neither x or y values are ‘nice’. </a:t>
            </a:r>
            <a:r>
              <a:rPr lang="en-US"/>
              <a:t>Springs &amp; Friction experiments </a:t>
            </a:r>
            <a:r>
              <a:rPr lang="en-US" dirty="0"/>
              <a:t>later in unit gives better graph practice for lower ability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0" dirty="0">
                <a:solidFill>
                  <a:srgbClr val="FFFFFF"/>
                </a:solidFill>
                <a:sym typeface="Wingdings"/>
              </a:rPr>
              <a:t> 	See H/W Sheet 7Ka-7 </a:t>
            </a:r>
            <a:r>
              <a:rPr lang="en-GB" sz="1200" i="1" kern="0" dirty="0">
                <a:solidFill>
                  <a:srgbClr val="FFFFFF"/>
                </a:solidFill>
                <a:sym typeface="Wingdings"/>
              </a:rPr>
              <a:t>Measuring masses</a:t>
            </a:r>
            <a:r>
              <a:rPr lang="en-GB" sz="1200" kern="0" dirty="0">
                <a:solidFill>
                  <a:srgbClr val="FFFFFF"/>
                </a:solidFill>
                <a:sym typeface="Wingdings"/>
              </a:rPr>
              <a:t> for more detail.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EE0D9-BE0E-4467-8706-5F06E3BC7B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0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0" dirty="0">
                <a:solidFill>
                  <a:srgbClr val="FFFFFF"/>
                </a:solidFill>
                <a:sym typeface="Wingdings"/>
              </a:rPr>
              <a:t> 	See H/W Sheet 7Ka-7 </a:t>
            </a:r>
            <a:r>
              <a:rPr lang="en-GB" sz="1200" i="1" kern="0" dirty="0">
                <a:solidFill>
                  <a:srgbClr val="FFFFFF"/>
                </a:solidFill>
                <a:sym typeface="Wingdings"/>
              </a:rPr>
              <a:t>Measuring masses</a:t>
            </a:r>
            <a:r>
              <a:rPr lang="en-GB" sz="1200" kern="0" dirty="0">
                <a:solidFill>
                  <a:srgbClr val="FFFFFF"/>
                </a:solidFill>
                <a:sym typeface="Wingdings"/>
              </a:rPr>
              <a:t> for more detail.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EE0D9-BE0E-4467-8706-5F06E3BC7B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10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6D0hmLt-S0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wJjKXj0ebE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whMAIGNq7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whMAIGNq7E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bc.co.uk/programmes/p01b8sj5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9928" y="1063362"/>
            <a:ext cx="10552143" cy="1429702"/>
          </a:xfrm>
        </p:spPr>
        <p:txBody>
          <a:bodyPr>
            <a:normAutofit fontScale="90000"/>
          </a:bodyPr>
          <a:lstStyle/>
          <a:p>
            <a:r>
              <a:rPr lang="en-GB" sz="9600" dirty="0"/>
              <a:t>7Ka2 Mass and Weight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CB19928-71B0-420D-8C3B-DC6A178B6697}"/>
              </a:ext>
            </a:extLst>
          </p:cNvPr>
          <p:cNvSpPr txBox="1">
            <a:spLocks/>
          </p:cNvSpPr>
          <p:nvPr/>
        </p:nvSpPr>
        <p:spPr>
          <a:xfrm>
            <a:off x="9448800" y="230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6A278D-FBDF-410C-8ABB-48CDFB3D7D2E}" type="datetime1">
              <a:rPr lang="en-IE" sz="3600" smtClean="0"/>
              <a:pPr algn="ctr"/>
              <a:t>08/07/2022</a:t>
            </a:fld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98C6E-A9FC-46B3-8DC3-2484A8189B7D}"/>
              </a:ext>
            </a:extLst>
          </p:cNvPr>
          <p:cNvSpPr txBox="1"/>
          <p:nvPr/>
        </p:nvSpPr>
        <p:spPr>
          <a:xfrm>
            <a:off x="275791" y="1351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D84D15-9858-41CD-9E83-00E00BE01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03165"/>
              </p:ext>
            </p:extLst>
          </p:nvPr>
        </p:nvGraphicFramePr>
        <p:xfrm>
          <a:off x="1036908" y="2719016"/>
          <a:ext cx="10118181" cy="309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727">
                  <a:extLst>
                    <a:ext uri="{9D8B030D-6E8A-4147-A177-3AD203B41FA5}">
                      <a16:colId xmlns:a16="http://schemas.microsoft.com/office/drawing/2014/main" val="218546875"/>
                    </a:ext>
                  </a:extLst>
                </a:gridCol>
                <a:gridCol w="3372727">
                  <a:extLst>
                    <a:ext uri="{9D8B030D-6E8A-4147-A177-3AD203B41FA5}">
                      <a16:colId xmlns:a16="http://schemas.microsoft.com/office/drawing/2014/main" val="1528982376"/>
                    </a:ext>
                  </a:extLst>
                </a:gridCol>
                <a:gridCol w="3372727">
                  <a:extLst>
                    <a:ext uri="{9D8B030D-6E8A-4147-A177-3AD203B41FA5}">
                      <a16:colId xmlns:a16="http://schemas.microsoft.com/office/drawing/2014/main" val="2030259404"/>
                    </a:ext>
                  </a:extLst>
                </a:gridCol>
              </a:tblGrid>
              <a:tr h="100716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Mass 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Weight / 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53036"/>
                  </a:ext>
                </a:extLst>
              </a:tr>
              <a:tr h="2086691">
                <a:tc>
                  <a:txBody>
                    <a:bodyPr/>
                    <a:lstStyle/>
                    <a:p>
                      <a:pPr algn="ctr"/>
                      <a:endParaRPr lang="en-GB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994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40937F-7785-4FEE-904F-EA289000F9C6}"/>
              </a:ext>
            </a:extLst>
          </p:cNvPr>
          <p:cNvSpPr txBox="1"/>
          <p:nvPr/>
        </p:nvSpPr>
        <p:spPr>
          <a:xfrm>
            <a:off x="1779912" y="4715384"/>
            <a:ext cx="8632172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Use an pencil and ruler to draw out this table taking up about ½ page</a:t>
            </a:r>
          </a:p>
        </p:txBody>
      </p:sp>
    </p:spTree>
    <p:extLst>
      <p:ext uri="{BB962C8B-B14F-4D97-AF65-F5344CB8AC3E}">
        <p14:creationId xmlns:p14="http://schemas.microsoft.com/office/powerpoint/2010/main" val="107607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10" y="6162675"/>
            <a:ext cx="2676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01335-75C4-FE46-81CD-1AC266EAF68A}"/>
              </a:ext>
            </a:extLst>
          </p:cNvPr>
          <p:cNvSpPr txBox="1"/>
          <p:nvPr/>
        </p:nvSpPr>
        <p:spPr>
          <a:xfrm>
            <a:off x="5141085" y="6333319"/>
            <a:ext cx="497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Video not loading? Wait a few seconds or…</a:t>
            </a:r>
          </a:p>
        </p:txBody>
      </p:sp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93A0730B-9E5C-47E6-97FD-2D5A0D73B5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11" y="21167"/>
            <a:ext cx="12192000" cy="59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3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A023F-9DFD-4462-8298-98725352E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265" y="1011381"/>
            <a:ext cx="4446356" cy="3935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115678-C319-3B4C-92B9-50F9A6F3E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18" y="1011381"/>
            <a:ext cx="5236447" cy="39359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7469B3-1C1A-49D1-BB03-F096A3865D6A}"/>
              </a:ext>
            </a:extLst>
          </p:cNvPr>
          <p:cNvSpPr/>
          <p:nvPr/>
        </p:nvSpPr>
        <p:spPr>
          <a:xfrm>
            <a:off x="1706016" y="5394159"/>
            <a:ext cx="877996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So what do we really mean by </a:t>
            </a:r>
            <a:r>
              <a:rPr lang="en-GB" sz="3600" i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mass</a:t>
            </a:r>
            <a:r>
              <a:rPr lang="en-GB" sz="36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&amp; </a:t>
            </a:r>
            <a:r>
              <a:rPr lang="en-GB" sz="3600" i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weight</a:t>
            </a:r>
            <a:r>
              <a:rPr lang="en-GB" sz="36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972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B20E-10A4-7D44-BECB-5A768AFDFF8E}"/>
              </a:ext>
            </a:extLst>
          </p:cNvPr>
          <p:cNvSpPr txBox="1"/>
          <p:nvPr/>
        </p:nvSpPr>
        <p:spPr>
          <a:xfrm>
            <a:off x="297206" y="301280"/>
            <a:ext cx="1172757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/>
              <a:t>Explain the difference between mass and weight </a:t>
            </a:r>
            <a:r>
              <a:rPr lang="en-US" sz="2800" dirty="0"/>
              <a:t>(6 marks)</a:t>
            </a:r>
            <a:endParaRPr lang="en-US" sz="4000" dirty="0"/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C77DDD1A-2E0F-BC4F-A9D8-5D7FA90FE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807" y="1389996"/>
            <a:ext cx="100888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6885" indent="-596885" defTabSz="1219170">
              <a:defRPr/>
            </a:pPr>
            <a:r>
              <a:rPr lang="en-GB" sz="3733" kern="0" dirty="0">
                <a:sym typeface="Wingdings"/>
              </a:rPr>
              <a:t> Use the table to help you.     Add diagrams.</a:t>
            </a:r>
            <a:r>
              <a:rPr lang="en-GB" sz="3200" kern="0" dirty="0">
                <a:solidFill>
                  <a:srgbClr val="FFFFFF"/>
                </a:solidFill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E73CFAE2-F1CC-FB4D-8047-2FFB0071CE26}"/>
              </a:ext>
            </a:extLst>
          </p:cNvPr>
          <p:cNvSpPr/>
          <p:nvPr/>
        </p:nvSpPr>
        <p:spPr>
          <a:xfrm>
            <a:off x="6616931" y="1480932"/>
            <a:ext cx="518160" cy="47244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2E8B8-C233-4EB5-A0CD-E6DA7F2F6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5" t="29899" r="24747" b="33737"/>
          <a:stretch/>
        </p:blipFill>
        <p:spPr>
          <a:xfrm>
            <a:off x="161015" y="2325708"/>
            <a:ext cx="11863762" cy="37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5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B20E-10A4-7D44-BECB-5A768AFDFF8E}"/>
              </a:ext>
            </a:extLst>
          </p:cNvPr>
          <p:cNvSpPr txBox="1"/>
          <p:nvPr/>
        </p:nvSpPr>
        <p:spPr>
          <a:xfrm>
            <a:off x="568727" y="384331"/>
            <a:ext cx="12198208" cy="6667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377">
              <a:defRPr/>
            </a:pPr>
            <a:r>
              <a:rPr lang="en-US" sz="3733" u="sng" dirty="0">
                <a:solidFill>
                  <a:srgbClr val="000000"/>
                </a:solidFill>
                <a:latin typeface="+mj-lt"/>
              </a:rPr>
              <a:t>Explain the difference between mass and weight </a:t>
            </a:r>
            <a:r>
              <a:rPr lang="en-US" sz="2667" u="sng" dirty="0">
                <a:solidFill>
                  <a:srgbClr val="000000"/>
                </a:solidFill>
                <a:latin typeface="+mj-lt"/>
              </a:rPr>
              <a:t>(6 marks)</a:t>
            </a:r>
            <a:endParaRPr lang="en-US" sz="3733" u="sng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47F47-E128-DA4C-AC81-23EA92354A07}"/>
              </a:ext>
            </a:extLst>
          </p:cNvPr>
          <p:cNvSpPr txBox="1"/>
          <p:nvPr/>
        </p:nvSpPr>
        <p:spPr>
          <a:xfrm>
            <a:off x="558204" y="1175121"/>
            <a:ext cx="11153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242"/>
                </a:solidFill>
              </a:rPr>
              <a:t>Mass is the amount of matter (stuff) in an object, whereas weight is the effect of gravity on it.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F584A-3946-6045-A6D0-12C0B2AFBDFA}"/>
              </a:ext>
            </a:extLst>
          </p:cNvPr>
          <p:cNvSpPr txBox="1"/>
          <p:nvPr/>
        </p:nvSpPr>
        <p:spPr>
          <a:xfrm>
            <a:off x="519132" y="2426904"/>
            <a:ext cx="1115373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009242"/>
                </a:solidFill>
              </a:rPr>
              <a:t>Mass is measured in kilograms (or grams), whereas weight is a force so is measured in newtons (and is shown by a downwards arrow).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D946A-7A72-644F-967B-4B8B5D647114}"/>
              </a:ext>
            </a:extLst>
          </p:cNvPr>
          <p:cNvSpPr txBox="1"/>
          <p:nvPr/>
        </p:nvSpPr>
        <p:spPr>
          <a:xfrm>
            <a:off x="519132" y="4202330"/>
            <a:ext cx="10592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242"/>
                </a:solidFill>
              </a:rPr>
              <a:t>The mass of an object is the same everywhere in the Universe, but it’s weight will vary on different moons or planets (because the amount of gravity varies). </a:t>
            </a:r>
          </a:p>
        </p:txBody>
      </p:sp>
      <p:pic>
        <p:nvPicPr>
          <p:cNvPr id="9" name="Picture 29" descr="http://pixabay.com/static/uploads/photo/2013/07/12/15/04/paint-149371_640.png">
            <a:extLst>
              <a:ext uri="{FF2B5EF4-FFF2-40B4-BE49-F238E27FC236}">
                <a16:creationId xmlns:a16="http://schemas.microsoft.com/office/drawing/2014/main" id="{116ACE04-B1B8-134C-B7A7-072434AE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9820" y="922481"/>
            <a:ext cx="889913" cy="177696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F036C5-317A-C241-AC0C-54D7E6BE2FFF}"/>
              </a:ext>
            </a:extLst>
          </p:cNvPr>
          <p:cNvSpPr txBox="1"/>
          <p:nvPr/>
        </p:nvSpPr>
        <p:spPr>
          <a:xfrm>
            <a:off x="10641465" y="1381814"/>
            <a:ext cx="100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9242"/>
                </a:solidFill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8BFDA-568E-874C-A3B7-CD17CB6A7F70}"/>
              </a:ext>
            </a:extLst>
          </p:cNvPr>
          <p:cNvSpPr txBox="1"/>
          <p:nvPr/>
        </p:nvSpPr>
        <p:spPr>
          <a:xfrm>
            <a:off x="5975103" y="5967907"/>
            <a:ext cx="595884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009242"/>
                </a:solidFill>
              </a:rPr>
              <a:t>  / 6    WWW:            EBI: 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7264E-00A9-41EC-AFD3-C5E98883809E}"/>
              </a:ext>
            </a:extLst>
          </p:cNvPr>
          <p:cNvSpPr txBox="1"/>
          <p:nvPr/>
        </p:nvSpPr>
        <p:spPr>
          <a:xfrm>
            <a:off x="10375635" y="2348417"/>
            <a:ext cx="100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9242"/>
                </a:solidFill>
              </a:rPr>
              <a:t>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00F85-09C7-4E68-91E8-FD6963A75178}"/>
              </a:ext>
            </a:extLst>
          </p:cNvPr>
          <p:cNvSpPr txBox="1"/>
          <p:nvPr/>
        </p:nvSpPr>
        <p:spPr>
          <a:xfrm>
            <a:off x="8815157" y="4075051"/>
            <a:ext cx="100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9242"/>
                </a:solidFill>
              </a:rPr>
              <a:t>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FF3FC4-7BE0-4D63-9B8A-82E6CF81F60E}"/>
              </a:ext>
            </a:extLst>
          </p:cNvPr>
          <p:cNvSpPr txBox="1"/>
          <p:nvPr/>
        </p:nvSpPr>
        <p:spPr>
          <a:xfrm>
            <a:off x="5134312" y="5175047"/>
            <a:ext cx="100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9242"/>
                </a:solidFill>
              </a:rPr>
              <a:t>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AB05CA-E838-4A8F-A8CB-7CC7B81085C1}"/>
              </a:ext>
            </a:extLst>
          </p:cNvPr>
          <p:cNvSpPr txBox="1"/>
          <p:nvPr/>
        </p:nvSpPr>
        <p:spPr>
          <a:xfrm>
            <a:off x="1816365" y="3043401"/>
            <a:ext cx="100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9242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6816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38" y="6162675"/>
            <a:ext cx="2676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whMAIGNq7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"/>
            <a:ext cx="12192000" cy="6038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FF91F8-94D3-B84E-80F8-F88021AB4BE2}"/>
              </a:ext>
            </a:extLst>
          </p:cNvPr>
          <p:cNvSpPr txBox="1"/>
          <p:nvPr/>
        </p:nvSpPr>
        <p:spPr>
          <a:xfrm>
            <a:off x="5141085" y="6333319"/>
            <a:ext cx="497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Video not loading? Wait a few seconds or…</a:t>
            </a:r>
          </a:p>
        </p:txBody>
      </p:sp>
    </p:spTree>
    <p:extLst>
      <p:ext uri="{BB962C8B-B14F-4D97-AF65-F5344CB8AC3E}">
        <p14:creationId xmlns:p14="http://schemas.microsoft.com/office/powerpoint/2010/main" val="19396604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F6C35-CCD5-9A41-AC5A-2B35D2E05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t="45333"/>
          <a:stretch/>
        </p:blipFill>
        <p:spPr>
          <a:xfrm>
            <a:off x="6861276" y="1579114"/>
            <a:ext cx="4438491" cy="34566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325691-492C-EA48-8946-6F01E5574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b="54667"/>
          <a:stretch/>
        </p:blipFill>
        <p:spPr>
          <a:xfrm>
            <a:off x="1003112" y="1618129"/>
            <a:ext cx="5231476" cy="3378593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D9665C33-BE9D-7440-89A4-3892724C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72578"/>
            <a:ext cx="8829580" cy="741911"/>
          </a:xfrm>
          <a:prstGeom prst="rec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Which measures mass &amp; which weight?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4B12F63C-C3CC-F04E-8429-4060F21F4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143" y="5339376"/>
            <a:ext cx="6361713" cy="617221"/>
          </a:xfrm>
          <a:prstGeom prst="rec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do we call each?</a:t>
            </a:r>
          </a:p>
        </p:txBody>
      </p:sp>
    </p:spTree>
    <p:extLst>
      <p:ext uri="{BB962C8B-B14F-4D97-AF65-F5344CB8AC3E}">
        <p14:creationId xmlns:p14="http://schemas.microsoft.com/office/powerpoint/2010/main" val="214417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F6C35-CCD5-9A41-AC5A-2B35D2E05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t="45333"/>
          <a:stretch/>
        </p:blipFill>
        <p:spPr>
          <a:xfrm>
            <a:off x="7038109" y="857395"/>
            <a:ext cx="4688281" cy="3651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325691-492C-EA48-8946-6F01E5574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b="54667"/>
          <a:stretch/>
        </p:blipFill>
        <p:spPr>
          <a:xfrm>
            <a:off x="712124" y="479076"/>
            <a:ext cx="5383876" cy="3477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C5B4F8-8450-D342-94E5-C50FE4BA8D34}"/>
              </a:ext>
            </a:extLst>
          </p:cNvPr>
          <p:cNvSpPr txBox="1"/>
          <p:nvPr/>
        </p:nvSpPr>
        <p:spPr>
          <a:xfrm>
            <a:off x="6674465" y="4316628"/>
            <a:ext cx="494123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/>
              <a:t>Balance for measuring mass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5B709-E940-FB4F-9179-951189B37132}"/>
              </a:ext>
            </a:extLst>
          </p:cNvPr>
          <p:cNvSpPr txBox="1"/>
          <p:nvPr/>
        </p:nvSpPr>
        <p:spPr>
          <a:xfrm>
            <a:off x="226341" y="4191937"/>
            <a:ext cx="5851648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/>
              <a:t>Force meter for measuring weight (with scale marked in kg)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5EFAC2-49E7-4D4B-AC93-671C52E0024D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47B4A9-B570-4C4E-920A-FDA0AF6F1DD2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45B93C-5E3F-45C1-A5F4-C97D74EB7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86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00205C-9430-884B-AA29-99A3B9470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35" y="0"/>
            <a:ext cx="9952765" cy="6858000"/>
          </a:xfrm>
          <a:prstGeom prst="rect">
            <a:avLst/>
          </a:prstGeom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0ABA8686-8800-CC48-BBA1-FE5E454F2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194" y="3843520"/>
            <a:ext cx="3971727" cy="2877321"/>
          </a:xfrm>
          <a:prstGeom prst="cloudCallout">
            <a:avLst>
              <a:gd name="adj1" fmla="val -65111"/>
              <a:gd name="adj2" fmla="val -658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7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important?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A5288030-3538-7445-9B69-BC3D71B3FA99}"/>
              </a:ext>
            </a:extLst>
          </p:cNvPr>
          <p:cNvSpPr/>
          <p:nvPr/>
        </p:nvSpPr>
        <p:spPr>
          <a:xfrm>
            <a:off x="144110" y="172889"/>
            <a:ext cx="1272796" cy="11604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013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328B17FE-C860-AF46-A6CC-993110D56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77" y="0"/>
            <a:ext cx="8346247" cy="6858000"/>
          </a:xfrm>
          <a:prstGeom prst="rect">
            <a:avLst/>
          </a:prstGeom>
        </p:spPr>
      </p:pic>
      <p:sp>
        <p:nvSpPr>
          <p:cNvPr id="4" name="5-Point Star 3">
            <a:extLst>
              <a:ext uri="{FF2B5EF4-FFF2-40B4-BE49-F238E27FC236}">
                <a16:creationId xmlns:a16="http://schemas.microsoft.com/office/drawing/2014/main" id="{5D9ED87A-02BE-654D-9852-CFC98983AD99}"/>
              </a:ext>
            </a:extLst>
          </p:cNvPr>
          <p:cNvSpPr/>
          <p:nvPr/>
        </p:nvSpPr>
        <p:spPr>
          <a:xfrm>
            <a:off x="144110" y="172889"/>
            <a:ext cx="1272796" cy="11604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99180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733" dirty="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121920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 dirty="0">
                <a:solidFill>
                  <a:schemeClr val="bg1"/>
                </a:solidFill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07670"/>
              </p:ext>
            </p:extLst>
          </p:nvPr>
        </p:nvGraphicFramePr>
        <p:xfrm>
          <a:off x="460827" y="1110696"/>
          <a:ext cx="11270346" cy="285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91">
                  <a:extLst>
                    <a:ext uri="{9D8B030D-6E8A-4147-A177-3AD203B41FA5}">
                      <a16:colId xmlns:a16="http://schemas.microsoft.com/office/drawing/2014/main" val="4249624627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3333037878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1919420212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2758825885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SoW 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Objects</a:t>
                      </a:r>
                      <a:br>
                        <a:rPr lang="en-GB" sz="2800" dirty="0"/>
                      </a:br>
                      <a:r>
                        <a:rPr lang="en-GB" sz="2800" dirty="0"/>
                        <a:t>Newton Meters</a:t>
                      </a:r>
                    </a:p>
                    <a:p>
                      <a:r>
                        <a:rPr lang="en-GB" sz="2800" dirty="0"/>
                        <a:t>Mass Balances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4221440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121920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5333" dirty="0">
                <a:solidFill>
                  <a:srgbClr val="FFFFFF"/>
                </a:solidFill>
                <a:latin typeface="Arial"/>
              </a:rPr>
              <a:t>kilograms</a:t>
            </a:r>
          </a:p>
        </p:txBody>
      </p:sp>
    </p:spTree>
    <p:extLst>
      <p:ext uri="{BB962C8B-B14F-4D97-AF65-F5344CB8AC3E}">
        <p14:creationId xmlns:p14="http://schemas.microsoft.com/office/powerpoint/2010/main" val="13798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121920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5333" dirty="0">
                <a:solidFill>
                  <a:srgbClr val="FFFFFF"/>
                </a:solidFill>
                <a:latin typeface="Arial"/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7692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121920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5333" dirty="0">
                <a:solidFill>
                  <a:srgbClr val="FFFFFF"/>
                </a:solidFill>
                <a:latin typeface="Arial"/>
              </a:rPr>
              <a:t>newtons</a:t>
            </a:r>
          </a:p>
        </p:txBody>
      </p:sp>
    </p:spTree>
    <p:extLst>
      <p:ext uri="{BB962C8B-B14F-4D97-AF65-F5344CB8AC3E}">
        <p14:creationId xmlns:p14="http://schemas.microsoft.com/office/powerpoint/2010/main" val="14887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121920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5333" dirty="0">
                <a:solidFill>
                  <a:srgbClr val="FFFFFF"/>
                </a:solidFill>
                <a:latin typeface="Arial"/>
              </a:rPr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13943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34BEF-D300-954D-9EF7-0C33868A8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921"/>
            <a:ext cx="12192000" cy="41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1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F6BED0-EEF7-0643-A45F-3028E0D30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854"/>
            <a:ext cx="12192000" cy="45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4C908-AD9B-4346-9267-9740D8655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51556" r="2172"/>
          <a:stretch/>
        </p:blipFill>
        <p:spPr>
          <a:xfrm>
            <a:off x="1066800" y="526473"/>
            <a:ext cx="9799320" cy="397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89FD9-24AB-6E4E-A0A7-487F1F4711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15"/>
          <a:stretch/>
        </p:blipFill>
        <p:spPr>
          <a:xfrm>
            <a:off x="1066800" y="4504596"/>
            <a:ext cx="10424161" cy="15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83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6075E-9A3E-CB42-9664-EB524B6A0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581890"/>
            <a:ext cx="10850880" cy="537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24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Describe how to use a force meter and a </a:t>
            </a:r>
            <a:r>
              <a:rPr lang="en-GB" altLang="en-US" sz="2800" dirty="0" err="1"/>
              <a:t>newtonmeter</a:t>
            </a:r>
            <a:r>
              <a:rPr lang="en-GB" altLang="en-US" sz="2800" dirty="0"/>
              <a:t>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State what is meant by: </a:t>
            </a:r>
            <a:r>
              <a:rPr lang="en-GB" altLang="en-US" sz="2800" dirty="0">
                <a:solidFill>
                  <a:srgbClr val="934C74"/>
                </a:solidFill>
              </a:rPr>
              <a:t>mass, weight.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Recall the direction in which gravity acts. 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121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92314" y="1196976"/>
            <a:ext cx="8207375" cy="1584325"/>
          </a:xfrm>
        </p:spPr>
        <p:txBody>
          <a:bodyPr/>
          <a:lstStyle/>
          <a:p>
            <a:pPr marL="538149" lvl="1" indent="-358766">
              <a:buClr>
                <a:srgbClr val="934C74"/>
              </a:buClr>
              <a:buNone/>
            </a:pPr>
            <a:endParaRPr lang="en-GB" altLang="en-US" sz="2800" dirty="0"/>
          </a:p>
          <a:p>
            <a:pPr marL="538149" lvl="1" indent="-358766">
              <a:buClr>
                <a:srgbClr val="934C74"/>
              </a:buClr>
            </a:pPr>
            <a:r>
              <a:rPr lang="en-GB" altLang="en-US" sz="2800" dirty="0"/>
              <a:t>Compare the way in which force meters and balances that compare masses work. </a:t>
            </a:r>
          </a:p>
        </p:txBody>
      </p:sp>
      <p:sp>
        <p:nvSpPr>
          <p:cNvPr id="100356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80D16-1AA2-734C-84B8-AF76D7E9B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t="45333"/>
          <a:stretch/>
        </p:blipFill>
        <p:spPr>
          <a:xfrm>
            <a:off x="5851648" y="2883788"/>
            <a:ext cx="5046029" cy="3929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E5E4D-F208-3340-BA4E-747BF31D0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3" b="54667"/>
          <a:stretch/>
        </p:blipFill>
        <p:spPr>
          <a:xfrm>
            <a:off x="273808" y="2616908"/>
            <a:ext cx="5577840" cy="36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5569-E4E0-4835-902F-1FC4427E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CCB5-A310-4CE0-9D11-C4EC500F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4000" dirty="0"/>
              <a:t>Describe how to use a force meter and a newton meter.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4000" dirty="0"/>
              <a:t>State what is meant by: </a:t>
            </a:r>
            <a:r>
              <a:rPr lang="en-GB" altLang="en-US" sz="4000" dirty="0">
                <a:solidFill>
                  <a:srgbClr val="934C74"/>
                </a:solidFill>
              </a:rPr>
              <a:t>mass, weight.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4000" dirty="0"/>
              <a:t>Recall the direction in which gravity acts. 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4000" dirty="0"/>
              <a:t>Compare the way in which force meters and balances that compare masses work. </a:t>
            </a:r>
          </a:p>
          <a:p>
            <a:pPr marL="134541" lvl="1" indent="0">
              <a:spcBef>
                <a:spcPct val="40000"/>
              </a:spcBef>
              <a:buNone/>
            </a:pPr>
            <a:endParaRPr lang="en-GB" altLang="en-US" sz="4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80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D84D15-9858-41CD-9E83-00E00BE01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17241"/>
              </p:ext>
            </p:extLst>
          </p:nvPr>
        </p:nvGraphicFramePr>
        <p:xfrm>
          <a:off x="1036907" y="2558996"/>
          <a:ext cx="10118181" cy="309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2727">
                  <a:extLst>
                    <a:ext uri="{9D8B030D-6E8A-4147-A177-3AD203B41FA5}">
                      <a16:colId xmlns:a16="http://schemas.microsoft.com/office/drawing/2014/main" val="218546875"/>
                    </a:ext>
                  </a:extLst>
                </a:gridCol>
                <a:gridCol w="3372727">
                  <a:extLst>
                    <a:ext uri="{9D8B030D-6E8A-4147-A177-3AD203B41FA5}">
                      <a16:colId xmlns:a16="http://schemas.microsoft.com/office/drawing/2014/main" val="1528982376"/>
                    </a:ext>
                  </a:extLst>
                </a:gridCol>
                <a:gridCol w="3372727">
                  <a:extLst>
                    <a:ext uri="{9D8B030D-6E8A-4147-A177-3AD203B41FA5}">
                      <a16:colId xmlns:a16="http://schemas.microsoft.com/office/drawing/2014/main" val="2030259404"/>
                    </a:ext>
                  </a:extLst>
                </a:gridCol>
              </a:tblGrid>
              <a:tr h="100716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Mass 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Weight / 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53036"/>
                  </a:ext>
                </a:extLst>
              </a:tr>
              <a:tr h="2086691">
                <a:tc>
                  <a:txBody>
                    <a:bodyPr/>
                    <a:lstStyle/>
                    <a:p>
                      <a:pPr algn="ctr"/>
                      <a:endParaRPr lang="en-GB" sz="4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994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40937F-7785-4FEE-904F-EA289000F9C6}"/>
              </a:ext>
            </a:extLst>
          </p:cNvPr>
          <p:cNvSpPr txBox="1"/>
          <p:nvPr/>
        </p:nvSpPr>
        <p:spPr>
          <a:xfrm>
            <a:off x="322263" y="235653"/>
            <a:ext cx="1154746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Use mass balances / newton metes / bathroom scales to measure the mass and weight of as many objects as possible, record you results in a table</a:t>
            </a:r>
          </a:p>
        </p:txBody>
      </p:sp>
      <p:pic>
        <p:nvPicPr>
          <p:cNvPr id="9" name="Picture 6" descr="Excel 2013 Logo">
            <a:extLst>
              <a:ext uri="{FF2B5EF4-FFF2-40B4-BE49-F238E27FC236}">
                <a16:creationId xmlns:a16="http://schemas.microsoft.com/office/drawing/2014/main" id="{2D26AE96-69A5-48AA-8A82-C88DD4D22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21093"/>
            <a:ext cx="1036907" cy="1036907"/>
          </a:xfrm>
          <a:prstGeom prst="rect">
            <a:avLst/>
          </a:prstGeom>
          <a:noFill/>
        </p:spPr>
      </p:pic>
      <p:sp>
        <p:nvSpPr>
          <p:cNvPr id="10" name="AutoShape 18">
            <a:extLst>
              <a:ext uri="{FF2B5EF4-FFF2-40B4-BE49-F238E27FC236}">
                <a16:creationId xmlns:a16="http://schemas.microsoft.com/office/drawing/2014/main" id="{6329527D-0B2C-446A-96CB-B11F64E35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31" y="4918785"/>
            <a:ext cx="2726937" cy="1804616"/>
          </a:xfrm>
          <a:prstGeom prst="cloudCallout">
            <a:avLst>
              <a:gd name="adj1" fmla="val -68887"/>
              <a:gd name="adj2" fmla="val 40810"/>
            </a:avLst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newton meter should you use?</a:t>
            </a: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92C47A46-D4AC-4C09-A2E4-79DED22D6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4194" y="4817731"/>
            <a:ext cx="2726937" cy="1804616"/>
          </a:xfrm>
          <a:prstGeom prst="cloudCallout">
            <a:avLst>
              <a:gd name="adj1" fmla="val 70960"/>
              <a:gd name="adj2" fmla="val 4002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grams in a kilogram?</a:t>
            </a:r>
          </a:p>
        </p:txBody>
      </p:sp>
    </p:spTree>
    <p:extLst>
      <p:ext uri="{BB962C8B-B14F-4D97-AF65-F5344CB8AC3E}">
        <p14:creationId xmlns:p14="http://schemas.microsoft.com/office/powerpoint/2010/main" val="102775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D3568-6A94-4F73-A3CD-FEA84AD41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2284" y="1270461"/>
                <a:ext cx="9647430" cy="1688166"/>
              </a:xfr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2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𝑚𝑎𝑠𝑠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×10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D3568-6A94-4F73-A3CD-FEA84AD41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2284" y="1270461"/>
                <a:ext cx="9647430" cy="1688166"/>
              </a:xfr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7ED159-842A-4800-8750-264FF0AEF77E}"/>
                  </a:ext>
                </a:extLst>
              </p:cNvPr>
              <p:cNvSpPr txBox="1"/>
              <p:nvPr/>
            </p:nvSpPr>
            <p:spPr>
              <a:xfrm>
                <a:off x="2356611" y="3390102"/>
                <a:ext cx="7478776" cy="137781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7ED159-842A-4800-8750-264FF0AEF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11" y="3390102"/>
                <a:ext cx="7478776" cy="1377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31F7E0F-D47E-4BAD-BE13-3044310268EF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081151-2C14-4918-93AA-D3B7E4A90464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470113-D5FD-47E7-8366-7F2FBA319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EBC575-C862-46E4-AD06-8ADE42672FCF}"/>
              </a:ext>
            </a:extLst>
          </p:cNvPr>
          <p:cNvSpPr txBox="1"/>
          <p:nvPr/>
        </p:nvSpPr>
        <p:spPr>
          <a:xfrm>
            <a:off x="838200" y="5327092"/>
            <a:ext cx="1079531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Mark any values in your table which are clearly wrong with a cross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0E87CE-5903-4634-B492-AFDDA7CDB470}"/>
              </a:ext>
            </a:extLst>
          </p:cNvPr>
          <p:cNvSpPr/>
          <p:nvPr/>
        </p:nvSpPr>
        <p:spPr>
          <a:xfrm>
            <a:off x="2356611" y="6527421"/>
            <a:ext cx="7160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0" dirty="0">
                <a:sym typeface="Wingdings"/>
              </a:rPr>
              <a:t> 	See H/W Sheet 7Ka-7 </a:t>
            </a:r>
            <a:r>
              <a:rPr lang="en-GB" i="1" kern="0" dirty="0">
                <a:sym typeface="Wingdings"/>
              </a:rPr>
              <a:t>Measuring masses</a:t>
            </a:r>
            <a:r>
              <a:rPr lang="en-GB" kern="0" dirty="0">
                <a:sym typeface="Wingdings"/>
              </a:rPr>
              <a:t> for more detail.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88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6020" y="1042929"/>
            <a:ext cx="8563779" cy="5259255"/>
            <a:chOff x="113" y="164"/>
            <a:chExt cx="5647" cy="3629"/>
          </a:xfrm>
        </p:grpSpPr>
        <p:pic>
          <p:nvPicPr>
            <p:cNvPr id="3" name="Picture 3" descr="graph-paper-v-7x9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-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64"/>
              <a:ext cx="2831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graph-paper-v-7x9"/>
            <p:cNvPicPr>
              <a:picLocks noChangeAspect="1" noChangeArrowheads="1"/>
            </p:cNvPicPr>
            <p:nvPr/>
          </p:nvPicPr>
          <p:blipFill>
            <a:blip r:embed="rId3" cstate="print">
              <a:lum bright="20000" contrast="-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" y="164"/>
              <a:ext cx="2831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17514" y="1"/>
            <a:ext cx="6610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S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U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L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2635C458-CEE6-4820-9D94-D7D3A2D29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287" y="106396"/>
            <a:ext cx="10575199" cy="745576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6885" indent="-596885" defTabSz="1219170">
              <a:defRPr/>
            </a:pPr>
            <a:r>
              <a:rPr lang="en-GB" sz="3733" kern="0" dirty="0">
                <a:solidFill>
                  <a:srgbClr val="FFFFFF"/>
                </a:solidFill>
                <a:sym typeface="Wingdings"/>
              </a:rPr>
              <a:t>	Plot your results for light objects on graph paper.</a:t>
            </a:r>
          </a:p>
          <a:p>
            <a:pPr marL="478355" indent="-478355" defTabSz="1219170">
              <a:defRPr/>
            </a:pPr>
            <a:r>
              <a:rPr lang="en-GB" sz="3200" kern="0" dirty="0">
                <a:solidFill>
                  <a:srgbClr val="FFFFFF"/>
                </a:solidFill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8E06AF2E-BB36-8048-B089-B69825801CB3}"/>
              </a:ext>
            </a:extLst>
          </p:cNvPr>
          <p:cNvSpPr/>
          <p:nvPr/>
        </p:nvSpPr>
        <p:spPr>
          <a:xfrm>
            <a:off x="1659875" y="238791"/>
            <a:ext cx="518160" cy="47244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5234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rapidonline.com/catalogueimages/Module/M082559P01W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8076" flipH="1" flipV="1">
            <a:off x="9001756" y="332073"/>
            <a:ext cx="2864301" cy="25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60" y="1"/>
            <a:ext cx="8640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S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P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T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U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L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</a:t>
            </a:r>
          </a:p>
          <a:p>
            <a:pPr algn="ctr" defTabSz="121917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9456" y="164628"/>
            <a:ext cx="1075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Sensible, even 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scale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on x axis, taking up over ½ the graph paper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9456" y="683728"/>
            <a:ext cx="940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3200" b="1" dirty="0">
                <a:solidFill>
                  <a:prstClr val="black"/>
                </a:solidFill>
                <a:latin typeface="Calibri"/>
              </a:rPr>
              <a:t>Plot points 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to nearest mm with + or x NOT </a:t>
            </a:r>
            <a:r>
              <a:rPr lang="en-GB" sz="4800" dirty="0">
                <a:solidFill>
                  <a:prstClr val="black"/>
                </a:solidFill>
                <a:latin typeface="Comic Sans MS"/>
              </a:rPr>
              <a:t>●</a:t>
            </a:r>
            <a:endParaRPr lang="en-GB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668137"/>
            <a:ext cx="940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Correct quantity on x 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axis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with label</a:t>
            </a:r>
            <a:endParaRPr lang="en-GB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5412" y="2403159"/>
            <a:ext cx="100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3200" b="1" dirty="0">
                <a:solidFill>
                  <a:prstClr val="black"/>
                </a:solidFill>
                <a:latin typeface="Calibri"/>
              </a:rPr>
              <a:t>Trend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or pattern, e.g. “The greater the …., the ….er the …”</a:t>
            </a:r>
            <a:endParaRPr lang="en-GB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5412" y="3074727"/>
            <a:ext cx="100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3200" b="1" dirty="0">
                <a:solidFill>
                  <a:prstClr val="black"/>
                </a:solidFill>
                <a:latin typeface="Calibri"/>
              </a:rPr>
              <a:t>Units 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on BOTH axes e.g. mass / g   OR   mass (g)</a:t>
            </a:r>
            <a:endParaRPr lang="en-GB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7461" y="3726128"/>
            <a:ext cx="1080052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2667" b="1" dirty="0">
                <a:solidFill>
                  <a:prstClr val="black"/>
                </a:solidFill>
                <a:latin typeface="Calibri"/>
              </a:rPr>
              <a:t>Line of best fit </a:t>
            </a:r>
            <a:r>
              <a:rPr lang="en-GB" sz="2667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GB" sz="2667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667" dirty="0">
                <a:solidFill>
                  <a:prstClr val="black"/>
                </a:solidFill>
                <a:latin typeface="Calibri"/>
              </a:rPr>
              <a:t>straight line with a ruler OR a curve, same number of points above and below line, do NOT join points</a:t>
            </a:r>
            <a:endParaRPr lang="en-GB" sz="42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5412" y="4564498"/>
            <a:ext cx="940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Correct quantity on y 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axis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with label</a:t>
            </a:r>
            <a:endParaRPr lang="en-GB" sz="4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5412" y="5229636"/>
            <a:ext cx="1089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Sensible, even </a:t>
            </a:r>
            <a:r>
              <a:rPr lang="en-GB" sz="3200" b="1" dirty="0">
                <a:solidFill>
                  <a:prstClr val="black"/>
                </a:solidFill>
                <a:latin typeface="Calibri"/>
              </a:rPr>
              <a:t>scale</a:t>
            </a:r>
            <a:r>
              <a:rPr lang="en-GB" sz="3200" dirty="0">
                <a:solidFill>
                  <a:prstClr val="black"/>
                </a:solidFill>
                <a:latin typeface="Calibri"/>
              </a:rPr>
              <a:t> on y axis, taking up over ½ the graph paper</a:t>
            </a:r>
          </a:p>
        </p:txBody>
      </p:sp>
      <p:pic>
        <p:nvPicPr>
          <p:cNvPr id="13" name="Picture 2" descr="http://static.rapidonline.com/catalogueimages/Module/M082559P01W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7140" flipH="1" flipV="1">
            <a:off x="7893275" y="235906"/>
            <a:ext cx="2864301" cy="25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8C9B9-2790-BC4A-8310-791D86CB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67" y="1183550"/>
            <a:ext cx="5974749" cy="4490899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A77877A7-AB11-B14D-8B6D-8147093B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560618"/>
            <a:ext cx="3878503" cy="1861026"/>
          </a:xfrm>
          <a:prstGeom prst="wedgeRectCallout">
            <a:avLst/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Which will change on the Moon – mass or weight or both?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D78BEB-F1EF-0B4D-8E8C-CAA5854A5D70}"/>
              </a:ext>
            </a:extLst>
          </p:cNvPr>
          <p:cNvSpPr txBox="1"/>
          <p:nvPr/>
        </p:nvSpPr>
        <p:spPr>
          <a:xfrm>
            <a:off x="6985114" y="1183550"/>
            <a:ext cx="487526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Explain the difference between mass and weight (4 marks)</a:t>
            </a:r>
          </a:p>
        </p:txBody>
      </p:sp>
    </p:spTree>
    <p:extLst>
      <p:ext uri="{BB962C8B-B14F-4D97-AF65-F5344CB8AC3E}">
        <p14:creationId xmlns:p14="http://schemas.microsoft.com/office/powerpoint/2010/main" val="76249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A023F-9DFD-4462-8298-98725352E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42" y="0"/>
            <a:ext cx="7747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4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11D6EC-B72B-423E-9F2D-1D46E5F27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2C5D28-EAEC-4C84-9CA6-D13BC1488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41A939-5535-4B17-BA8C-C5905B7C40CA}">
  <ds:schemaRefs>
    <ds:schemaRef ds:uri="http://purl.org/dc/elements/1.1/"/>
    <ds:schemaRef ds:uri="http://www.w3.org/XML/1998/namespace"/>
    <ds:schemaRef ds:uri="http://schemas.openxmlformats.org/package/2006/metadata/core-properties"/>
    <ds:schemaRef ds:uri="b496163d-89a1-4d48-9d31-68cb6b4034b6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caa02d93-d17b-4249-a0c5-afeca33be5b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783</Words>
  <Application>Microsoft Office PowerPoint</Application>
  <PresentationFormat>Widescreen</PresentationFormat>
  <Paragraphs>111</Paragraphs>
  <Slides>29</Slides>
  <Notes>3</Notes>
  <HiddenSlides>1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Webdings</vt:lpstr>
      <vt:lpstr>Wingdings</vt:lpstr>
      <vt:lpstr>office theme</vt:lpstr>
      <vt:lpstr>7Ka2 Mass and Weight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13</cp:revision>
  <dcterms:created xsi:type="dcterms:W3CDTF">2020-03-04T07:47:02Z</dcterms:created>
  <dcterms:modified xsi:type="dcterms:W3CDTF">2022-07-08T13:52:35Z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