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9269-311D-45F0-9E3F-81C549FE3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20C07-7AB0-48CC-85D7-AC93A0D8B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E1D8D-3485-449E-BA90-1EB97A38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3902E-69A1-42CD-845F-D728B9D0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ED494-757E-479E-8663-F53D6310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9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2E49-97E6-485E-8BF0-1405561A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F6A71-4395-4636-8279-47935D339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68616-09B3-4A9E-802D-82EE4C61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FB0E-E2B8-4814-99B2-280729E3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989BC-FCA8-4404-87D1-33155B26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4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AE727-CFBF-4CF8-A8FB-12BE1ED47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0517B-94D3-4DE0-8DB7-721C98301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B0BC5-14B6-4062-AA92-2F1B6C4E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384E9-4088-47B1-94BF-39053FF9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292B-4C32-4F18-B19D-7E169CF4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3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28AD-1A8D-4C39-93C3-3326C787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BA5A0-BF7E-4666-9F93-E44D2B96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EE308-1064-4A41-9300-E02A4F79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B8E1-8753-4A7A-8E8B-0EF522E0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DE201-B801-46F5-B416-723289B5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8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0372-1AF3-4CCC-8549-DF3FA406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B4DD2-76C6-4DF7-96CF-41BE33B7A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9C9D-EFD8-4BB1-B42F-BD4CB41C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ED31B-1F0D-43D4-A5E5-8B6F60A1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FA499-E463-4F0F-8BC8-E1FC93EE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7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76C0-B175-4467-9433-C6FBF22B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17E5B-53C9-43B3-89BC-5D6C50196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7CB70-D89F-441D-A132-400998AE8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5250E-9ACE-44FD-9C42-8157C175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5E909-DAC6-4EEC-8865-BC63B0E0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0F6A9-CB6A-457D-A6FD-0C297B6F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0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4720-A564-4C36-B8DD-13C18508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C1D2-3209-44F4-9E10-3276D4D8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6214C-8326-4B13-A670-0131880A8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682E8-903C-412D-865A-78EBC17F5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7BF15-AFFE-4349-9D1D-2B6C2BD45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32956-15FB-4510-B868-87FDD3F4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6CC09-C64A-4AF2-85CB-FBB693B8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3B0B1-5E9D-48BF-A121-7CC72850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9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D240A-3062-4EF4-A237-8030155E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D7F28-D6DC-45D1-B453-2D212C9D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6CC39-F32C-4947-BB2F-EDB24788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72EFD-5C4A-419A-8664-18633C3A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6837C-13D7-424C-880B-968E2177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71D935-5452-46FB-A552-8FAF1DBA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DCAF2-FF87-488E-86BD-456DD433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9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3151-2B95-41B8-AE14-7AB6F69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9157-04E6-465A-AD3B-372B8F1DC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1581E-98A5-4151-AFEF-349A2CD9A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6DEF0-D4AF-489A-8203-5B7EBDA5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A65A0-8168-4603-A6B8-B6EC969C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A463-4083-43E0-8901-91F4EA6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2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DA9D-051E-45FE-842D-DB0B7469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E38A7-BA21-44C2-BBCC-2DDECB82A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9D5D3-ED7B-4327-AAFD-2CC2B079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CBB05-6B7F-4008-B158-45CC4FE18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2D86E-44E9-48FA-BC3E-F319E97A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42AE9-78E5-4B4F-969B-4F0C1383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8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22F4C-DBE0-4799-8BDA-F29A8B4E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391F4-3983-4455-A353-E7E91109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B14E-8E5D-44B4-8EE5-45C7FFCFD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5F88-6BD6-4C6D-83F0-6CEE3A74168C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C4613-C0CB-4CF8-8620-1B3C6AB6C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BCBC7-6D7B-4C2B-B6F0-E6B093B82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8F8D9-643E-404A-B8E9-B7FA3C414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ings to do in Berlin Germany - Gets Ready">
            <a:extLst>
              <a:ext uri="{FF2B5EF4-FFF2-40B4-BE49-F238E27FC236}">
                <a16:creationId xmlns:a16="http://schemas.microsoft.com/office/drawing/2014/main" id="{B03432FF-76A0-4824-B22D-A3D4F3B3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0" r="2" b="4255"/>
          <a:stretch/>
        </p:blipFill>
        <p:spPr bwMode="auto"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he 13 Best Berlin Attractions You Can't-Miss | CuddlyNest">
            <a:extLst>
              <a:ext uri="{FF2B5EF4-FFF2-40B4-BE49-F238E27FC236}">
                <a16:creationId xmlns:a16="http://schemas.microsoft.com/office/drawing/2014/main" id="{A60CF3CE-39C3-4A8E-A60B-A8105B4BE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r="9253" b="-2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allpapers Of Aeroplanes - Wallpaper Cave">
            <a:extLst>
              <a:ext uri="{FF2B5EF4-FFF2-40B4-BE49-F238E27FC236}">
                <a16:creationId xmlns:a16="http://schemas.microsoft.com/office/drawing/2014/main" id="{369BAABC-E4B0-4DC2-A7D7-F20E4690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7" r="-1" b="7974"/>
          <a:stretch/>
        </p:blipFill>
        <p:spPr bwMode="auto"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AB571-CA98-4A18-A3D8-3414C3499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476" y="3572396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en-GB" sz="4100" dirty="0">
                <a:latin typeface="Arial Rounded MT Bold" panose="020F0704030504030204" pitchFamily="34" charset="0"/>
              </a:rPr>
              <a:t>TRIP TO BERLIN,GERMANY!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7B3A8-8B42-44DE-9536-BB2A0A23E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311523"/>
            <a:ext cx="5753464" cy="1434965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Century Gothic" panose="020B0502020202020204" pitchFamily="34" charset="0"/>
              </a:rPr>
              <a:t>4 day adventure trip to Berlin, covering GCSE content from the Cold War and Nazi Germany! </a:t>
            </a:r>
          </a:p>
        </p:txBody>
      </p:sp>
    </p:spTree>
    <p:extLst>
      <p:ext uri="{BB962C8B-B14F-4D97-AF65-F5344CB8AC3E}">
        <p14:creationId xmlns:p14="http://schemas.microsoft.com/office/powerpoint/2010/main" val="254416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riority Seating: Hard Rock Cafe Berlin - Guest in a city">
            <a:extLst>
              <a:ext uri="{FF2B5EF4-FFF2-40B4-BE49-F238E27FC236}">
                <a16:creationId xmlns:a16="http://schemas.microsoft.com/office/drawing/2014/main" id="{C8F15D1A-F03E-0657-BE4B-11538D7D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19605" b="-1"/>
          <a:stretch/>
        </p:blipFill>
        <p:spPr bwMode="auto">
          <a:xfrm>
            <a:off x="0" y="10"/>
            <a:ext cx="76427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2" descr="MEININGER HOTEL BERLIN TIERGARTEN $53 ($̶6̶7̶) - Prices &amp; Reviews ...">
            <a:extLst>
              <a:ext uri="{FF2B5EF4-FFF2-40B4-BE49-F238E27FC236}">
                <a16:creationId xmlns:a16="http://schemas.microsoft.com/office/drawing/2014/main" id="{486D5DB5-F97F-C37C-EFC1-227E869E8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 b="4"/>
          <a:stretch/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1C994-8797-4AB4-7EA9-726B8F36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738" y="4070195"/>
            <a:ext cx="3478526" cy="2085277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Approx. £800 including flights, accommodation, food and all activities! </a:t>
            </a:r>
          </a:p>
        </p:txBody>
      </p:sp>
      <p:pic>
        <p:nvPicPr>
          <p:cNvPr id="1026" name="Picture 2" descr="MEININGER Hotel Berlin Tiergarten, Berlin (updated prices 2024)">
            <a:extLst>
              <a:ext uri="{FF2B5EF4-FFF2-40B4-BE49-F238E27FC236}">
                <a16:creationId xmlns:a16="http://schemas.microsoft.com/office/drawing/2014/main" id="{2ED9F57F-5E6A-84E3-BF20-3B84D114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 b="4"/>
          <a:stretch/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0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076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BA2E3-205C-4017-8115-4FCA5508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17" y="464428"/>
            <a:ext cx="3608896" cy="622379"/>
          </a:xfrm>
        </p:spPr>
        <p:txBody>
          <a:bodyPr anchor="b">
            <a:normAutofit fontScale="90000"/>
          </a:bodyPr>
          <a:lstStyle/>
          <a:p>
            <a:r>
              <a:rPr lang="en-GB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Activities include: </a:t>
            </a:r>
          </a:p>
        </p:txBody>
      </p:sp>
      <p:pic>
        <p:nvPicPr>
          <p:cNvPr id="2052" name="Picture 4" descr="Cosmic Bowling - Bowlhouse Berlin">
            <a:extLst>
              <a:ext uri="{FF2B5EF4-FFF2-40B4-BE49-F238E27FC236}">
                <a16:creationId xmlns:a16="http://schemas.microsoft.com/office/drawing/2014/main" id="{7957C8F5-5ABA-8889-8C63-56CDF65E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r="34285" b="-2"/>
          <a:stretch/>
        </p:blipFill>
        <p:spPr bwMode="auto">
          <a:xfrm>
            <a:off x="4968250" y="325905"/>
            <a:ext cx="2249424" cy="20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side the Spy Museum in Berlin (Germany) - YouTube">
            <a:extLst>
              <a:ext uri="{FF2B5EF4-FFF2-40B4-BE49-F238E27FC236}">
                <a16:creationId xmlns:a16="http://schemas.microsoft.com/office/drawing/2014/main" id="{881BD6FD-6EF8-4973-8410-2B96D4C0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19201" b="-2"/>
          <a:stretch/>
        </p:blipFill>
        <p:spPr bwMode="auto">
          <a:xfrm>
            <a:off x="7295203" y="325906"/>
            <a:ext cx="2249425" cy="19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Rebuilt Reichstag: The Reichstag was originally completed in 1894 ...">
            <a:extLst>
              <a:ext uri="{FF2B5EF4-FFF2-40B4-BE49-F238E27FC236}">
                <a16:creationId xmlns:a16="http://schemas.microsoft.com/office/drawing/2014/main" id="{923887E2-ACF4-4E7B-BEDA-75F32E633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5" r="24167" b="-1"/>
          <a:stretch/>
        </p:blipFill>
        <p:spPr bwMode="auto">
          <a:xfrm>
            <a:off x="9622159" y="329793"/>
            <a:ext cx="2243723" cy="20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B736BA-BD03-9074-59F4-4E8F2388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57" y="1229503"/>
            <a:ext cx="4570676" cy="4921915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</a:rPr>
              <a:t>Day trip to </a:t>
            </a:r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Sachsenhausen Concentration Camp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Topography of Terror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Visit to Reichstag </a:t>
            </a:r>
          </a:p>
          <a:p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Visit to Stasi Prison</a:t>
            </a:r>
            <a:endParaRPr lang="en-GB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Berlin Wall Memorial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Visit to Spy Museum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Bowling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Shopping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2056" name="Picture 8" descr="Top10 List: Shopping Centres | top10berlin">
            <a:extLst>
              <a:ext uri="{FF2B5EF4-FFF2-40B4-BE49-F238E27FC236}">
                <a16:creationId xmlns:a16="http://schemas.microsoft.com/office/drawing/2014/main" id="{CC57C465-3F2A-A44F-CA88-CB763B8BF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3774" b="-4"/>
          <a:stretch/>
        </p:blipFill>
        <p:spPr bwMode="auto">
          <a:xfrm>
            <a:off x="4968249" y="2413812"/>
            <a:ext cx="2249424" cy="20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ovided by rightnow.org.au">
            <a:extLst>
              <a:ext uri="{FF2B5EF4-FFF2-40B4-BE49-F238E27FC236}">
                <a16:creationId xmlns:a16="http://schemas.microsoft.com/office/drawing/2014/main" id="{E80DB60D-711A-4C0A-B60B-BEA05800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9504" b="2"/>
          <a:stretch/>
        </p:blipFill>
        <p:spPr bwMode="auto">
          <a:xfrm>
            <a:off x="4976656" y="4505579"/>
            <a:ext cx="2249424" cy="20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rlin's Topography of Terror Center - Exploring Our World">
            <a:extLst>
              <a:ext uri="{FF2B5EF4-FFF2-40B4-BE49-F238E27FC236}">
                <a16:creationId xmlns:a16="http://schemas.microsoft.com/office/drawing/2014/main" id="{4E9D88C7-FBE6-4D41-9E92-B3AC7D153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r="7038" b="1"/>
          <a:stretch/>
        </p:blipFill>
        <p:spPr bwMode="auto">
          <a:xfrm>
            <a:off x="7295203" y="2406036"/>
            <a:ext cx="4570677" cy="4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9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7934-8F9A-58BD-DEE0-775531F3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52"/>
            <a:ext cx="105156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Trip to Berlin Tropical Island water park!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291B-13C7-29A6-C4B7-D0BCB4E8B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Berlin City Break with Flights &amp; Tropical Islands Resort Ticket">
            <a:extLst>
              <a:ext uri="{FF2B5EF4-FFF2-40B4-BE49-F238E27FC236}">
                <a16:creationId xmlns:a16="http://schemas.microsoft.com/office/drawing/2014/main" id="{D638360A-9767-00A6-19C4-B4C9EF03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7" y="1554665"/>
            <a:ext cx="6501903" cy="50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ropical Islands Berlin – The Ultimate Guide - Blog  HolidayParkSpecials.co.uk">
            <a:extLst>
              <a:ext uri="{FF2B5EF4-FFF2-40B4-BE49-F238E27FC236}">
                <a16:creationId xmlns:a16="http://schemas.microsoft.com/office/drawing/2014/main" id="{DD1F9F89-34C5-DEFA-5A1C-C1D9B0E0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29" y="1554665"/>
            <a:ext cx="5405284" cy="50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8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74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Century Gothic</vt:lpstr>
      <vt:lpstr>Office Theme</vt:lpstr>
      <vt:lpstr>TRIP TO BERLIN,GERMANY!</vt:lpstr>
      <vt:lpstr>PowerPoint Presentation</vt:lpstr>
      <vt:lpstr>Activities include: </vt:lpstr>
      <vt:lpstr>Trip to Berlin Tropical Island water park!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BERLIN!</dc:title>
  <dc:creator>M Stone</dc:creator>
  <cp:lastModifiedBy>Maariah Stone</cp:lastModifiedBy>
  <cp:revision>6</cp:revision>
  <dcterms:created xsi:type="dcterms:W3CDTF">2024-09-20T12:46:30Z</dcterms:created>
  <dcterms:modified xsi:type="dcterms:W3CDTF">2024-09-23T19:29:41Z</dcterms:modified>
</cp:coreProperties>
</file>