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86" r:id="rId5"/>
    <p:sldId id="256" r:id="rId6"/>
    <p:sldId id="295" r:id="rId7"/>
    <p:sldId id="296" r:id="rId8"/>
    <p:sldId id="288" r:id="rId9"/>
    <p:sldId id="387" r:id="rId10"/>
    <p:sldId id="289" r:id="rId11"/>
    <p:sldId id="290" r:id="rId12"/>
    <p:sldId id="291" r:id="rId13"/>
    <p:sldId id="292" r:id="rId14"/>
    <p:sldId id="393" r:id="rId15"/>
    <p:sldId id="293" r:id="rId16"/>
    <p:sldId id="390" r:id="rId17"/>
    <p:sldId id="3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4896B91-0619-4832-B4A4-7C6EEDA502D0}"/>
    <pc:docChg chg="undo custSel addSld delSld modSld sldOrd">
      <pc:chgData name="D Callanan" userId="951668ec-da26-491a-9b8a-af24bfeff26b" providerId="ADAL" clId="{94896B91-0619-4832-B4A4-7C6EEDA502D0}" dt="2022-07-05T08:30:39.884" v="304" actId="2696"/>
      <pc:docMkLst>
        <pc:docMk/>
      </pc:docMkLst>
      <pc:sldChg chg="modSp ord modTransition">
        <pc:chgData name="D Callanan" userId="951668ec-da26-491a-9b8a-af24bfeff26b" providerId="ADAL" clId="{94896B91-0619-4832-B4A4-7C6EEDA502D0}" dt="2022-07-05T08:30:07.661" v="303"/>
        <pc:sldMkLst>
          <pc:docMk/>
          <pc:sldMk cId="3725783310" sldId="256"/>
        </pc:sldMkLst>
        <pc:graphicFrameChg chg="mod modGraphic">
          <ac:chgData name="D Callanan" userId="951668ec-da26-491a-9b8a-af24bfeff26b" providerId="ADAL" clId="{94896B91-0619-4832-B4A4-7C6EEDA502D0}" dt="2022-07-05T08:30:04.389" v="302" actId="20577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94896B91-0619-4832-B4A4-7C6EEDA502D0}" dt="2022-07-05T08:30:39.884" v="304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4896B91-0619-4832-B4A4-7C6EEDA502D0}" dt="2022-07-05T08:22:37.563" v="14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4896B91-0619-4832-B4A4-7C6EEDA502D0}" dt="2022-07-05T08:22:34.641" v="4" actId="2696"/>
        <pc:sldMkLst>
          <pc:docMk/>
          <pc:sldMk cId="1866352039" sldId="259"/>
        </pc:sldMkLst>
      </pc:sldChg>
      <pc:sldChg chg="del">
        <pc:chgData name="D Callanan" userId="951668ec-da26-491a-9b8a-af24bfeff26b" providerId="ADAL" clId="{94896B91-0619-4832-B4A4-7C6EEDA502D0}" dt="2022-07-05T08:22:34.897" v="5" actId="2696"/>
        <pc:sldMkLst>
          <pc:docMk/>
          <pc:sldMk cId="2047489427" sldId="260"/>
        </pc:sldMkLst>
      </pc:sldChg>
      <pc:sldChg chg="del">
        <pc:chgData name="D Callanan" userId="951668ec-da26-491a-9b8a-af24bfeff26b" providerId="ADAL" clId="{94896B91-0619-4832-B4A4-7C6EEDA502D0}" dt="2022-07-05T08:22:35.394" v="7" actId="2696"/>
        <pc:sldMkLst>
          <pc:docMk/>
          <pc:sldMk cId="4168808130" sldId="261"/>
        </pc:sldMkLst>
      </pc:sldChg>
      <pc:sldChg chg="del">
        <pc:chgData name="D Callanan" userId="951668ec-da26-491a-9b8a-af24bfeff26b" providerId="ADAL" clId="{94896B91-0619-4832-B4A4-7C6EEDA502D0}" dt="2022-07-05T08:22:35.681" v="8" actId="2696"/>
        <pc:sldMkLst>
          <pc:docMk/>
          <pc:sldMk cId="3583189410" sldId="262"/>
        </pc:sldMkLst>
      </pc:sldChg>
      <pc:sldChg chg="del">
        <pc:chgData name="D Callanan" userId="951668ec-da26-491a-9b8a-af24bfeff26b" providerId="ADAL" clId="{94896B91-0619-4832-B4A4-7C6EEDA502D0}" dt="2022-07-05T08:22:35.963" v="9" actId="2696"/>
        <pc:sldMkLst>
          <pc:docMk/>
          <pc:sldMk cId="307078277" sldId="263"/>
        </pc:sldMkLst>
      </pc:sldChg>
      <pc:sldChg chg="del">
        <pc:chgData name="D Callanan" userId="951668ec-da26-491a-9b8a-af24bfeff26b" providerId="ADAL" clId="{94896B91-0619-4832-B4A4-7C6EEDA502D0}" dt="2022-07-05T08:22:38.986" v="15" actId="2696"/>
        <pc:sldMkLst>
          <pc:docMk/>
          <pc:sldMk cId="2656118490" sldId="264"/>
        </pc:sldMkLst>
      </pc:sldChg>
      <pc:sldChg chg="del">
        <pc:chgData name="D Callanan" userId="951668ec-da26-491a-9b8a-af24bfeff26b" providerId="ADAL" clId="{94896B91-0619-4832-B4A4-7C6EEDA502D0}" dt="2022-07-05T08:22:34.378" v="3" actId="2696"/>
        <pc:sldMkLst>
          <pc:docMk/>
          <pc:sldMk cId="332820746" sldId="265"/>
        </pc:sldMkLst>
      </pc:sldChg>
      <pc:sldChg chg="del">
        <pc:chgData name="D Callanan" userId="951668ec-da26-491a-9b8a-af24bfeff26b" providerId="ADAL" clId="{94896B91-0619-4832-B4A4-7C6EEDA502D0}" dt="2022-07-05T08:22:39.171" v="16" actId="2696"/>
        <pc:sldMkLst>
          <pc:docMk/>
          <pc:sldMk cId="3937051947" sldId="267"/>
        </pc:sldMkLst>
      </pc:sldChg>
      <pc:sldChg chg="del">
        <pc:chgData name="D Callanan" userId="951668ec-da26-491a-9b8a-af24bfeff26b" providerId="ADAL" clId="{94896B91-0619-4832-B4A4-7C6EEDA502D0}" dt="2022-07-05T08:22:39.402" v="17" actId="2696"/>
        <pc:sldMkLst>
          <pc:docMk/>
          <pc:sldMk cId="3686815437" sldId="268"/>
        </pc:sldMkLst>
      </pc:sldChg>
      <pc:sldChg chg="del">
        <pc:chgData name="D Callanan" userId="951668ec-da26-491a-9b8a-af24bfeff26b" providerId="ADAL" clId="{94896B91-0619-4832-B4A4-7C6EEDA502D0}" dt="2022-07-05T08:22:39.665" v="18" actId="2696"/>
        <pc:sldMkLst>
          <pc:docMk/>
          <pc:sldMk cId="2076381618" sldId="269"/>
        </pc:sldMkLst>
      </pc:sldChg>
      <pc:sldChg chg="del">
        <pc:chgData name="D Callanan" userId="951668ec-da26-491a-9b8a-af24bfeff26b" providerId="ADAL" clId="{94896B91-0619-4832-B4A4-7C6EEDA502D0}" dt="2022-07-05T08:22:39.905" v="19" actId="2696"/>
        <pc:sldMkLst>
          <pc:docMk/>
          <pc:sldMk cId="2470742601" sldId="270"/>
        </pc:sldMkLst>
      </pc:sldChg>
      <pc:sldChg chg="del">
        <pc:chgData name="D Callanan" userId="951668ec-da26-491a-9b8a-af24bfeff26b" providerId="ADAL" clId="{94896B91-0619-4832-B4A4-7C6EEDA502D0}" dt="2022-07-05T08:22:40.143" v="20" actId="2696"/>
        <pc:sldMkLst>
          <pc:docMk/>
          <pc:sldMk cId="1868199587" sldId="271"/>
        </pc:sldMkLst>
      </pc:sldChg>
      <pc:sldChg chg="del">
        <pc:chgData name="D Callanan" userId="951668ec-da26-491a-9b8a-af24bfeff26b" providerId="ADAL" clId="{94896B91-0619-4832-B4A4-7C6EEDA502D0}" dt="2022-07-05T08:22:43.098" v="28" actId="2696"/>
        <pc:sldMkLst>
          <pc:docMk/>
          <pc:sldMk cId="3035172791" sldId="272"/>
        </pc:sldMkLst>
      </pc:sldChg>
      <pc:sldChg chg="del">
        <pc:chgData name="D Callanan" userId="951668ec-da26-491a-9b8a-af24bfeff26b" providerId="ADAL" clId="{94896B91-0619-4832-B4A4-7C6EEDA502D0}" dt="2022-07-05T08:22:40.298" v="21" actId="2696"/>
        <pc:sldMkLst>
          <pc:docMk/>
          <pc:sldMk cId="2336749069" sldId="273"/>
        </pc:sldMkLst>
      </pc:sldChg>
      <pc:sldChg chg="del">
        <pc:chgData name="D Callanan" userId="951668ec-da26-491a-9b8a-af24bfeff26b" providerId="ADAL" clId="{94896B91-0619-4832-B4A4-7C6EEDA502D0}" dt="2022-07-05T08:22:40.994" v="23" actId="2696"/>
        <pc:sldMkLst>
          <pc:docMk/>
          <pc:sldMk cId="3003716588" sldId="274"/>
        </pc:sldMkLst>
      </pc:sldChg>
      <pc:sldChg chg="del">
        <pc:chgData name="D Callanan" userId="951668ec-da26-491a-9b8a-af24bfeff26b" providerId="ADAL" clId="{94896B91-0619-4832-B4A4-7C6EEDA502D0}" dt="2022-07-05T08:22:40.682" v="22" actId="2696"/>
        <pc:sldMkLst>
          <pc:docMk/>
          <pc:sldMk cId="4105319784" sldId="275"/>
        </pc:sldMkLst>
      </pc:sldChg>
      <pc:sldChg chg="del">
        <pc:chgData name="D Callanan" userId="951668ec-da26-491a-9b8a-af24bfeff26b" providerId="ADAL" clId="{94896B91-0619-4832-B4A4-7C6EEDA502D0}" dt="2022-07-05T08:22:41.354" v="24" actId="2696"/>
        <pc:sldMkLst>
          <pc:docMk/>
          <pc:sldMk cId="233212340" sldId="276"/>
        </pc:sldMkLst>
      </pc:sldChg>
      <pc:sldChg chg="del">
        <pc:chgData name="D Callanan" userId="951668ec-da26-491a-9b8a-af24bfeff26b" providerId="ADAL" clId="{94896B91-0619-4832-B4A4-7C6EEDA502D0}" dt="2022-07-05T08:22:41.689" v="25" actId="2696"/>
        <pc:sldMkLst>
          <pc:docMk/>
          <pc:sldMk cId="1057038832" sldId="277"/>
        </pc:sldMkLst>
      </pc:sldChg>
      <pc:sldChg chg="del">
        <pc:chgData name="D Callanan" userId="951668ec-da26-491a-9b8a-af24bfeff26b" providerId="ADAL" clId="{94896B91-0619-4832-B4A4-7C6EEDA502D0}" dt="2022-07-05T08:22:42.257" v="26" actId="2696"/>
        <pc:sldMkLst>
          <pc:docMk/>
          <pc:sldMk cId="1771966503" sldId="278"/>
        </pc:sldMkLst>
      </pc:sldChg>
      <pc:sldChg chg="del">
        <pc:chgData name="D Callanan" userId="951668ec-da26-491a-9b8a-af24bfeff26b" providerId="ADAL" clId="{94896B91-0619-4832-B4A4-7C6EEDA502D0}" dt="2022-07-05T08:22:42.594" v="27" actId="2696"/>
        <pc:sldMkLst>
          <pc:docMk/>
          <pc:sldMk cId="1793675672" sldId="279"/>
        </pc:sldMkLst>
      </pc:sldChg>
      <pc:sldChg chg="del">
        <pc:chgData name="D Callanan" userId="951668ec-da26-491a-9b8a-af24bfeff26b" providerId="ADAL" clId="{94896B91-0619-4832-B4A4-7C6EEDA502D0}" dt="2022-07-05T08:22:43.612" v="29" actId="2696"/>
        <pc:sldMkLst>
          <pc:docMk/>
          <pc:sldMk cId="3161783615" sldId="280"/>
        </pc:sldMkLst>
      </pc:sldChg>
      <pc:sldChg chg="del">
        <pc:chgData name="D Callanan" userId="951668ec-da26-491a-9b8a-af24bfeff26b" providerId="ADAL" clId="{94896B91-0619-4832-B4A4-7C6EEDA502D0}" dt="2022-07-05T08:22:44.624" v="31" actId="2696"/>
        <pc:sldMkLst>
          <pc:docMk/>
          <pc:sldMk cId="1923026408" sldId="281"/>
        </pc:sldMkLst>
      </pc:sldChg>
      <pc:sldChg chg="del">
        <pc:chgData name="D Callanan" userId="951668ec-da26-491a-9b8a-af24bfeff26b" providerId="ADAL" clId="{94896B91-0619-4832-B4A4-7C6EEDA502D0}" dt="2022-07-05T08:22:45.160" v="32" actId="2696"/>
        <pc:sldMkLst>
          <pc:docMk/>
          <pc:sldMk cId="2206219199" sldId="282"/>
        </pc:sldMkLst>
      </pc:sldChg>
      <pc:sldChg chg="del">
        <pc:chgData name="D Callanan" userId="951668ec-da26-491a-9b8a-af24bfeff26b" providerId="ADAL" clId="{94896B91-0619-4832-B4A4-7C6EEDA502D0}" dt="2022-07-05T08:22:45.914" v="33" actId="2696"/>
        <pc:sldMkLst>
          <pc:docMk/>
          <pc:sldMk cId="2463152103" sldId="283"/>
        </pc:sldMkLst>
      </pc:sldChg>
      <pc:sldChg chg="del">
        <pc:chgData name="D Callanan" userId="951668ec-da26-491a-9b8a-af24bfeff26b" providerId="ADAL" clId="{94896B91-0619-4832-B4A4-7C6EEDA502D0}" dt="2022-07-05T08:22:46.983" v="34" actId="2696"/>
        <pc:sldMkLst>
          <pc:docMk/>
          <pc:sldMk cId="3479932223" sldId="284"/>
        </pc:sldMkLst>
      </pc:sldChg>
      <pc:sldChg chg="del">
        <pc:chgData name="D Callanan" userId="951668ec-da26-491a-9b8a-af24bfeff26b" providerId="ADAL" clId="{94896B91-0619-4832-B4A4-7C6EEDA502D0}" dt="2022-07-05T08:22:47.466" v="35" actId="2696"/>
        <pc:sldMkLst>
          <pc:docMk/>
          <pc:sldMk cId="2399780013" sldId="285"/>
        </pc:sldMkLst>
      </pc:sldChg>
      <pc:sldChg chg="del">
        <pc:chgData name="D Callanan" userId="951668ec-da26-491a-9b8a-af24bfeff26b" providerId="ADAL" clId="{94896B91-0619-4832-B4A4-7C6EEDA502D0}" dt="2022-07-05T08:22:47.804" v="36" actId="2696"/>
        <pc:sldMkLst>
          <pc:docMk/>
          <pc:sldMk cId="1938752750" sldId="286"/>
        </pc:sldMkLst>
      </pc:sldChg>
      <pc:sldChg chg="del">
        <pc:chgData name="D Callanan" userId="951668ec-da26-491a-9b8a-af24bfeff26b" providerId="ADAL" clId="{94896B91-0619-4832-B4A4-7C6EEDA502D0}" dt="2022-07-05T08:27:47.424" v="189" actId="2696"/>
        <pc:sldMkLst>
          <pc:docMk/>
          <pc:sldMk cId="3916159364" sldId="287"/>
        </pc:sldMkLst>
      </pc:sldChg>
      <pc:sldChg chg="del">
        <pc:chgData name="D Callanan" userId="951668ec-da26-491a-9b8a-af24bfeff26b" providerId="ADAL" clId="{94896B91-0619-4832-B4A4-7C6EEDA502D0}" dt="2022-07-05T08:26:26.960" v="136" actId="2696"/>
        <pc:sldMkLst>
          <pc:docMk/>
          <pc:sldMk cId="2202534832" sldId="294"/>
        </pc:sldMkLst>
      </pc:sldChg>
      <pc:sldChg chg="addSp delSp modSp">
        <pc:chgData name="D Callanan" userId="951668ec-da26-491a-9b8a-af24bfeff26b" providerId="ADAL" clId="{94896B91-0619-4832-B4A4-7C6EEDA502D0}" dt="2022-07-05T08:27:13.829" v="160" actId="478"/>
        <pc:sldMkLst>
          <pc:docMk/>
          <pc:sldMk cId="1850734349" sldId="295"/>
        </pc:sldMkLst>
        <pc:spChg chg="add del">
          <ac:chgData name="D Callanan" userId="951668ec-da26-491a-9b8a-af24bfeff26b" providerId="ADAL" clId="{94896B91-0619-4832-B4A4-7C6EEDA502D0}" dt="2022-07-05T08:27:13.829" v="160" actId="478"/>
          <ac:spMkLst>
            <pc:docMk/>
            <pc:sldMk cId="1850734349" sldId="295"/>
            <ac:spMk id="2" creationId="{4AE81AC2-30D9-429E-8CD1-41B16FC532A4}"/>
          </ac:spMkLst>
        </pc:spChg>
        <pc:spChg chg="add del mod">
          <ac:chgData name="D Callanan" userId="951668ec-da26-491a-9b8a-af24bfeff26b" providerId="ADAL" clId="{94896B91-0619-4832-B4A4-7C6EEDA502D0}" dt="2022-07-05T08:27:13.829" v="160" actId="478"/>
          <ac:spMkLst>
            <pc:docMk/>
            <pc:sldMk cId="1850734349" sldId="295"/>
            <ac:spMk id="14" creationId="{756DF4B4-9F4A-4D85-A31C-08F133885CD8}"/>
          </ac:spMkLst>
        </pc:spChg>
      </pc:sldChg>
      <pc:sldChg chg="del">
        <pc:chgData name="D Callanan" userId="951668ec-da26-491a-9b8a-af24bfeff26b" providerId="ADAL" clId="{94896B91-0619-4832-B4A4-7C6EEDA502D0}" dt="2022-07-05T08:28:12.567" v="192" actId="2696"/>
        <pc:sldMkLst>
          <pc:docMk/>
          <pc:sldMk cId="2952359231" sldId="297"/>
        </pc:sldMkLst>
      </pc:sldChg>
      <pc:sldChg chg="del">
        <pc:chgData name="D Callanan" userId="951668ec-da26-491a-9b8a-af24bfeff26b" providerId="ADAL" clId="{94896B91-0619-4832-B4A4-7C6EEDA502D0}" dt="2022-07-05T08:28:13.036" v="193" actId="2696"/>
        <pc:sldMkLst>
          <pc:docMk/>
          <pc:sldMk cId="2473673683" sldId="298"/>
        </pc:sldMkLst>
      </pc:sldChg>
      <pc:sldChg chg="del">
        <pc:chgData name="D Callanan" userId="951668ec-da26-491a-9b8a-af24bfeff26b" providerId="ADAL" clId="{94896B91-0619-4832-B4A4-7C6EEDA502D0}" dt="2022-07-05T08:28:18.472" v="195" actId="2696"/>
        <pc:sldMkLst>
          <pc:docMk/>
          <pc:sldMk cId="3839541730" sldId="299"/>
        </pc:sldMkLst>
      </pc:sldChg>
      <pc:sldChg chg="del">
        <pc:chgData name="D Callanan" userId="951668ec-da26-491a-9b8a-af24bfeff26b" providerId="ADAL" clId="{94896B91-0619-4832-B4A4-7C6EEDA502D0}" dt="2022-07-05T08:28:18.466" v="194" actId="2696"/>
        <pc:sldMkLst>
          <pc:docMk/>
          <pc:sldMk cId="3660037137" sldId="300"/>
        </pc:sldMkLst>
      </pc:sldChg>
      <pc:sldChg chg="del">
        <pc:chgData name="D Callanan" userId="951668ec-da26-491a-9b8a-af24bfeff26b" providerId="ADAL" clId="{94896B91-0619-4832-B4A4-7C6EEDA502D0}" dt="2022-07-05T08:28:18.478" v="196" actId="2696"/>
        <pc:sldMkLst>
          <pc:docMk/>
          <pc:sldMk cId="4040568386" sldId="301"/>
        </pc:sldMkLst>
      </pc:sldChg>
      <pc:sldChg chg="del">
        <pc:chgData name="D Callanan" userId="951668ec-da26-491a-9b8a-af24bfeff26b" providerId="ADAL" clId="{94896B91-0619-4832-B4A4-7C6EEDA502D0}" dt="2022-07-05T08:28:18.484" v="197" actId="2696"/>
        <pc:sldMkLst>
          <pc:docMk/>
          <pc:sldMk cId="3275919643" sldId="302"/>
        </pc:sldMkLst>
      </pc:sldChg>
      <pc:sldChg chg="del">
        <pc:chgData name="D Callanan" userId="951668ec-da26-491a-9b8a-af24bfeff26b" providerId="ADAL" clId="{94896B91-0619-4832-B4A4-7C6EEDA502D0}" dt="2022-07-05T08:28:18.490" v="198" actId="2696"/>
        <pc:sldMkLst>
          <pc:docMk/>
          <pc:sldMk cId="3446495487" sldId="303"/>
        </pc:sldMkLst>
      </pc:sldChg>
      <pc:sldChg chg="del">
        <pc:chgData name="D Callanan" userId="951668ec-da26-491a-9b8a-af24bfeff26b" providerId="ADAL" clId="{94896B91-0619-4832-B4A4-7C6EEDA502D0}" dt="2022-07-05T08:28:18.496" v="199" actId="2696"/>
        <pc:sldMkLst>
          <pc:docMk/>
          <pc:sldMk cId="2180654427" sldId="304"/>
        </pc:sldMkLst>
      </pc:sldChg>
      <pc:sldChg chg="del">
        <pc:chgData name="D Callanan" userId="951668ec-da26-491a-9b8a-af24bfeff26b" providerId="ADAL" clId="{94896B91-0619-4832-B4A4-7C6EEDA502D0}" dt="2022-07-05T08:28:18.503" v="200" actId="2696"/>
        <pc:sldMkLst>
          <pc:docMk/>
          <pc:sldMk cId="2921892486" sldId="305"/>
        </pc:sldMkLst>
      </pc:sldChg>
      <pc:sldChg chg="del">
        <pc:chgData name="D Callanan" userId="951668ec-da26-491a-9b8a-af24bfeff26b" providerId="ADAL" clId="{94896B91-0619-4832-B4A4-7C6EEDA502D0}" dt="2022-07-05T08:28:18.565" v="203" actId="2696"/>
        <pc:sldMkLst>
          <pc:docMk/>
          <pc:sldMk cId="1159754152" sldId="307"/>
        </pc:sldMkLst>
      </pc:sldChg>
      <pc:sldChg chg="del">
        <pc:chgData name="D Callanan" userId="951668ec-da26-491a-9b8a-af24bfeff26b" providerId="ADAL" clId="{94896B91-0619-4832-B4A4-7C6EEDA502D0}" dt="2022-07-05T08:28:18.586" v="206" actId="2696"/>
        <pc:sldMkLst>
          <pc:docMk/>
          <pc:sldMk cId="3978022443" sldId="308"/>
        </pc:sldMkLst>
      </pc:sldChg>
      <pc:sldChg chg="del">
        <pc:chgData name="D Callanan" userId="951668ec-da26-491a-9b8a-af24bfeff26b" providerId="ADAL" clId="{94896B91-0619-4832-B4A4-7C6EEDA502D0}" dt="2022-07-05T08:28:18.590" v="207" actId="2696"/>
        <pc:sldMkLst>
          <pc:docMk/>
          <pc:sldMk cId="3101794730" sldId="310"/>
        </pc:sldMkLst>
      </pc:sldChg>
      <pc:sldChg chg="del">
        <pc:chgData name="D Callanan" userId="951668ec-da26-491a-9b8a-af24bfeff26b" providerId="ADAL" clId="{94896B91-0619-4832-B4A4-7C6EEDA502D0}" dt="2022-07-05T08:28:18.595" v="208" actId="2696"/>
        <pc:sldMkLst>
          <pc:docMk/>
          <pc:sldMk cId="1810721384" sldId="311"/>
        </pc:sldMkLst>
      </pc:sldChg>
      <pc:sldChg chg="del">
        <pc:chgData name="D Callanan" userId="951668ec-da26-491a-9b8a-af24bfeff26b" providerId="ADAL" clId="{94896B91-0619-4832-B4A4-7C6EEDA502D0}" dt="2022-07-05T08:28:18.599" v="209" actId="2696"/>
        <pc:sldMkLst>
          <pc:docMk/>
          <pc:sldMk cId="2905642284" sldId="312"/>
        </pc:sldMkLst>
      </pc:sldChg>
      <pc:sldChg chg="del">
        <pc:chgData name="D Callanan" userId="951668ec-da26-491a-9b8a-af24bfeff26b" providerId="ADAL" clId="{94896B91-0619-4832-B4A4-7C6EEDA502D0}" dt="2022-07-05T08:28:18.612" v="211" actId="2696"/>
        <pc:sldMkLst>
          <pc:docMk/>
          <pc:sldMk cId="3670051201" sldId="313"/>
        </pc:sldMkLst>
      </pc:sldChg>
      <pc:sldChg chg="del">
        <pc:chgData name="D Callanan" userId="951668ec-da26-491a-9b8a-af24bfeff26b" providerId="ADAL" clId="{94896B91-0619-4832-B4A4-7C6EEDA502D0}" dt="2022-07-05T08:28:18.627" v="213" actId="2696"/>
        <pc:sldMkLst>
          <pc:docMk/>
          <pc:sldMk cId="600403997" sldId="314"/>
        </pc:sldMkLst>
      </pc:sldChg>
      <pc:sldChg chg="del">
        <pc:chgData name="D Callanan" userId="951668ec-da26-491a-9b8a-af24bfeff26b" providerId="ADAL" clId="{94896B91-0619-4832-B4A4-7C6EEDA502D0}" dt="2022-07-05T08:28:18.634" v="214" actId="2696"/>
        <pc:sldMkLst>
          <pc:docMk/>
          <pc:sldMk cId="1446181162" sldId="315"/>
        </pc:sldMkLst>
      </pc:sldChg>
      <pc:sldChg chg="del">
        <pc:chgData name="D Callanan" userId="951668ec-da26-491a-9b8a-af24bfeff26b" providerId="ADAL" clId="{94896B91-0619-4832-B4A4-7C6EEDA502D0}" dt="2022-07-05T08:28:18.640" v="215" actId="2696"/>
        <pc:sldMkLst>
          <pc:docMk/>
          <pc:sldMk cId="2956821490" sldId="316"/>
        </pc:sldMkLst>
      </pc:sldChg>
      <pc:sldChg chg="del">
        <pc:chgData name="D Callanan" userId="951668ec-da26-491a-9b8a-af24bfeff26b" providerId="ADAL" clId="{94896B91-0619-4832-B4A4-7C6EEDA502D0}" dt="2022-07-05T08:28:18.644" v="216" actId="2696"/>
        <pc:sldMkLst>
          <pc:docMk/>
          <pc:sldMk cId="953474467" sldId="317"/>
        </pc:sldMkLst>
      </pc:sldChg>
      <pc:sldChg chg="del">
        <pc:chgData name="D Callanan" userId="951668ec-da26-491a-9b8a-af24bfeff26b" providerId="ADAL" clId="{94896B91-0619-4832-B4A4-7C6EEDA502D0}" dt="2022-07-05T08:28:18.647" v="217" actId="2696"/>
        <pc:sldMkLst>
          <pc:docMk/>
          <pc:sldMk cId="3100329783" sldId="318"/>
        </pc:sldMkLst>
      </pc:sldChg>
      <pc:sldChg chg="del">
        <pc:chgData name="D Callanan" userId="951668ec-da26-491a-9b8a-af24bfeff26b" providerId="ADAL" clId="{94896B91-0619-4832-B4A4-7C6EEDA502D0}" dt="2022-07-05T08:28:18.667" v="220" actId="2696"/>
        <pc:sldMkLst>
          <pc:docMk/>
          <pc:sldMk cId="625661456" sldId="319"/>
        </pc:sldMkLst>
      </pc:sldChg>
      <pc:sldChg chg="del">
        <pc:chgData name="D Callanan" userId="951668ec-da26-491a-9b8a-af24bfeff26b" providerId="ADAL" clId="{94896B91-0619-4832-B4A4-7C6EEDA502D0}" dt="2022-07-05T08:28:18.656" v="218" actId="2696"/>
        <pc:sldMkLst>
          <pc:docMk/>
          <pc:sldMk cId="1924318481" sldId="320"/>
        </pc:sldMkLst>
      </pc:sldChg>
      <pc:sldChg chg="del">
        <pc:chgData name="D Callanan" userId="951668ec-da26-491a-9b8a-af24bfeff26b" providerId="ADAL" clId="{94896B91-0619-4832-B4A4-7C6EEDA502D0}" dt="2022-07-05T08:28:18.663" v="219" actId="2696"/>
        <pc:sldMkLst>
          <pc:docMk/>
          <pc:sldMk cId="4085842904" sldId="321"/>
        </pc:sldMkLst>
      </pc:sldChg>
      <pc:sldChg chg="del">
        <pc:chgData name="D Callanan" userId="951668ec-da26-491a-9b8a-af24bfeff26b" providerId="ADAL" clId="{94896B91-0619-4832-B4A4-7C6EEDA502D0}" dt="2022-07-05T08:28:18.673" v="221" actId="2696"/>
        <pc:sldMkLst>
          <pc:docMk/>
          <pc:sldMk cId="4254531345" sldId="322"/>
        </pc:sldMkLst>
      </pc:sldChg>
      <pc:sldChg chg="del">
        <pc:chgData name="D Callanan" userId="951668ec-da26-491a-9b8a-af24bfeff26b" providerId="ADAL" clId="{94896B91-0619-4832-B4A4-7C6EEDA502D0}" dt="2022-07-05T08:28:18.678" v="222" actId="2696"/>
        <pc:sldMkLst>
          <pc:docMk/>
          <pc:sldMk cId="1675093421" sldId="323"/>
        </pc:sldMkLst>
      </pc:sldChg>
      <pc:sldChg chg="del">
        <pc:chgData name="D Callanan" userId="951668ec-da26-491a-9b8a-af24bfeff26b" providerId="ADAL" clId="{94896B91-0619-4832-B4A4-7C6EEDA502D0}" dt="2022-07-05T08:28:18.683" v="223" actId="2696"/>
        <pc:sldMkLst>
          <pc:docMk/>
          <pc:sldMk cId="368539818" sldId="324"/>
        </pc:sldMkLst>
      </pc:sldChg>
      <pc:sldChg chg="del">
        <pc:chgData name="D Callanan" userId="951668ec-da26-491a-9b8a-af24bfeff26b" providerId="ADAL" clId="{94896B91-0619-4832-B4A4-7C6EEDA502D0}" dt="2022-07-05T08:28:18.694" v="224" actId="2696"/>
        <pc:sldMkLst>
          <pc:docMk/>
          <pc:sldMk cId="998838529" sldId="325"/>
        </pc:sldMkLst>
      </pc:sldChg>
      <pc:sldChg chg="del">
        <pc:chgData name="D Callanan" userId="951668ec-da26-491a-9b8a-af24bfeff26b" providerId="ADAL" clId="{94896B91-0619-4832-B4A4-7C6EEDA502D0}" dt="2022-07-05T08:28:18.701" v="225" actId="2696"/>
        <pc:sldMkLst>
          <pc:docMk/>
          <pc:sldMk cId="2992765007" sldId="326"/>
        </pc:sldMkLst>
      </pc:sldChg>
      <pc:sldChg chg="del">
        <pc:chgData name="D Callanan" userId="951668ec-da26-491a-9b8a-af24bfeff26b" providerId="ADAL" clId="{94896B91-0619-4832-B4A4-7C6EEDA502D0}" dt="2022-07-05T08:28:18.708" v="226" actId="2696"/>
        <pc:sldMkLst>
          <pc:docMk/>
          <pc:sldMk cId="3265156158" sldId="327"/>
        </pc:sldMkLst>
      </pc:sldChg>
      <pc:sldChg chg="del">
        <pc:chgData name="D Callanan" userId="951668ec-da26-491a-9b8a-af24bfeff26b" providerId="ADAL" clId="{94896B91-0619-4832-B4A4-7C6EEDA502D0}" dt="2022-07-05T08:28:18.714" v="227" actId="2696"/>
        <pc:sldMkLst>
          <pc:docMk/>
          <pc:sldMk cId="1338526582" sldId="328"/>
        </pc:sldMkLst>
      </pc:sldChg>
      <pc:sldChg chg="del">
        <pc:chgData name="D Callanan" userId="951668ec-da26-491a-9b8a-af24bfeff26b" providerId="ADAL" clId="{94896B91-0619-4832-B4A4-7C6EEDA502D0}" dt="2022-07-05T08:28:18.722" v="228" actId="2696"/>
        <pc:sldMkLst>
          <pc:docMk/>
          <pc:sldMk cId="3298810790" sldId="329"/>
        </pc:sldMkLst>
      </pc:sldChg>
      <pc:sldChg chg="del">
        <pc:chgData name="D Callanan" userId="951668ec-da26-491a-9b8a-af24bfeff26b" providerId="ADAL" clId="{94896B91-0619-4832-B4A4-7C6EEDA502D0}" dt="2022-07-05T08:28:18.728" v="229" actId="2696"/>
        <pc:sldMkLst>
          <pc:docMk/>
          <pc:sldMk cId="1641721686" sldId="330"/>
        </pc:sldMkLst>
      </pc:sldChg>
      <pc:sldChg chg="del">
        <pc:chgData name="D Callanan" userId="951668ec-da26-491a-9b8a-af24bfeff26b" providerId="ADAL" clId="{94896B91-0619-4832-B4A4-7C6EEDA502D0}" dt="2022-07-05T08:28:18.734" v="230" actId="2696"/>
        <pc:sldMkLst>
          <pc:docMk/>
          <pc:sldMk cId="1147085744" sldId="331"/>
        </pc:sldMkLst>
      </pc:sldChg>
      <pc:sldChg chg="del">
        <pc:chgData name="D Callanan" userId="951668ec-da26-491a-9b8a-af24bfeff26b" providerId="ADAL" clId="{94896B91-0619-4832-B4A4-7C6EEDA502D0}" dt="2022-07-05T08:28:18.745" v="231" actId="2696"/>
        <pc:sldMkLst>
          <pc:docMk/>
          <pc:sldMk cId="875068143" sldId="332"/>
        </pc:sldMkLst>
      </pc:sldChg>
      <pc:sldChg chg="del">
        <pc:chgData name="D Callanan" userId="951668ec-da26-491a-9b8a-af24bfeff26b" providerId="ADAL" clId="{94896B91-0619-4832-B4A4-7C6EEDA502D0}" dt="2022-07-05T08:28:18.752" v="232" actId="2696"/>
        <pc:sldMkLst>
          <pc:docMk/>
          <pc:sldMk cId="1687596975" sldId="333"/>
        </pc:sldMkLst>
      </pc:sldChg>
      <pc:sldChg chg="del">
        <pc:chgData name="D Callanan" userId="951668ec-da26-491a-9b8a-af24bfeff26b" providerId="ADAL" clId="{94896B91-0619-4832-B4A4-7C6EEDA502D0}" dt="2022-07-05T08:28:18.760" v="233" actId="2696"/>
        <pc:sldMkLst>
          <pc:docMk/>
          <pc:sldMk cId="2681426568" sldId="334"/>
        </pc:sldMkLst>
      </pc:sldChg>
      <pc:sldChg chg="del">
        <pc:chgData name="D Callanan" userId="951668ec-da26-491a-9b8a-af24bfeff26b" providerId="ADAL" clId="{94896B91-0619-4832-B4A4-7C6EEDA502D0}" dt="2022-07-05T08:28:18.607" v="210" actId="2696"/>
        <pc:sldMkLst>
          <pc:docMk/>
          <pc:sldMk cId="2168061086" sldId="335"/>
        </pc:sldMkLst>
      </pc:sldChg>
      <pc:sldChg chg="del">
        <pc:chgData name="D Callanan" userId="951668ec-da26-491a-9b8a-af24bfeff26b" providerId="ADAL" clId="{94896B91-0619-4832-B4A4-7C6EEDA502D0}" dt="2022-07-05T08:28:18.764" v="234" actId="2696"/>
        <pc:sldMkLst>
          <pc:docMk/>
          <pc:sldMk cId="3685500298" sldId="336"/>
        </pc:sldMkLst>
      </pc:sldChg>
      <pc:sldChg chg="del">
        <pc:chgData name="D Callanan" userId="951668ec-da26-491a-9b8a-af24bfeff26b" providerId="ADAL" clId="{94896B91-0619-4832-B4A4-7C6EEDA502D0}" dt="2022-07-05T08:28:18.767" v="235" actId="2696"/>
        <pc:sldMkLst>
          <pc:docMk/>
          <pc:sldMk cId="4196988840" sldId="337"/>
        </pc:sldMkLst>
      </pc:sldChg>
      <pc:sldChg chg="del">
        <pc:chgData name="D Callanan" userId="951668ec-da26-491a-9b8a-af24bfeff26b" providerId="ADAL" clId="{94896B91-0619-4832-B4A4-7C6EEDA502D0}" dt="2022-07-05T08:28:18.776" v="236" actId="2696"/>
        <pc:sldMkLst>
          <pc:docMk/>
          <pc:sldMk cId="220970502" sldId="338"/>
        </pc:sldMkLst>
      </pc:sldChg>
      <pc:sldChg chg="del">
        <pc:chgData name="D Callanan" userId="951668ec-da26-491a-9b8a-af24bfeff26b" providerId="ADAL" clId="{94896B91-0619-4832-B4A4-7C6EEDA502D0}" dt="2022-07-05T08:28:18.783" v="238" actId="2696"/>
        <pc:sldMkLst>
          <pc:docMk/>
          <pc:sldMk cId="1567457056" sldId="339"/>
        </pc:sldMkLst>
      </pc:sldChg>
      <pc:sldChg chg="del">
        <pc:chgData name="D Callanan" userId="951668ec-da26-491a-9b8a-af24bfeff26b" providerId="ADAL" clId="{94896B91-0619-4832-B4A4-7C6EEDA502D0}" dt="2022-07-05T08:28:18.780" v="237" actId="2696"/>
        <pc:sldMkLst>
          <pc:docMk/>
          <pc:sldMk cId="3996529267" sldId="340"/>
        </pc:sldMkLst>
      </pc:sldChg>
      <pc:sldChg chg="del">
        <pc:chgData name="D Callanan" userId="951668ec-da26-491a-9b8a-af24bfeff26b" providerId="ADAL" clId="{94896B91-0619-4832-B4A4-7C6EEDA502D0}" dt="2022-07-05T08:28:18.790" v="239" actId="2696"/>
        <pc:sldMkLst>
          <pc:docMk/>
          <pc:sldMk cId="3275901714" sldId="341"/>
        </pc:sldMkLst>
      </pc:sldChg>
      <pc:sldChg chg="del">
        <pc:chgData name="D Callanan" userId="951668ec-da26-491a-9b8a-af24bfeff26b" providerId="ADAL" clId="{94896B91-0619-4832-B4A4-7C6EEDA502D0}" dt="2022-07-05T08:28:18.797" v="240" actId="2696"/>
        <pc:sldMkLst>
          <pc:docMk/>
          <pc:sldMk cId="1283845498" sldId="342"/>
        </pc:sldMkLst>
      </pc:sldChg>
      <pc:sldChg chg="del">
        <pc:chgData name="D Callanan" userId="951668ec-da26-491a-9b8a-af24bfeff26b" providerId="ADAL" clId="{94896B91-0619-4832-B4A4-7C6EEDA502D0}" dt="2022-07-05T08:28:18.802" v="241" actId="2696"/>
        <pc:sldMkLst>
          <pc:docMk/>
          <pc:sldMk cId="1986119941" sldId="343"/>
        </pc:sldMkLst>
      </pc:sldChg>
      <pc:sldChg chg="del">
        <pc:chgData name="D Callanan" userId="951668ec-da26-491a-9b8a-af24bfeff26b" providerId="ADAL" clId="{94896B91-0619-4832-B4A4-7C6EEDA502D0}" dt="2022-07-05T08:28:18.809" v="242" actId="2696"/>
        <pc:sldMkLst>
          <pc:docMk/>
          <pc:sldMk cId="683316320" sldId="344"/>
        </pc:sldMkLst>
      </pc:sldChg>
      <pc:sldChg chg="del">
        <pc:chgData name="D Callanan" userId="951668ec-da26-491a-9b8a-af24bfeff26b" providerId="ADAL" clId="{94896B91-0619-4832-B4A4-7C6EEDA502D0}" dt="2022-07-05T08:28:18.812" v="243" actId="2696"/>
        <pc:sldMkLst>
          <pc:docMk/>
          <pc:sldMk cId="2670795571" sldId="345"/>
        </pc:sldMkLst>
      </pc:sldChg>
      <pc:sldChg chg="del">
        <pc:chgData name="D Callanan" userId="951668ec-da26-491a-9b8a-af24bfeff26b" providerId="ADAL" clId="{94896B91-0619-4832-B4A4-7C6EEDA502D0}" dt="2022-07-05T08:28:18.817" v="244" actId="2696"/>
        <pc:sldMkLst>
          <pc:docMk/>
          <pc:sldMk cId="4139965198" sldId="346"/>
        </pc:sldMkLst>
      </pc:sldChg>
      <pc:sldChg chg="del">
        <pc:chgData name="D Callanan" userId="951668ec-da26-491a-9b8a-af24bfeff26b" providerId="ADAL" clId="{94896B91-0619-4832-B4A4-7C6EEDA502D0}" dt="2022-07-05T08:28:18.822" v="245" actId="2696"/>
        <pc:sldMkLst>
          <pc:docMk/>
          <pc:sldMk cId="1704920776" sldId="347"/>
        </pc:sldMkLst>
      </pc:sldChg>
      <pc:sldChg chg="del">
        <pc:chgData name="D Callanan" userId="951668ec-da26-491a-9b8a-af24bfeff26b" providerId="ADAL" clId="{94896B91-0619-4832-B4A4-7C6EEDA502D0}" dt="2022-07-05T08:28:18.829" v="246" actId="2696"/>
        <pc:sldMkLst>
          <pc:docMk/>
          <pc:sldMk cId="3780050837" sldId="348"/>
        </pc:sldMkLst>
      </pc:sldChg>
      <pc:sldChg chg="del">
        <pc:chgData name="D Callanan" userId="951668ec-da26-491a-9b8a-af24bfeff26b" providerId="ADAL" clId="{94896B91-0619-4832-B4A4-7C6EEDA502D0}" dt="2022-07-05T08:28:18.837" v="247" actId="2696"/>
        <pc:sldMkLst>
          <pc:docMk/>
          <pc:sldMk cId="1259258893" sldId="349"/>
        </pc:sldMkLst>
      </pc:sldChg>
      <pc:sldChg chg="del">
        <pc:chgData name="D Callanan" userId="951668ec-da26-491a-9b8a-af24bfeff26b" providerId="ADAL" clId="{94896B91-0619-4832-B4A4-7C6EEDA502D0}" dt="2022-07-05T08:28:18.842" v="248" actId="2696"/>
        <pc:sldMkLst>
          <pc:docMk/>
          <pc:sldMk cId="1537957294" sldId="350"/>
        </pc:sldMkLst>
      </pc:sldChg>
      <pc:sldChg chg="del">
        <pc:chgData name="D Callanan" userId="951668ec-da26-491a-9b8a-af24bfeff26b" providerId="ADAL" clId="{94896B91-0619-4832-B4A4-7C6EEDA502D0}" dt="2022-07-05T08:28:18.845" v="249" actId="2696"/>
        <pc:sldMkLst>
          <pc:docMk/>
          <pc:sldMk cId="2895039871" sldId="351"/>
        </pc:sldMkLst>
      </pc:sldChg>
      <pc:sldChg chg="del">
        <pc:chgData name="D Callanan" userId="951668ec-da26-491a-9b8a-af24bfeff26b" providerId="ADAL" clId="{94896B91-0619-4832-B4A4-7C6EEDA502D0}" dt="2022-07-05T08:28:18.847" v="250" actId="2696"/>
        <pc:sldMkLst>
          <pc:docMk/>
          <pc:sldMk cId="1984722332" sldId="352"/>
        </pc:sldMkLst>
      </pc:sldChg>
      <pc:sldChg chg="del">
        <pc:chgData name="D Callanan" userId="951668ec-da26-491a-9b8a-af24bfeff26b" providerId="ADAL" clId="{94896B91-0619-4832-B4A4-7C6EEDA502D0}" dt="2022-07-05T08:28:18.859" v="252" actId="2696"/>
        <pc:sldMkLst>
          <pc:docMk/>
          <pc:sldMk cId="1522445932" sldId="353"/>
        </pc:sldMkLst>
      </pc:sldChg>
      <pc:sldChg chg="del">
        <pc:chgData name="D Callanan" userId="951668ec-da26-491a-9b8a-af24bfeff26b" providerId="ADAL" clId="{94896B91-0619-4832-B4A4-7C6EEDA502D0}" dt="2022-07-05T08:28:18.864" v="253" actId="2696"/>
        <pc:sldMkLst>
          <pc:docMk/>
          <pc:sldMk cId="2472031598" sldId="354"/>
        </pc:sldMkLst>
      </pc:sldChg>
      <pc:sldChg chg="del">
        <pc:chgData name="D Callanan" userId="951668ec-da26-491a-9b8a-af24bfeff26b" providerId="ADAL" clId="{94896B91-0619-4832-B4A4-7C6EEDA502D0}" dt="2022-07-05T08:28:18.853" v="251" actId="2696"/>
        <pc:sldMkLst>
          <pc:docMk/>
          <pc:sldMk cId="2113674808" sldId="355"/>
        </pc:sldMkLst>
      </pc:sldChg>
      <pc:sldChg chg="del">
        <pc:chgData name="D Callanan" userId="951668ec-da26-491a-9b8a-af24bfeff26b" providerId="ADAL" clId="{94896B91-0619-4832-B4A4-7C6EEDA502D0}" dt="2022-07-05T08:28:18.867" v="254" actId="2696"/>
        <pc:sldMkLst>
          <pc:docMk/>
          <pc:sldMk cId="1607288345" sldId="356"/>
        </pc:sldMkLst>
      </pc:sldChg>
      <pc:sldChg chg="del">
        <pc:chgData name="D Callanan" userId="951668ec-da26-491a-9b8a-af24bfeff26b" providerId="ADAL" clId="{94896B91-0619-4832-B4A4-7C6EEDA502D0}" dt="2022-07-05T08:22:35.145" v="6" actId="2696"/>
        <pc:sldMkLst>
          <pc:docMk/>
          <pc:sldMk cId="1453045913" sldId="357"/>
        </pc:sldMkLst>
      </pc:sldChg>
      <pc:sldChg chg="del">
        <pc:chgData name="D Callanan" userId="951668ec-da26-491a-9b8a-af24bfeff26b" providerId="ADAL" clId="{94896B91-0619-4832-B4A4-7C6EEDA502D0}" dt="2022-07-05T08:28:18.872" v="255" actId="2696"/>
        <pc:sldMkLst>
          <pc:docMk/>
          <pc:sldMk cId="393465254" sldId="358"/>
        </pc:sldMkLst>
      </pc:sldChg>
      <pc:sldChg chg="del">
        <pc:chgData name="D Callanan" userId="951668ec-da26-491a-9b8a-af24bfeff26b" providerId="ADAL" clId="{94896B91-0619-4832-B4A4-7C6EEDA502D0}" dt="2022-07-05T08:28:18.878" v="256" actId="2696"/>
        <pc:sldMkLst>
          <pc:docMk/>
          <pc:sldMk cId="3934536989" sldId="359"/>
        </pc:sldMkLst>
      </pc:sldChg>
      <pc:sldChg chg="del">
        <pc:chgData name="D Callanan" userId="951668ec-da26-491a-9b8a-af24bfeff26b" providerId="ADAL" clId="{94896B91-0619-4832-B4A4-7C6EEDA502D0}" dt="2022-07-05T08:28:18.882" v="257" actId="2696"/>
        <pc:sldMkLst>
          <pc:docMk/>
          <pc:sldMk cId="3445979070" sldId="360"/>
        </pc:sldMkLst>
      </pc:sldChg>
      <pc:sldChg chg="del">
        <pc:chgData name="D Callanan" userId="951668ec-da26-491a-9b8a-af24bfeff26b" providerId="ADAL" clId="{94896B91-0619-4832-B4A4-7C6EEDA502D0}" dt="2022-07-05T08:28:18.887" v="258" actId="2696"/>
        <pc:sldMkLst>
          <pc:docMk/>
          <pc:sldMk cId="1882960130" sldId="361"/>
        </pc:sldMkLst>
      </pc:sldChg>
      <pc:sldChg chg="del">
        <pc:chgData name="D Callanan" userId="951668ec-da26-491a-9b8a-af24bfeff26b" providerId="ADAL" clId="{94896B91-0619-4832-B4A4-7C6EEDA502D0}" dt="2022-07-05T08:28:18.891" v="259" actId="2696"/>
        <pc:sldMkLst>
          <pc:docMk/>
          <pc:sldMk cId="4171859950" sldId="362"/>
        </pc:sldMkLst>
      </pc:sldChg>
      <pc:sldChg chg="del">
        <pc:chgData name="D Callanan" userId="951668ec-da26-491a-9b8a-af24bfeff26b" providerId="ADAL" clId="{94896B91-0619-4832-B4A4-7C6EEDA502D0}" dt="2022-07-05T08:28:18.895" v="260" actId="2696"/>
        <pc:sldMkLst>
          <pc:docMk/>
          <pc:sldMk cId="3462177855" sldId="363"/>
        </pc:sldMkLst>
      </pc:sldChg>
      <pc:sldChg chg="del">
        <pc:chgData name="D Callanan" userId="951668ec-da26-491a-9b8a-af24bfeff26b" providerId="ADAL" clId="{94896B91-0619-4832-B4A4-7C6EEDA502D0}" dt="2022-07-05T08:28:18.910" v="261" actId="2696"/>
        <pc:sldMkLst>
          <pc:docMk/>
          <pc:sldMk cId="1851688951" sldId="364"/>
        </pc:sldMkLst>
      </pc:sldChg>
      <pc:sldChg chg="del">
        <pc:chgData name="D Callanan" userId="951668ec-da26-491a-9b8a-af24bfeff26b" providerId="ADAL" clId="{94896B91-0619-4832-B4A4-7C6EEDA502D0}" dt="2022-07-05T08:28:18.917" v="262" actId="2696"/>
        <pc:sldMkLst>
          <pc:docMk/>
          <pc:sldMk cId="3822036812" sldId="365"/>
        </pc:sldMkLst>
      </pc:sldChg>
      <pc:sldChg chg="del">
        <pc:chgData name="D Callanan" userId="951668ec-da26-491a-9b8a-af24bfeff26b" providerId="ADAL" clId="{94896B91-0619-4832-B4A4-7C6EEDA502D0}" dt="2022-07-05T08:28:18.922" v="263" actId="2696"/>
        <pc:sldMkLst>
          <pc:docMk/>
          <pc:sldMk cId="2786944731" sldId="366"/>
        </pc:sldMkLst>
      </pc:sldChg>
      <pc:sldChg chg="del">
        <pc:chgData name="D Callanan" userId="951668ec-da26-491a-9b8a-af24bfeff26b" providerId="ADAL" clId="{94896B91-0619-4832-B4A4-7C6EEDA502D0}" dt="2022-07-05T08:28:18.928" v="264" actId="2696"/>
        <pc:sldMkLst>
          <pc:docMk/>
          <pc:sldMk cId="1261442148" sldId="367"/>
        </pc:sldMkLst>
      </pc:sldChg>
      <pc:sldChg chg="del">
        <pc:chgData name="D Callanan" userId="951668ec-da26-491a-9b8a-af24bfeff26b" providerId="ADAL" clId="{94896B91-0619-4832-B4A4-7C6EEDA502D0}" dt="2022-07-05T08:28:18.931" v="265" actId="2696"/>
        <pc:sldMkLst>
          <pc:docMk/>
          <pc:sldMk cId="3289130258" sldId="368"/>
        </pc:sldMkLst>
      </pc:sldChg>
      <pc:sldChg chg="del">
        <pc:chgData name="D Callanan" userId="951668ec-da26-491a-9b8a-af24bfeff26b" providerId="ADAL" clId="{94896B91-0619-4832-B4A4-7C6EEDA502D0}" dt="2022-07-05T08:28:18.934" v="266" actId="2696"/>
        <pc:sldMkLst>
          <pc:docMk/>
          <pc:sldMk cId="2190105400" sldId="369"/>
        </pc:sldMkLst>
      </pc:sldChg>
      <pc:sldChg chg="del">
        <pc:chgData name="D Callanan" userId="951668ec-da26-491a-9b8a-af24bfeff26b" providerId="ADAL" clId="{94896B91-0619-4832-B4A4-7C6EEDA502D0}" dt="2022-07-05T08:28:18.942" v="267" actId="2696"/>
        <pc:sldMkLst>
          <pc:docMk/>
          <pc:sldMk cId="59184818" sldId="370"/>
        </pc:sldMkLst>
      </pc:sldChg>
      <pc:sldChg chg="del">
        <pc:chgData name="D Callanan" userId="951668ec-da26-491a-9b8a-af24bfeff26b" providerId="ADAL" clId="{94896B91-0619-4832-B4A4-7C6EEDA502D0}" dt="2022-07-05T08:28:18.948" v="268" actId="2696"/>
        <pc:sldMkLst>
          <pc:docMk/>
          <pc:sldMk cId="1254978952" sldId="371"/>
        </pc:sldMkLst>
      </pc:sldChg>
      <pc:sldChg chg="del">
        <pc:chgData name="D Callanan" userId="951668ec-da26-491a-9b8a-af24bfeff26b" providerId="ADAL" clId="{94896B91-0619-4832-B4A4-7C6EEDA502D0}" dt="2022-07-05T08:22:44.219" v="30" actId="2696"/>
        <pc:sldMkLst>
          <pc:docMk/>
          <pc:sldMk cId="415783720" sldId="372"/>
        </pc:sldMkLst>
      </pc:sldChg>
      <pc:sldChg chg="del">
        <pc:chgData name="D Callanan" userId="951668ec-da26-491a-9b8a-af24bfeff26b" providerId="ADAL" clId="{94896B91-0619-4832-B4A4-7C6EEDA502D0}" dt="2022-07-05T08:28:18.573" v="204" actId="2696"/>
        <pc:sldMkLst>
          <pc:docMk/>
          <pc:sldMk cId="2133500779" sldId="373"/>
        </pc:sldMkLst>
      </pc:sldChg>
      <pc:sldChg chg="del">
        <pc:chgData name="D Callanan" userId="951668ec-da26-491a-9b8a-af24bfeff26b" providerId="ADAL" clId="{94896B91-0619-4832-B4A4-7C6EEDA502D0}" dt="2022-07-05T08:28:18.620" v="212" actId="2696"/>
        <pc:sldMkLst>
          <pc:docMk/>
          <pc:sldMk cId="3425943675" sldId="375"/>
        </pc:sldMkLst>
      </pc:sldChg>
      <pc:sldChg chg="del">
        <pc:chgData name="D Callanan" userId="951668ec-da26-491a-9b8a-af24bfeff26b" providerId="ADAL" clId="{94896B91-0619-4832-B4A4-7C6EEDA502D0}" dt="2022-07-05T08:28:18.523" v="201" actId="2696"/>
        <pc:sldMkLst>
          <pc:docMk/>
          <pc:sldMk cId="3788479350" sldId="376"/>
        </pc:sldMkLst>
      </pc:sldChg>
      <pc:sldChg chg="del">
        <pc:chgData name="D Callanan" userId="951668ec-da26-491a-9b8a-af24bfeff26b" providerId="ADAL" clId="{94896B91-0619-4832-B4A4-7C6EEDA502D0}" dt="2022-07-05T08:28:18.553" v="202" actId="2696"/>
        <pc:sldMkLst>
          <pc:docMk/>
          <pc:sldMk cId="566435978" sldId="377"/>
        </pc:sldMkLst>
      </pc:sldChg>
      <pc:sldChg chg="del">
        <pc:chgData name="D Callanan" userId="951668ec-da26-491a-9b8a-af24bfeff26b" providerId="ADAL" clId="{94896B91-0619-4832-B4A4-7C6EEDA502D0}" dt="2022-07-05T08:28:18.579" v="205" actId="2696"/>
        <pc:sldMkLst>
          <pc:docMk/>
          <pc:sldMk cId="4207693335" sldId="378"/>
        </pc:sldMkLst>
      </pc:sldChg>
      <pc:sldChg chg="del">
        <pc:chgData name="D Callanan" userId="951668ec-da26-491a-9b8a-af24bfeff26b" providerId="ADAL" clId="{94896B91-0619-4832-B4A4-7C6EEDA502D0}" dt="2022-07-05T08:22:27.846" v="0" actId="2696"/>
        <pc:sldMkLst>
          <pc:docMk/>
          <pc:sldMk cId="1930409464" sldId="380"/>
        </pc:sldMkLst>
      </pc:sldChg>
      <pc:sldChg chg="del">
        <pc:chgData name="D Callanan" userId="951668ec-da26-491a-9b8a-af24bfeff26b" providerId="ADAL" clId="{94896B91-0619-4832-B4A4-7C6EEDA502D0}" dt="2022-07-05T08:22:30.241" v="1" actId="2696"/>
        <pc:sldMkLst>
          <pc:docMk/>
          <pc:sldMk cId="4082324524" sldId="381"/>
        </pc:sldMkLst>
      </pc:sldChg>
      <pc:sldChg chg="del">
        <pc:chgData name="D Callanan" userId="951668ec-da26-491a-9b8a-af24bfeff26b" providerId="ADAL" clId="{94896B91-0619-4832-B4A4-7C6EEDA502D0}" dt="2022-07-05T08:22:33.776" v="2" actId="2696"/>
        <pc:sldMkLst>
          <pc:docMk/>
          <pc:sldMk cId="109857222" sldId="382"/>
        </pc:sldMkLst>
      </pc:sldChg>
      <pc:sldChg chg="del">
        <pc:chgData name="D Callanan" userId="951668ec-da26-491a-9b8a-af24bfeff26b" providerId="ADAL" clId="{94896B91-0619-4832-B4A4-7C6EEDA502D0}" dt="2022-07-05T08:22:37.209" v="12" actId="2696"/>
        <pc:sldMkLst>
          <pc:docMk/>
          <pc:sldMk cId="1444205118" sldId="383"/>
        </pc:sldMkLst>
      </pc:sldChg>
      <pc:sldChg chg="del">
        <pc:chgData name="D Callanan" userId="951668ec-da26-491a-9b8a-af24bfeff26b" providerId="ADAL" clId="{94896B91-0619-4832-B4A4-7C6EEDA502D0}" dt="2022-07-05T08:22:37.377" v="13" actId="2696"/>
        <pc:sldMkLst>
          <pc:docMk/>
          <pc:sldMk cId="1732241218" sldId="384"/>
        </pc:sldMkLst>
      </pc:sldChg>
      <pc:sldChg chg="del">
        <pc:chgData name="D Callanan" userId="951668ec-da26-491a-9b8a-af24bfeff26b" providerId="ADAL" clId="{94896B91-0619-4832-B4A4-7C6EEDA502D0}" dt="2022-07-05T08:22:37.003" v="11" actId="2696"/>
        <pc:sldMkLst>
          <pc:docMk/>
          <pc:sldMk cId="2078411626" sldId="385"/>
        </pc:sldMkLst>
      </pc:sldChg>
      <pc:sldChg chg="del">
        <pc:chgData name="D Callanan" userId="951668ec-da26-491a-9b8a-af24bfeff26b" providerId="ADAL" clId="{94896B91-0619-4832-B4A4-7C6EEDA502D0}" dt="2022-07-05T08:22:36.306" v="10" actId="2696"/>
        <pc:sldMkLst>
          <pc:docMk/>
          <pc:sldMk cId="322147556" sldId="386"/>
        </pc:sldMkLst>
      </pc:sldChg>
      <pc:sldChg chg="addSp delSp modSp add">
        <pc:chgData name="D Callanan" userId="951668ec-da26-491a-9b8a-af24bfeff26b" providerId="ADAL" clId="{94896B91-0619-4832-B4A4-7C6EEDA502D0}" dt="2022-07-05T08:26:20.136" v="135" actId="1076"/>
        <pc:sldMkLst>
          <pc:docMk/>
          <pc:sldMk cId="2261763967" sldId="386"/>
        </pc:sldMkLst>
        <pc:spChg chg="mod">
          <ac:chgData name="D Callanan" userId="951668ec-da26-491a-9b8a-af24bfeff26b" providerId="ADAL" clId="{94896B91-0619-4832-B4A4-7C6EEDA502D0}" dt="2022-07-05T08:26:17.112" v="133" actId="1076"/>
          <ac:spMkLst>
            <pc:docMk/>
            <pc:sldMk cId="2261763967" sldId="386"/>
            <ac:spMk id="2" creationId="{6CD39995-A441-43E3-9FF7-F709A67C7522}"/>
          </ac:spMkLst>
        </pc:spChg>
        <pc:spChg chg="mod">
          <ac:chgData name="D Callanan" userId="951668ec-da26-491a-9b8a-af24bfeff26b" providerId="ADAL" clId="{94896B91-0619-4832-B4A4-7C6EEDA502D0}" dt="2022-07-05T08:26:18.472" v="134" actId="1076"/>
          <ac:spMkLst>
            <pc:docMk/>
            <pc:sldMk cId="2261763967" sldId="386"/>
            <ac:spMk id="3" creationId="{3036DBF2-AA2B-4147-AEE7-A07FF8175DA5}"/>
          </ac:spMkLst>
        </pc:spChg>
        <pc:grpChg chg="del">
          <ac:chgData name="D Callanan" userId="951668ec-da26-491a-9b8a-af24bfeff26b" providerId="ADAL" clId="{94896B91-0619-4832-B4A4-7C6EEDA502D0}" dt="2022-07-05T08:25:50.174" v="129" actId="478"/>
          <ac:grpSpMkLst>
            <pc:docMk/>
            <pc:sldMk cId="2261763967" sldId="386"/>
            <ac:grpSpMk id="8" creationId="{D6D54250-02DD-43CB-BF91-250C04D3B41A}"/>
          </ac:grpSpMkLst>
        </pc:grpChg>
        <pc:picChg chg="add mod">
          <ac:chgData name="D Callanan" userId="951668ec-da26-491a-9b8a-af24bfeff26b" providerId="ADAL" clId="{94896B91-0619-4832-B4A4-7C6EEDA502D0}" dt="2022-07-05T08:26:20.136" v="135" actId="1076"/>
          <ac:picMkLst>
            <pc:docMk/>
            <pc:sldMk cId="2261763967" sldId="386"/>
            <ac:picMk id="11" creationId="{9B3C90BB-DD58-4053-960F-EB1218D2A5D3}"/>
          </ac:picMkLst>
        </pc:picChg>
      </pc:sldChg>
      <pc:sldChg chg="del">
        <pc:chgData name="D Callanan" userId="951668ec-da26-491a-9b8a-af24bfeff26b" providerId="ADAL" clId="{94896B91-0619-4832-B4A4-7C6EEDA502D0}" dt="2022-07-05T08:27:59.770" v="190" actId="2696"/>
        <pc:sldMkLst>
          <pc:docMk/>
          <pc:sldMk cId="2997378027" sldId="388"/>
        </pc:sldMkLst>
      </pc:sldChg>
      <pc:sldChg chg="del">
        <pc:chgData name="D Callanan" userId="951668ec-da26-491a-9b8a-af24bfeff26b" providerId="ADAL" clId="{94896B91-0619-4832-B4A4-7C6EEDA502D0}" dt="2022-07-05T08:29:56.874" v="295" actId="2696"/>
        <pc:sldMkLst>
          <pc:docMk/>
          <pc:sldMk cId="3578650943" sldId="389"/>
        </pc:sldMkLst>
      </pc:sldChg>
      <pc:sldChg chg="addSp modSp">
        <pc:chgData name="D Callanan" userId="951668ec-da26-491a-9b8a-af24bfeff26b" providerId="ADAL" clId="{94896B91-0619-4832-B4A4-7C6EEDA502D0}" dt="2022-07-05T08:29:51.469" v="294" actId="1076"/>
        <pc:sldMkLst>
          <pc:docMk/>
          <pc:sldMk cId="1440873559" sldId="390"/>
        </pc:sldMkLst>
        <pc:spChg chg="mod">
          <ac:chgData name="D Callanan" userId="951668ec-da26-491a-9b8a-af24bfeff26b" providerId="ADAL" clId="{94896B91-0619-4832-B4A4-7C6EEDA502D0}" dt="2022-07-05T08:29:48.742" v="293" actId="14100"/>
          <ac:spMkLst>
            <pc:docMk/>
            <pc:sldMk cId="1440873559" sldId="390"/>
            <ac:spMk id="5" creationId="{4B85F1B9-5019-4FB2-9871-4EA39DA507A8}"/>
          </ac:spMkLst>
        </pc:spChg>
        <pc:grpChg chg="add">
          <ac:chgData name="D Callanan" userId="951668ec-da26-491a-9b8a-af24bfeff26b" providerId="ADAL" clId="{94896B91-0619-4832-B4A4-7C6EEDA502D0}" dt="2022-07-05T08:29:11.737" v="269"/>
          <ac:grpSpMkLst>
            <pc:docMk/>
            <pc:sldMk cId="1440873559" sldId="390"/>
            <ac:grpSpMk id="4" creationId="{969DBF7D-B608-426A-A211-46CA0BA5CDA6}"/>
          </ac:grpSpMkLst>
        </pc:grpChg>
        <pc:picChg chg="mod">
          <ac:chgData name="D Callanan" userId="951668ec-da26-491a-9b8a-af24bfeff26b" providerId="ADAL" clId="{94896B91-0619-4832-B4A4-7C6EEDA502D0}" dt="2022-07-05T08:29:51.469" v="294" actId="1076"/>
          <ac:picMkLst>
            <pc:docMk/>
            <pc:sldMk cId="1440873559" sldId="390"/>
            <ac:picMk id="2" creationId="{84C3AF63-52BE-41DA-A61F-4A1C48BD5716}"/>
          </ac:picMkLst>
        </pc:picChg>
        <pc:picChg chg="mod">
          <ac:chgData name="D Callanan" userId="951668ec-da26-491a-9b8a-af24bfeff26b" providerId="ADAL" clId="{94896B91-0619-4832-B4A4-7C6EEDA502D0}" dt="2022-07-05T08:29:14.789" v="271" actId="1076"/>
          <ac:picMkLst>
            <pc:docMk/>
            <pc:sldMk cId="1440873559" sldId="390"/>
            <ac:picMk id="3" creationId="{3AF2DF51-D538-4AB7-94D0-735FC7C74270}"/>
          </ac:picMkLst>
        </pc:picChg>
      </pc:sldChg>
      <pc:sldChg chg="del">
        <pc:chgData name="D Callanan" userId="951668ec-da26-491a-9b8a-af24bfeff26b" providerId="ADAL" clId="{94896B91-0619-4832-B4A4-7C6EEDA502D0}" dt="2022-07-05T08:28:00.260" v="191" actId="2696"/>
        <pc:sldMkLst>
          <pc:docMk/>
          <pc:sldMk cId="3193299003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91C6F-E6D0-4E11-A24D-9261534FC3A8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9FE06-34DE-47B1-B642-900300B2E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wig-world.com/film/solutions-1475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863"/>
            <a:ext cx="9144000" cy="1363111"/>
          </a:xfrm>
        </p:spPr>
        <p:txBody>
          <a:bodyPr>
            <a:noAutofit/>
          </a:bodyPr>
          <a:lstStyle/>
          <a:p>
            <a:r>
              <a:rPr lang="en-IE" sz="6600" dirty="0">
                <a:latin typeface="Book Antiqua"/>
              </a:rPr>
              <a:t>7Eb Solutions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314" y="1663533"/>
            <a:ext cx="9480686" cy="107686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sz="3200" dirty="0"/>
              <a:t>Do Now: </a:t>
            </a:r>
          </a:p>
          <a:p>
            <a:r>
              <a:rPr lang="en-GB" sz="3200" dirty="0"/>
              <a:t>Stick in your worksheet and complete the method</a:t>
            </a:r>
            <a:endParaRPr lang="en-US" sz="32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05/07/2022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3C90BB-DD58-4053-960F-EB1218D2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7601" y="2927196"/>
            <a:ext cx="8042042" cy="30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6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DB091-AEF6-4F9C-9462-1A764ED0AC9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14137" y="717694"/>
          <a:ext cx="3152275" cy="5538112"/>
        </p:xfrm>
        <a:graphic>
          <a:graphicData uri="http://schemas.openxmlformats.org/drawingml/2006/table">
            <a:tbl>
              <a:tblPr/>
              <a:tblGrid>
                <a:gridCol w="315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6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Dissolves</a:t>
                      </a:r>
                      <a:endParaRPr lang="en-GB" sz="3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6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Insoluble</a:t>
                      </a:r>
                      <a:endParaRPr lang="en-GB" sz="3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6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600" dirty="0">
                          <a:latin typeface="+mj-lt"/>
                          <a:ea typeface="Times New Roman"/>
                          <a:cs typeface="Times New Roman"/>
                        </a:rPr>
                        <a:t>Soluble</a:t>
                      </a: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7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Solution</a:t>
                      </a:r>
                      <a:endParaRPr lang="en-GB" sz="3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6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600" dirty="0">
                          <a:latin typeface="+mj-lt"/>
                          <a:ea typeface="Times New Roman"/>
                          <a:cs typeface="Times New Roman"/>
                        </a:rPr>
                        <a:t>Saturated</a:t>
                      </a: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6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600" dirty="0">
                          <a:latin typeface="+mj-lt"/>
                          <a:ea typeface="Times New Roman"/>
                          <a:cs typeface="Times New Roman"/>
                        </a:rPr>
                        <a:t>Solubility</a:t>
                      </a: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6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4145" algn="l"/>
                          <a:tab pos="165100" algn="l"/>
                        </a:tabLst>
                        <a:defRPr/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Solvent</a:t>
                      </a:r>
                      <a:endParaRPr lang="en-GB" sz="3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6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4145" algn="l"/>
                          <a:tab pos="165100" algn="l"/>
                        </a:tabLst>
                        <a:defRPr/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Solute</a:t>
                      </a:r>
                      <a:endParaRPr lang="en-GB" sz="3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6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4145" algn="l"/>
                          <a:tab pos="165100" algn="l"/>
                        </a:tabLst>
                        <a:defRPr/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Transparent</a:t>
                      </a:r>
                      <a:endParaRPr lang="en-GB" sz="3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837427-3F64-4099-B28D-A534FD1042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4216" y="548640"/>
          <a:ext cx="7142748" cy="57607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80916">
                  <a:extLst>
                    <a:ext uri="{9D8B030D-6E8A-4147-A177-3AD203B41FA5}">
                      <a16:colId xmlns:a16="http://schemas.microsoft.com/office/drawing/2014/main" val="894991255"/>
                    </a:ext>
                  </a:extLst>
                </a:gridCol>
                <a:gridCol w="2380916">
                  <a:extLst>
                    <a:ext uri="{9D8B030D-6E8A-4147-A177-3AD203B41FA5}">
                      <a16:colId xmlns:a16="http://schemas.microsoft.com/office/drawing/2014/main" val="483918839"/>
                    </a:ext>
                  </a:extLst>
                </a:gridCol>
                <a:gridCol w="2380916">
                  <a:extLst>
                    <a:ext uri="{9D8B030D-6E8A-4147-A177-3AD203B41FA5}">
                      <a16:colId xmlns:a16="http://schemas.microsoft.com/office/drawing/2014/main" val="1974047164"/>
                    </a:ext>
                  </a:extLst>
                </a:gridCol>
              </a:tblGrid>
              <a:tr h="133086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A liquid in which other substances dissolve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A mixture formed when a substance dissolves in a liquid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The amount of substance that dissolves in a given amount of liquid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66703"/>
                  </a:ext>
                </a:extLst>
              </a:tr>
              <a:tr h="133086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400" dirty="0">
                          <a:effectLst/>
                        </a:rPr>
                        <a:t>See through </a:t>
                      </a:r>
                      <a:endParaRPr lang="en-GB" sz="32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When a substance splits up and mixes with a liquid to make a solution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Something that will dissolve in a liquid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068333"/>
                  </a:ext>
                </a:extLst>
              </a:tr>
              <a:tr h="133086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Something that will not dissolve in a liquid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When a solution contains the most solute that will dissolve in the solvent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2400" dirty="0">
                          <a:effectLst/>
                        </a:rPr>
                        <a:t>The substance that has dissolved in a liquid to make a solution </a:t>
                      </a:r>
                      <a:endParaRPr lang="en-IE" sz="3200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43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8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0BAF-6C72-4259-B9C9-D62854DE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79" y="630450"/>
            <a:ext cx="10551842" cy="55971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Dissolves – when a substance splits up and mixes with a liquid to make a solution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Insoluble – Something that will not dissolve in a liquid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Soluble- Something that will dissolve in a liquid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Solution – a mixture formed when a substance dissolves in a liquid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Saturated – When a solution contains the most solute that will dissolve in the solvent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Solubility – the amount of substance that dissolves in a given amount of liquid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Solvent – a liquid in which other substances dissolve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Solute – the substance that has dissolved in a liquid to make a solution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GB" dirty="0"/>
              <a:t>Transparent – see through </a:t>
            </a:r>
          </a:p>
        </p:txBody>
      </p:sp>
    </p:spTree>
    <p:extLst>
      <p:ext uri="{BB962C8B-B14F-4D97-AF65-F5344CB8AC3E}">
        <p14:creationId xmlns:p14="http://schemas.microsoft.com/office/powerpoint/2010/main" val="197864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02F6-530C-46B8-BB77-CC7F82EC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992"/>
            <a:ext cx="10515600" cy="1325563"/>
          </a:xfrm>
        </p:spPr>
        <p:txBody>
          <a:bodyPr/>
          <a:lstStyle/>
          <a:p>
            <a:r>
              <a:rPr lang="en-IE" dirty="0"/>
              <a:t>Conservation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A832-CCC0-4BC3-9714-CD970CB0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5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/>
              <a:t>If 10g of salt is added to 50g of pure water, what is the mass of the solution?</a:t>
            </a:r>
          </a:p>
          <a:p>
            <a:pPr marL="0" indent="0">
              <a:buNone/>
            </a:pPr>
            <a:endParaRPr lang="en-IE" sz="1800" dirty="0"/>
          </a:p>
          <a:p>
            <a:pPr marL="0" indent="0" algn="ctr">
              <a:buNone/>
            </a:pPr>
            <a:r>
              <a:rPr lang="en-IE" sz="3800" dirty="0">
                <a:solidFill>
                  <a:schemeClr val="accent5">
                    <a:lumMod val="75000"/>
                  </a:schemeClr>
                </a:solidFill>
              </a:rPr>
              <a:t>Mass of Solution = Mass of Solvent + Mass of Solute</a:t>
            </a: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822E9EAE-0D72-443C-94E0-D244F2D4534F}"/>
              </a:ext>
            </a:extLst>
          </p:cNvPr>
          <p:cNvGrpSpPr>
            <a:grpSpLocks/>
          </p:cNvGrpSpPr>
          <p:nvPr/>
        </p:nvGrpSpPr>
        <p:grpSpPr bwMode="auto">
          <a:xfrm>
            <a:off x="2269874" y="3286125"/>
            <a:ext cx="8255000" cy="3571875"/>
            <a:chOff x="280" y="913"/>
            <a:chExt cx="5200" cy="2250"/>
          </a:xfrm>
        </p:grpSpPr>
        <p:pic>
          <p:nvPicPr>
            <p:cNvPr id="5" name="Picture 8" descr="beaker (empty)">
              <a:extLst>
                <a:ext uri="{FF2B5EF4-FFF2-40B4-BE49-F238E27FC236}">
                  <a16:creationId xmlns:a16="http://schemas.microsoft.com/office/drawing/2014/main" id="{C7B696CF-C9FD-4EE8-B53A-06DAD7395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189"/>
              <a:ext cx="1340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beaker (full)">
              <a:extLst>
                <a:ext uri="{FF2B5EF4-FFF2-40B4-BE49-F238E27FC236}">
                  <a16:creationId xmlns:a16="http://schemas.microsoft.com/office/drawing/2014/main" id="{1DDAC5B2-9673-4069-96D7-AE90054DB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913"/>
              <a:ext cx="1410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48F3268A-1BB1-47E1-B56C-6B3957756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783"/>
              <a:ext cx="26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E0143796-C218-4EE3-AA94-555C5539B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4" y="1812"/>
              <a:ext cx="3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0066"/>
                  </a:solidFill>
                  <a:latin typeface="Arial" panose="020B0604020202020204" pitchFamily="34" charset="0"/>
                  <a:sym typeface="Monotype Sorts" pitchFamily="2" charset="2"/>
                </a:rPr>
                <a:t></a:t>
              </a:r>
            </a:p>
          </p:txBody>
        </p:sp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5CA6254E-19BC-4651-A86F-1C9A3FBA0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2846"/>
              <a:ext cx="3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50</a:t>
              </a:r>
              <a:r>
                <a:rPr lang="en-GB" altLang="en-US" sz="1000" b="1">
                  <a:solidFill>
                    <a:srgbClr val="010067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5372AFB7-57FC-4035-A120-6874D616A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" y="2846"/>
              <a:ext cx="3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10</a:t>
              </a:r>
              <a:r>
                <a:rPr lang="en-GB" altLang="en-US" sz="1000" b="1">
                  <a:solidFill>
                    <a:srgbClr val="010067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23814394-96C8-46C5-BC0B-A31E574A3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817"/>
              <a:ext cx="26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 b="1">
                  <a:solidFill>
                    <a:srgbClr val="000066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B4033641-D77D-42AE-A1F8-AAA31FD17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4" y="2846"/>
              <a:ext cx="3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0066"/>
                  </a:solidFill>
                  <a:latin typeface="Arial" panose="020B0604020202020204" pitchFamily="34" charset="0"/>
                  <a:sym typeface="Monotype Sorts" pitchFamily="2" charset="2"/>
                </a:rPr>
                <a:t></a:t>
              </a:r>
            </a:p>
          </p:txBody>
        </p:sp>
        <p:pic>
          <p:nvPicPr>
            <p:cNvPr id="13" name="Picture 16" descr="salt dish">
              <a:extLst>
                <a:ext uri="{FF2B5EF4-FFF2-40B4-BE49-F238E27FC236}">
                  <a16:creationId xmlns:a16="http://schemas.microsoft.com/office/drawing/2014/main" id="{BC3C83AD-6E8E-4C94-8199-84750B6BC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02"/>
              <a:ext cx="1681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18">
            <a:extLst>
              <a:ext uri="{FF2B5EF4-FFF2-40B4-BE49-F238E27FC236}">
                <a16:creationId xmlns:a16="http://schemas.microsoft.com/office/drawing/2014/main" id="{65C95866-58D3-4B61-BDAC-B26157040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086" y="4579935"/>
            <a:ext cx="476016" cy="37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10067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4D5731B0-134C-48AF-BAEC-753D0E4B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080" y="6354761"/>
            <a:ext cx="61747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10067"/>
                </a:solidFill>
                <a:latin typeface="Arial" panose="020B0604020202020204" pitchFamily="34" charset="0"/>
              </a:rPr>
              <a:t>60</a:t>
            </a:r>
            <a:r>
              <a:rPr lang="en-GB" altLang="en-US" sz="1000" b="1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b="1">
                <a:solidFill>
                  <a:srgbClr val="010067"/>
                </a:solidFill>
                <a:latin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682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3AF63-52BE-41DA-A61F-4A1C48BD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231" y="0"/>
            <a:ext cx="8987768" cy="6648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2DF51-D538-4AB7-94D0-735FC7C7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9" y="1324363"/>
            <a:ext cx="3273812" cy="13893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9DBF7D-B608-426A-A211-46CA0BA5CDA6}"/>
              </a:ext>
            </a:extLst>
          </p:cNvPr>
          <p:cNvGrpSpPr/>
          <p:nvPr/>
        </p:nvGrpSpPr>
        <p:grpSpPr>
          <a:xfrm>
            <a:off x="0" y="270277"/>
            <a:ext cx="3791415" cy="659938"/>
            <a:chOff x="56703" y="395219"/>
            <a:chExt cx="3791415" cy="6599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85F1B9-5019-4FB2-9871-4EA39DA507A8}"/>
                </a:ext>
              </a:extLst>
            </p:cNvPr>
            <p:cNvSpPr txBox="1"/>
            <p:nvPr/>
          </p:nvSpPr>
          <p:spPr>
            <a:xfrm>
              <a:off x="56703" y="395219"/>
              <a:ext cx="3791415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      Complete 7Eb.5 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650F10-8CD1-45D1-A1AA-AF7E835D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87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F1C744-0617-460A-ACAC-6D23B53A9D63}"/>
              </a:ext>
            </a:extLst>
          </p:cNvPr>
          <p:cNvSpPr/>
          <p:nvPr/>
        </p:nvSpPr>
        <p:spPr>
          <a:xfrm>
            <a:off x="667214" y="667941"/>
            <a:ext cx="108575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When the temperature goes up, the mass of solid that dissolves (goes up/goes down/stays the same).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At 10 °C, more potassium (chloride/nitrate) dissolves.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At 40 °C, more potassium (chloride/nitrate) dissolves.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At 55 °C, you would expect (31/36/41/48) grams of potassium chloride to dissolve.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To get 70 grams of potassium nitrate to dissolve, you would need to heat the water to about (25/35/45/55) degrees.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415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89108"/>
              </p:ext>
            </p:extLst>
          </p:nvPr>
        </p:nvGraphicFramePr>
        <p:xfrm>
          <a:off x="1152247" y="1623652"/>
          <a:ext cx="988750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753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943753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7Eb.3 Practical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7Eb.3 Worksheet]</a:t>
                      </a:r>
                    </a:p>
                    <a:p>
                      <a:r>
                        <a:rPr lang="en-GB" sz="2800" dirty="0"/>
                        <a:t>7Eb.5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1AC2-30D9-429E-8CD1-41B16FC5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99" y="226790"/>
            <a:ext cx="10515600" cy="1325563"/>
          </a:xfrm>
        </p:spPr>
        <p:txBody>
          <a:bodyPr/>
          <a:lstStyle/>
          <a:p>
            <a:r>
              <a:rPr lang="en-IE" dirty="0"/>
              <a:t>7Eb.3 Temperature &amp; Solubility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7446E-2CA1-4695-A865-60826F1E7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99" y="1151427"/>
            <a:ext cx="11822331" cy="4555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A1D4D-7E52-4AA7-9284-9D9AD58E9609}"/>
              </a:ext>
            </a:extLst>
          </p:cNvPr>
          <p:cNvSpPr txBox="1"/>
          <p:nvPr/>
        </p:nvSpPr>
        <p:spPr>
          <a:xfrm>
            <a:off x="4984596" y="1360449"/>
            <a:ext cx="144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beaker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55C4E-D924-4A7B-B0A2-0203292378F0}"/>
              </a:ext>
            </a:extLst>
          </p:cNvPr>
          <p:cNvSpPr txBox="1"/>
          <p:nvPr/>
        </p:nvSpPr>
        <p:spPr>
          <a:xfrm>
            <a:off x="4824762" y="1841811"/>
            <a:ext cx="269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thermometer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5365-6AE6-416D-B6AA-98CA0687B1C9}"/>
              </a:ext>
            </a:extLst>
          </p:cNvPr>
          <p:cNvSpPr txBox="1"/>
          <p:nvPr/>
        </p:nvSpPr>
        <p:spPr>
          <a:xfrm>
            <a:off x="7333786" y="2227165"/>
            <a:ext cx="189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dissolved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B0B11-D370-4A67-9637-75ED6542B1EE}"/>
              </a:ext>
            </a:extLst>
          </p:cNvPr>
          <p:cNvSpPr txBox="1"/>
          <p:nvPr/>
        </p:nvSpPr>
        <p:spPr>
          <a:xfrm>
            <a:off x="3544759" y="2646499"/>
            <a:ext cx="285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white substance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982A8-C795-47B6-8001-3C3A67B89B5D}"/>
              </a:ext>
            </a:extLst>
          </p:cNvPr>
          <p:cNvSpPr txBox="1"/>
          <p:nvPr/>
        </p:nvSpPr>
        <p:spPr>
          <a:xfrm>
            <a:off x="1009715" y="3097243"/>
            <a:ext cx="1339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Repeat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DB682-C52A-4446-A28F-2C218836D936}"/>
              </a:ext>
            </a:extLst>
          </p:cNvPr>
          <p:cNvSpPr txBox="1"/>
          <p:nvPr/>
        </p:nvSpPr>
        <p:spPr>
          <a:xfrm>
            <a:off x="4500048" y="3428660"/>
            <a:ext cx="1538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spatulas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34ECB-5A54-4F11-A035-8601EC236115}"/>
              </a:ext>
            </a:extLst>
          </p:cNvPr>
          <p:cNvSpPr txBox="1"/>
          <p:nvPr/>
        </p:nvSpPr>
        <p:spPr>
          <a:xfrm>
            <a:off x="4824762" y="3863523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drain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7D78B-958F-4873-92CE-4470A740B966}"/>
              </a:ext>
            </a:extLst>
          </p:cNvPr>
          <p:cNvSpPr txBox="1"/>
          <p:nvPr/>
        </p:nvSpPr>
        <p:spPr>
          <a:xfrm>
            <a:off x="6399002" y="427643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same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F0416F-0B2A-431E-826E-6A766ABFCD96}"/>
              </a:ext>
            </a:extLst>
          </p:cNvPr>
          <p:cNvSpPr txBox="1"/>
          <p:nvPr/>
        </p:nvSpPr>
        <p:spPr>
          <a:xfrm>
            <a:off x="1679513" y="5083960"/>
            <a:ext cx="1339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accent3">
                    <a:lumMod val="50000"/>
                  </a:schemeClr>
                </a:solidFill>
              </a:rPr>
              <a:t>Repeat</a:t>
            </a:r>
            <a:endParaRPr lang="en-GB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5F255B-F1E4-47F6-BE69-28118DFBF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00" y="791342"/>
            <a:ext cx="10923798" cy="52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B478-F7ED-44E1-BFDB-75A9A0A3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Describe the Images</a:t>
            </a:r>
          </a:p>
        </p:txBody>
      </p:sp>
      <p:pic>
        <p:nvPicPr>
          <p:cNvPr id="4" name="Picture 2" descr="Image result for salt dissolving">
            <a:extLst>
              <a:ext uri="{FF2B5EF4-FFF2-40B4-BE49-F238E27FC236}">
                <a16:creationId xmlns:a16="http://schemas.microsoft.com/office/drawing/2014/main" id="{0392F0F0-4A53-40BE-9E9A-3133C57578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58" y="2449142"/>
            <a:ext cx="4137798" cy="275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lated image">
            <a:extLst>
              <a:ext uri="{FF2B5EF4-FFF2-40B4-BE49-F238E27FC236}">
                <a16:creationId xmlns:a16="http://schemas.microsoft.com/office/drawing/2014/main" id="{6C058729-6D57-47D3-9A22-FF7ACEF4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3" y="2250599"/>
            <a:ext cx="3155619" cy="3155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Related image">
            <a:extLst>
              <a:ext uri="{FF2B5EF4-FFF2-40B4-BE49-F238E27FC236}">
                <a16:creationId xmlns:a16="http://schemas.microsoft.com/office/drawing/2014/main" id="{28D93C9C-A313-4206-A051-8482274B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70" y="1690688"/>
            <a:ext cx="2966987" cy="3954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659D01C-C7C7-4921-A821-8958F67B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823912"/>
            <a:ext cx="91059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DB59-13A2-4AC7-A7B6-6E58A000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14" y="150111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dirty="0">
                <a:latin typeface="+mj-lt"/>
                <a:cs typeface="Arial" panose="020B0604020202020204" pitchFamily="34" charset="0"/>
              </a:rPr>
              <a:t>Some substances dissolve in a liquid to make a ________. The dissolved substance breaks up into pieces so ______ that light can pass straight through the _______. Therefore solutions are __________. A solution can be coloured or ________ depending on the substances in it.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3B4F3-1C51-4BDB-A3F1-137FDF855228}"/>
              </a:ext>
            </a:extLst>
          </p:cNvPr>
          <p:cNvSpPr txBox="1"/>
          <p:nvPr/>
        </p:nvSpPr>
        <p:spPr>
          <a:xfrm>
            <a:off x="1390572" y="2052468"/>
            <a:ext cx="22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F3AA1-3B08-4202-9E0D-F88B94F6A3C8}"/>
              </a:ext>
            </a:extLst>
          </p:cNvPr>
          <p:cNvSpPr txBox="1"/>
          <p:nvPr/>
        </p:nvSpPr>
        <p:spPr>
          <a:xfrm>
            <a:off x="5111037" y="2683642"/>
            <a:ext cx="22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small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9027B-97AD-497B-9580-CA6385A2F4E3}"/>
              </a:ext>
            </a:extLst>
          </p:cNvPr>
          <p:cNvSpPr txBox="1"/>
          <p:nvPr/>
        </p:nvSpPr>
        <p:spPr>
          <a:xfrm>
            <a:off x="5513573" y="3346562"/>
            <a:ext cx="22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07F0E-2CCD-4F72-9FC8-08FCACE01BDD}"/>
              </a:ext>
            </a:extLst>
          </p:cNvPr>
          <p:cNvSpPr txBox="1"/>
          <p:nvPr/>
        </p:nvSpPr>
        <p:spPr>
          <a:xfrm>
            <a:off x="4046419" y="3938641"/>
            <a:ext cx="324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transparent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BA9DC-F109-44E4-9C7A-76C5FB4A27F5}"/>
              </a:ext>
            </a:extLst>
          </p:cNvPr>
          <p:cNvSpPr txBox="1"/>
          <p:nvPr/>
        </p:nvSpPr>
        <p:spPr>
          <a:xfrm>
            <a:off x="3604651" y="4491454"/>
            <a:ext cx="272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colourless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F6FDD7-1A1E-4372-B72A-02B170B1B23D}"/>
              </a:ext>
            </a:extLst>
          </p:cNvPr>
          <p:cNvGrpSpPr/>
          <p:nvPr/>
        </p:nvGrpSpPr>
        <p:grpSpPr>
          <a:xfrm>
            <a:off x="0" y="270277"/>
            <a:ext cx="4716236" cy="659938"/>
            <a:chOff x="56703" y="395219"/>
            <a:chExt cx="4716236" cy="6599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568D11-C347-451A-BB24-E8665F9D431D}"/>
                </a:ext>
              </a:extLst>
            </p:cNvPr>
            <p:cNvSpPr txBox="1"/>
            <p:nvPr/>
          </p:nvSpPr>
          <p:spPr>
            <a:xfrm>
              <a:off x="56703" y="395219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0D85BA-0838-4F20-8B1F-23B57E753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4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DF61-0237-421B-B381-32278742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2925"/>
            <a:ext cx="10515600" cy="1441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000" dirty="0">
                <a:latin typeface="+mj-lt"/>
              </a:rPr>
              <a:t>What is the a) solute b) solvent c) solution in the images above?</a:t>
            </a:r>
          </a:p>
        </p:txBody>
      </p:sp>
      <p:pic>
        <p:nvPicPr>
          <p:cNvPr id="4" name="Picture 4" descr="http://www.ransacker.co.uk/blog/wp-content/uploads/2008/03/salt.jpg">
            <a:extLst>
              <a:ext uri="{FF2B5EF4-FFF2-40B4-BE49-F238E27FC236}">
                <a16:creationId xmlns:a16="http://schemas.microsoft.com/office/drawing/2014/main" id="{79595B81-96F9-450D-89BB-D2CB2483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126"/>
            <a:ext cx="2865438" cy="35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jonco48.com/blog/water.jpg">
            <a:extLst>
              <a:ext uri="{FF2B5EF4-FFF2-40B4-BE49-F238E27FC236}">
                <a16:creationId xmlns:a16="http://schemas.microsoft.com/office/drawing/2014/main" id="{E9DA9E96-1645-4E97-87FD-CDA62541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40" y="653089"/>
            <a:ext cx="2857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aqob.com.au/images/product/detail/saltwater.jpg">
            <a:extLst>
              <a:ext uri="{FF2B5EF4-FFF2-40B4-BE49-F238E27FC236}">
                <a16:creationId xmlns:a16="http://schemas.microsoft.com/office/drawing/2014/main" id="{E04E2714-E66D-4107-B725-8E2E90C6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342" y="683356"/>
            <a:ext cx="2571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307E1-9BED-4D0C-9988-A0793D56D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814" y="1553139"/>
            <a:ext cx="857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9600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8495F-2E1A-460C-8012-7B4EF70F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611" y="1568273"/>
            <a:ext cx="857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9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220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EA5B-2B5F-431B-B7C8-AB08950F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61"/>
            <a:ext cx="6413082" cy="5578475"/>
          </a:xfrm>
        </p:spPr>
        <p:txBody>
          <a:bodyPr>
            <a:normAutofit/>
          </a:bodyPr>
          <a:lstStyle/>
          <a:p>
            <a:r>
              <a:rPr lang="en-IE" sz="4800" dirty="0"/>
              <a:t>The liquid in a solution is called the ____________</a:t>
            </a: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r>
              <a:rPr lang="en-IE" sz="4800" dirty="0"/>
              <a:t>The substance that is dissolved is called the _________</a:t>
            </a:r>
          </a:p>
        </p:txBody>
      </p:sp>
      <p:pic>
        <p:nvPicPr>
          <p:cNvPr id="1026" name="Picture 2" descr="Image result for solutions">
            <a:extLst>
              <a:ext uri="{FF2B5EF4-FFF2-40B4-BE49-F238E27FC236}">
                <a16:creationId xmlns:a16="http://schemas.microsoft.com/office/drawing/2014/main" id="{385D86F7-F54D-497E-AE69-42A97790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452560"/>
            <a:ext cx="46196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9F544-497C-452C-9D47-A8E4D0A2BF05}"/>
              </a:ext>
            </a:extLst>
          </p:cNvPr>
          <p:cNvSpPr txBox="1"/>
          <p:nvPr/>
        </p:nvSpPr>
        <p:spPr>
          <a:xfrm>
            <a:off x="3733799" y="1597703"/>
            <a:ext cx="225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solvent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C94E1-98C1-4AC6-8EC8-2E0F34BC69DF}"/>
              </a:ext>
            </a:extLst>
          </p:cNvPr>
          <p:cNvSpPr txBox="1"/>
          <p:nvPr/>
        </p:nvSpPr>
        <p:spPr>
          <a:xfrm>
            <a:off x="1319802" y="4906526"/>
            <a:ext cx="225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solute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658F4A-601B-423B-A284-719B43ECBA10}"/>
              </a:ext>
            </a:extLst>
          </p:cNvPr>
          <p:cNvGrpSpPr/>
          <p:nvPr/>
        </p:nvGrpSpPr>
        <p:grpSpPr>
          <a:xfrm>
            <a:off x="0" y="270277"/>
            <a:ext cx="4716236" cy="659938"/>
            <a:chOff x="56703" y="395219"/>
            <a:chExt cx="4716236" cy="65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F9F9B7-9F99-4911-ACC2-DAC7D3BAAB6F}"/>
                </a:ext>
              </a:extLst>
            </p:cNvPr>
            <p:cNvSpPr txBox="1"/>
            <p:nvPr/>
          </p:nvSpPr>
          <p:spPr>
            <a:xfrm>
              <a:off x="56703" y="395219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A63DC0-96F3-4F84-909F-8047EBAA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2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472A0D-A1EB-443A-9CB5-FCE09E2FA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E48FC-00AF-4431-BF20-705D2D6000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42C24-B700-4289-B654-783D1BAE23B6}">
  <ds:schemaRefs>
    <ds:schemaRef ds:uri="caa02d93-d17b-4249-a0c5-afeca33be5b7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b496163d-89a1-4d48-9d31-68cb6b4034b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674</TotalTime>
  <Words>496</Words>
  <Application>Microsoft Office PowerPoint</Application>
  <PresentationFormat>Widescreen</PresentationFormat>
  <Paragraphs>81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Book Antiqua</vt:lpstr>
      <vt:lpstr>Calibri</vt:lpstr>
      <vt:lpstr>Calibri Light</vt:lpstr>
      <vt:lpstr>Monotype Sorts</vt:lpstr>
      <vt:lpstr>Times New Roman</vt:lpstr>
      <vt:lpstr>Office Theme</vt:lpstr>
      <vt:lpstr>7Eb Solutions </vt:lpstr>
      <vt:lpstr>PowerPoint Presentation</vt:lpstr>
      <vt:lpstr>7Eb.3 Temperature &amp; Solubility</vt:lpstr>
      <vt:lpstr>PowerPoint Presentation</vt:lpstr>
      <vt:lpstr>Describe the Images</vt:lpstr>
      <vt:lpstr>PowerPoint Presentation</vt:lpstr>
      <vt:lpstr>PowerPoint Presentation</vt:lpstr>
      <vt:lpstr>PowerPoint Presentation</vt:lpstr>
      <vt:lpstr>The liquid in a solution is called the ____________   The substance that is dissolved is called the _________</vt:lpstr>
      <vt:lpstr>PowerPoint Presentation</vt:lpstr>
      <vt:lpstr>PowerPoint Presentation</vt:lpstr>
      <vt:lpstr>Conservation of Mass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10</cp:revision>
  <dcterms:created xsi:type="dcterms:W3CDTF">2021-09-17T15:46:21Z</dcterms:created>
  <dcterms:modified xsi:type="dcterms:W3CDTF">2022-07-05T08:30:41Z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