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13" r:id="rId5"/>
    <p:sldId id="414" r:id="rId6"/>
    <p:sldId id="415" r:id="rId7"/>
    <p:sldId id="416" r:id="rId8"/>
    <p:sldId id="417" r:id="rId9"/>
    <p:sldId id="418" r:id="rId10"/>
    <p:sldId id="419" r:id="rId11"/>
    <p:sldId id="420" r:id="rId12"/>
    <p:sldId id="430" r:id="rId13"/>
    <p:sldId id="422" r:id="rId14"/>
    <p:sldId id="423" r:id="rId15"/>
    <p:sldId id="424" r:id="rId16"/>
    <p:sldId id="425" r:id="rId17"/>
    <p:sldId id="431" r:id="rId18"/>
    <p:sldId id="426" r:id="rId19"/>
    <p:sldId id="427" r:id="rId20"/>
    <p:sldId id="421" r:id="rId21"/>
    <p:sldId id="428" r:id="rId22"/>
    <p:sldId id="344" r:id="rId23"/>
    <p:sldId id="429" r:id="rId24"/>
    <p:sldId id="3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7Gd Diffusion" id="{309A56AA-C0FA-4361-9083-7426A3F5765F}">
          <p14:sldIdLst>
            <p14:sldId id="413"/>
            <p14:sldId id="414"/>
            <p14:sldId id="415"/>
            <p14:sldId id="416"/>
            <p14:sldId id="417"/>
            <p14:sldId id="418"/>
            <p14:sldId id="419"/>
            <p14:sldId id="420"/>
            <p14:sldId id="430"/>
            <p14:sldId id="422"/>
            <p14:sldId id="423"/>
            <p14:sldId id="424"/>
            <p14:sldId id="425"/>
            <p14:sldId id="431"/>
            <p14:sldId id="426"/>
            <p14:sldId id="427"/>
            <p14:sldId id="421"/>
            <p14:sldId id="428"/>
            <p14:sldId id="344"/>
            <p14:sldId id="429"/>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77" d="100"/>
          <a:sy n="77" d="100"/>
        </p:scale>
        <p:origin x="12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0D89C289-8BE3-4B2D-926D-D67CABD0AE95}"/>
    <pc:docChg chg="undo addSld delSld modSld addSection delSection modSection">
      <pc:chgData name="D Callanan" userId="951668ec-da26-491a-9b8a-af24bfeff26b" providerId="ADAL" clId="{0D89C289-8BE3-4B2D-926D-D67CABD0AE95}" dt="2022-06-17T12:04:07.645" v="129" actId="14100"/>
      <pc:docMkLst>
        <pc:docMk/>
      </pc:docMkLst>
      <pc:sldChg chg="del">
        <pc:chgData name="D Callanan" userId="951668ec-da26-491a-9b8a-af24bfeff26b" providerId="ADAL" clId="{0D89C289-8BE3-4B2D-926D-D67CABD0AE95}" dt="2022-06-17T12:03:45.729" v="0" actId="2696"/>
        <pc:sldMkLst>
          <pc:docMk/>
          <pc:sldMk cId="3725783310" sldId="256"/>
        </pc:sldMkLst>
      </pc:sldChg>
      <pc:sldChg chg="del">
        <pc:chgData name="D Callanan" userId="951668ec-da26-491a-9b8a-af24bfeff26b" providerId="ADAL" clId="{0D89C289-8BE3-4B2D-926D-D67CABD0AE95}" dt="2022-06-17T12:03:45.745" v="1" actId="2696"/>
        <pc:sldMkLst>
          <pc:docMk/>
          <pc:sldMk cId="1348374017" sldId="257"/>
        </pc:sldMkLst>
      </pc:sldChg>
      <pc:sldChg chg="del">
        <pc:chgData name="D Callanan" userId="951668ec-da26-491a-9b8a-af24bfeff26b" providerId="ADAL" clId="{0D89C289-8BE3-4B2D-926D-D67CABD0AE95}" dt="2022-06-17T12:03:47.088" v="4" actId="2696"/>
        <pc:sldMkLst>
          <pc:docMk/>
          <pc:sldMk cId="1302646345" sldId="258"/>
        </pc:sldMkLst>
      </pc:sldChg>
      <pc:sldChg chg="del">
        <pc:chgData name="D Callanan" userId="951668ec-da26-491a-9b8a-af24bfeff26b" providerId="ADAL" clId="{0D89C289-8BE3-4B2D-926D-D67CABD0AE95}" dt="2022-06-17T12:03:47.119" v="5" actId="2696"/>
        <pc:sldMkLst>
          <pc:docMk/>
          <pc:sldMk cId="67701244" sldId="259"/>
        </pc:sldMkLst>
      </pc:sldChg>
      <pc:sldChg chg="del">
        <pc:chgData name="D Callanan" userId="951668ec-da26-491a-9b8a-af24bfeff26b" providerId="ADAL" clId="{0D89C289-8BE3-4B2D-926D-D67CABD0AE95}" dt="2022-06-17T12:03:47.166" v="6" actId="2696"/>
        <pc:sldMkLst>
          <pc:docMk/>
          <pc:sldMk cId="1389208240" sldId="260"/>
        </pc:sldMkLst>
      </pc:sldChg>
      <pc:sldChg chg="del">
        <pc:chgData name="D Callanan" userId="951668ec-da26-491a-9b8a-af24bfeff26b" providerId="ADAL" clId="{0D89C289-8BE3-4B2D-926D-D67CABD0AE95}" dt="2022-06-17T12:03:47.213" v="7" actId="2696"/>
        <pc:sldMkLst>
          <pc:docMk/>
          <pc:sldMk cId="1760209438" sldId="261"/>
        </pc:sldMkLst>
      </pc:sldChg>
      <pc:sldChg chg="del">
        <pc:chgData name="D Callanan" userId="951668ec-da26-491a-9b8a-af24bfeff26b" providerId="ADAL" clId="{0D89C289-8BE3-4B2D-926D-D67CABD0AE95}" dt="2022-06-17T12:03:47.322" v="12" actId="2696"/>
        <pc:sldMkLst>
          <pc:docMk/>
          <pc:sldMk cId="3029417540" sldId="270"/>
        </pc:sldMkLst>
      </pc:sldChg>
      <pc:sldChg chg="del">
        <pc:chgData name="D Callanan" userId="951668ec-da26-491a-9b8a-af24bfeff26b" providerId="ADAL" clId="{0D89C289-8BE3-4B2D-926D-D67CABD0AE95}" dt="2022-06-17T12:03:47.306" v="11" actId="2696"/>
        <pc:sldMkLst>
          <pc:docMk/>
          <pc:sldMk cId="598483682" sldId="271"/>
        </pc:sldMkLst>
      </pc:sldChg>
      <pc:sldChg chg="del">
        <pc:chgData name="D Callanan" userId="951668ec-da26-491a-9b8a-af24bfeff26b" providerId="ADAL" clId="{0D89C289-8BE3-4B2D-926D-D67CABD0AE95}" dt="2022-06-17T12:03:47.291" v="10" actId="2696"/>
        <pc:sldMkLst>
          <pc:docMk/>
          <pc:sldMk cId="168538129" sldId="272"/>
        </pc:sldMkLst>
      </pc:sldChg>
      <pc:sldChg chg="del">
        <pc:chgData name="D Callanan" userId="951668ec-da26-491a-9b8a-af24bfeff26b" providerId="ADAL" clId="{0D89C289-8BE3-4B2D-926D-D67CABD0AE95}" dt="2022-06-17T12:03:47.244" v="8" actId="2696"/>
        <pc:sldMkLst>
          <pc:docMk/>
          <pc:sldMk cId="531108719" sldId="274"/>
        </pc:sldMkLst>
      </pc:sldChg>
      <pc:sldChg chg="del">
        <pc:chgData name="D Callanan" userId="951668ec-da26-491a-9b8a-af24bfeff26b" providerId="ADAL" clId="{0D89C289-8BE3-4B2D-926D-D67CABD0AE95}" dt="2022-06-17T12:03:47.275" v="9" actId="2696"/>
        <pc:sldMkLst>
          <pc:docMk/>
          <pc:sldMk cId="2503611570" sldId="276"/>
        </pc:sldMkLst>
      </pc:sldChg>
      <pc:sldChg chg="add del">
        <pc:chgData name="D Callanan" userId="951668ec-da26-491a-9b8a-af24bfeff26b" providerId="ADAL" clId="{0D89C289-8BE3-4B2D-926D-D67CABD0AE95}" dt="2022-06-17T12:03:52.499" v="77" actId="2696"/>
        <pc:sldMkLst>
          <pc:docMk/>
          <pc:sldMk cId="1857428763" sldId="344"/>
        </pc:sldMkLst>
      </pc:sldChg>
      <pc:sldChg chg="add del">
        <pc:chgData name="D Callanan" userId="951668ec-da26-491a-9b8a-af24bfeff26b" providerId="ADAL" clId="{0D89C289-8BE3-4B2D-926D-D67CABD0AE95}" dt="2022-06-17T12:03:52.499" v="75" actId="2696"/>
        <pc:sldMkLst>
          <pc:docMk/>
          <pc:sldMk cId="2279532910" sldId="362"/>
        </pc:sldMkLst>
      </pc:sldChg>
      <pc:sldChg chg="del">
        <pc:chgData name="D Callanan" userId="951668ec-da26-491a-9b8a-af24bfeff26b" providerId="ADAL" clId="{0D89C289-8BE3-4B2D-926D-D67CABD0AE95}" dt="2022-06-17T12:03:47.494" v="18" actId="2696"/>
        <pc:sldMkLst>
          <pc:docMk/>
          <pc:sldMk cId="2106998012" sldId="364"/>
        </pc:sldMkLst>
      </pc:sldChg>
      <pc:sldChg chg="del">
        <pc:chgData name="D Callanan" userId="951668ec-da26-491a-9b8a-af24bfeff26b" providerId="ADAL" clId="{0D89C289-8BE3-4B2D-926D-D67CABD0AE95}" dt="2022-06-17T12:03:47.603" v="23" actId="2696"/>
        <pc:sldMkLst>
          <pc:docMk/>
          <pc:sldMk cId="3390496564" sldId="367"/>
        </pc:sldMkLst>
      </pc:sldChg>
      <pc:sldChg chg="del">
        <pc:chgData name="D Callanan" userId="951668ec-da26-491a-9b8a-af24bfeff26b" providerId="ADAL" clId="{0D89C289-8BE3-4B2D-926D-D67CABD0AE95}" dt="2022-06-17T12:03:47.619" v="24" actId="2696"/>
        <pc:sldMkLst>
          <pc:docMk/>
          <pc:sldMk cId="484319544" sldId="368"/>
        </pc:sldMkLst>
      </pc:sldChg>
      <pc:sldChg chg="del">
        <pc:chgData name="D Callanan" userId="951668ec-da26-491a-9b8a-af24bfeff26b" providerId="ADAL" clId="{0D89C289-8BE3-4B2D-926D-D67CABD0AE95}" dt="2022-06-17T12:03:47.650" v="25" actId="2696"/>
        <pc:sldMkLst>
          <pc:docMk/>
          <pc:sldMk cId="177344765" sldId="369"/>
        </pc:sldMkLst>
      </pc:sldChg>
      <pc:sldChg chg="del">
        <pc:chgData name="D Callanan" userId="951668ec-da26-491a-9b8a-af24bfeff26b" providerId="ADAL" clId="{0D89C289-8BE3-4B2D-926D-D67CABD0AE95}" dt="2022-06-17T12:03:47.353" v="13" actId="2696"/>
        <pc:sldMkLst>
          <pc:docMk/>
          <pc:sldMk cId="3895588844" sldId="379"/>
        </pc:sldMkLst>
      </pc:sldChg>
      <pc:sldChg chg="del">
        <pc:chgData name="D Callanan" userId="951668ec-da26-491a-9b8a-af24bfeff26b" providerId="ADAL" clId="{0D89C289-8BE3-4B2D-926D-D67CABD0AE95}" dt="2022-06-17T12:03:47.369" v="14" actId="2696"/>
        <pc:sldMkLst>
          <pc:docMk/>
          <pc:sldMk cId="2151726420" sldId="380"/>
        </pc:sldMkLst>
      </pc:sldChg>
      <pc:sldChg chg="del">
        <pc:chgData name="D Callanan" userId="951668ec-da26-491a-9b8a-af24bfeff26b" providerId="ADAL" clId="{0D89C289-8BE3-4B2D-926D-D67CABD0AE95}" dt="2022-06-17T12:03:47.400" v="15" actId="2696"/>
        <pc:sldMkLst>
          <pc:docMk/>
          <pc:sldMk cId="2488379608" sldId="381"/>
        </pc:sldMkLst>
      </pc:sldChg>
      <pc:sldChg chg="del">
        <pc:chgData name="D Callanan" userId="951668ec-da26-491a-9b8a-af24bfeff26b" providerId="ADAL" clId="{0D89C289-8BE3-4B2D-926D-D67CABD0AE95}" dt="2022-06-17T12:03:47.072" v="3" actId="2696"/>
        <pc:sldMkLst>
          <pc:docMk/>
          <pc:sldMk cId="277403859" sldId="382"/>
        </pc:sldMkLst>
      </pc:sldChg>
      <pc:sldChg chg="del">
        <pc:chgData name="D Callanan" userId="951668ec-da26-491a-9b8a-af24bfeff26b" providerId="ADAL" clId="{0D89C289-8BE3-4B2D-926D-D67CABD0AE95}" dt="2022-06-17T12:03:47.447" v="16" actId="2696"/>
        <pc:sldMkLst>
          <pc:docMk/>
          <pc:sldMk cId="969938012" sldId="383"/>
        </pc:sldMkLst>
      </pc:sldChg>
      <pc:sldChg chg="del">
        <pc:chgData name="D Callanan" userId="951668ec-da26-491a-9b8a-af24bfeff26b" providerId="ADAL" clId="{0D89C289-8BE3-4B2D-926D-D67CABD0AE95}" dt="2022-06-17T12:03:47.463" v="17" actId="2696"/>
        <pc:sldMkLst>
          <pc:docMk/>
          <pc:sldMk cId="1350918816" sldId="384"/>
        </pc:sldMkLst>
      </pc:sldChg>
      <pc:sldChg chg="del">
        <pc:chgData name="D Callanan" userId="951668ec-da26-491a-9b8a-af24bfeff26b" providerId="ADAL" clId="{0D89C289-8BE3-4B2D-926D-D67CABD0AE95}" dt="2022-06-17T12:03:47.525" v="20" actId="2696"/>
        <pc:sldMkLst>
          <pc:docMk/>
          <pc:sldMk cId="3564249463" sldId="385"/>
        </pc:sldMkLst>
      </pc:sldChg>
      <pc:sldChg chg="del">
        <pc:chgData name="D Callanan" userId="951668ec-da26-491a-9b8a-af24bfeff26b" providerId="ADAL" clId="{0D89C289-8BE3-4B2D-926D-D67CABD0AE95}" dt="2022-06-17T12:03:47.681" v="26" actId="2696"/>
        <pc:sldMkLst>
          <pc:docMk/>
          <pc:sldMk cId="2261763967" sldId="386"/>
        </pc:sldMkLst>
      </pc:sldChg>
      <pc:sldChg chg="del">
        <pc:chgData name="D Callanan" userId="951668ec-da26-491a-9b8a-af24bfeff26b" providerId="ADAL" clId="{0D89C289-8BE3-4B2D-926D-D67CABD0AE95}" dt="2022-06-17T12:03:47.791" v="27" actId="2696"/>
        <pc:sldMkLst>
          <pc:docMk/>
          <pc:sldMk cId="1822475347" sldId="387"/>
        </pc:sldMkLst>
      </pc:sldChg>
      <pc:sldChg chg="del">
        <pc:chgData name="D Callanan" userId="951668ec-da26-491a-9b8a-af24bfeff26b" providerId="ADAL" clId="{0D89C289-8BE3-4B2D-926D-D67CABD0AE95}" dt="2022-06-17T12:03:47.806" v="28" actId="2696"/>
        <pc:sldMkLst>
          <pc:docMk/>
          <pc:sldMk cId="1704498657" sldId="389"/>
        </pc:sldMkLst>
      </pc:sldChg>
      <pc:sldChg chg="del">
        <pc:chgData name="D Callanan" userId="951668ec-da26-491a-9b8a-af24bfeff26b" providerId="ADAL" clId="{0D89C289-8BE3-4B2D-926D-D67CABD0AE95}" dt="2022-06-17T12:03:47.838" v="29" actId="2696"/>
        <pc:sldMkLst>
          <pc:docMk/>
          <pc:sldMk cId="2934048466" sldId="390"/>
        </pc:sldMkLst>
      </pc:sldChg>
      <pc:sldChg chg="del">
        <pc:chgData name="D Callanan" userId="951668ec-da26-491a-9b8a-af24bfeff26b" providerId="ADAL" clId="{0D89C289-8BE3-4B2D-926D-D67CABD0AE95}" dt="2022-06-17T12:03:47.838" v="30" actId="2696"/>
        <pc:sldMkLst>
          <pc:docMk/>
          <pc:sldMk cId="3878673580" sldId="391"/>
        </pc:sldMkLst>
      </pc:sldChg>
      <pc:sldChg chg="del">
        <pc:chgData name="D Callanan" userId="951668ec-da26-491a-9b8a-af24bfeff26b" providerId="ADAL" clId="{0D89C289-8BE3-4B2D-926D-D67CABD0AE95}" dt="2022-06-17T12:03:47.869" v="31" actId="2696"/>
        <pc:sldMkLst>
          <pc:docMk/>
          <pc:sldMk cId="3553751278" sldId="392"/>
        </pc:sldMkLst>
      </pc:sldChg>
      <pc:sldChg chg="del">
        <pc:chgData name="D Callanan" userId="951668ec-da26-491a-9b8a-af24bfeff26b" providerId="ADAL" clId="{0D89C289-8BE3-4B2D-926D-D67CABD0AE95}" dt="2022-06-17T12:03:47.900" v="32" actId="2696"/>
        <pc:sldMkLst>
          <pc:docMk/>
          <pc:sldMk cId="3710044224" sldId="393"/>
        </pc:sldMkLst>
      </pc:sldChg>
      <pc:sldChg chg="del">
        <pc:chgData name="D Callanan" userId="951668ec-da26-491a-9b8a-af24bfeff26b" providerId="ADAL" clId="{0D89C289-8BE3-4B2D-926D-D67CABD0AE95}" dt="2022-06-17T12:03:47.916" v="33" actId="2696"/>
        <pc:sldMkLst>
          <pc:docMk/>
          <pc:sldMk cId="1659718559" sldId="394"/>
        </pc:sldMkLst>
      </pc:sldChg>
      <pc:sldChg chg="del">
        <pc:chgData name="D Callanan" userId="951668ec-da26-491a-9b8a-af24bfeff26b" providerId="ADAL" clId="{0D89C289-8BE3-4B2D-926D-D67CABD0AE95}" dt="2022-06-17T12:03:47.947" v="34" actId="2696"/>
        <pc:sldMkLst>
          <pc:docMk/>
          <pc:sldMk cId="3712261588" sldId="398"/>
        </pc:sldMkLst>
      </pc:sldChg>
      <pc:sldChg chg="add del">
        <pc:chgData name="D Callanan" userId="951668ec-da26-491a-9b8a-af24bfeff26b" providerId="ADAL" clId="{0D89C289-8BE3-4B2D-926D-D67CABD0AE95}" dt="2022-06-17T12:03:58.632" v="114" actId="2696"/>
        <pc:sldMkLst>
          <pc:docMk/>
          <pc:sldMk cId="3577771597" sldId="399"/>
        </pc:sldMkLst>
      </pc:sldChg>
      <pc:sldChg chg="add del">
        <pc:chgData name="D Callanan" userId="951668ec-da26-491a-9b8a-af24bfeff26b" providerId="ADAL" clId="{0D89C289-8BE3-4B2D-926D-D67CABD0AE95}" dt="2022-06-17T12:03:58.617" v="112" actId="2696"/>
        <pc:sldMkLst>
          <pc:docMk/>
          <pc:sldMk cId="2866096145" sldId="400"/>
        </pc:sldMkLst>
      </pc:sldChg>
      <pc:sldChg chg="add del">
        <pc:chgData name="D Callanan" userId="951668ec-da26-491a-9b8a-af24bfeff26b" providerId="ADAL" clId="{0D89C289-8BE3-4B2D-926D-D67CABD0AE95}" dt="2022-06-17T12:03:58.648" v="115" actId="2696"/>
        <pc:sldMkLst>
          <pc:docMk/>
          <pc:sldMk cId="3935404834" sldId="401"/>
        </pc:sldMkLst>
      </pc:sldChg>
      <pc:sldChg chg="add del">
        <pc:chgData name="D Callanan" userId="951668ec-da26-491a-9b8a-af24bfeff26b" providerId="ADAL" clId="{0D89C289-8BE3-4B2D-926D-D67CABD0AE95}" dt="2022-06-17T12:03:58.664" v="116" actId="2696"/>
        <pc:sldMkLst>
          <pc:docMk/>
          <pc:sldMk cId="503497104" sldId="402"/>
        </pc:sldMkLst>
      </pc:sldChg>
      <pc:sldChg chg="add del">
        <pc:chgData name="D Callanan" userId="951668ec-da26-491a-9b8a-af24bfeff26b" providerId="ADAL" clId="{0D89C289-8BE3-4B2D-926D-D67CABD0AE95}" dt="2022-06-17T12:03:58.679" v="117" actId="2696"/>
        <pc:sldMkLst>
          <pc:docMk/>
          <pc:sldMk cId="452335988" sldId="403"/>
        </pc:sldMkLst>
      </pc:sldChg>
      <pc:sldChg chg="add del">
        <pc:chgData name="D Callanan" userId="951668ec-da26-491a-9b8a-af24bfeff26b" providerId="ADAL" clId="{0D89C289-8BE3-4B2D-926D-D67CABD0AE95}" dt="2022-06-17T12:03:58.695" v="119" actId="2696"/>
        <pc:sldMkLst>
          <pc:docMk/>
          <pc:sldMk cId="322800110" sldId="404"/>
        </pc:sldMkLst>
      </pc:sldChg>
      <pc:sldChg chg="add del">
        <pc:chgData name="D Callanan" userId="951668ec-da26-491a-9b8a-af24bfeff26b" providerId="ADAL" clId="{0D89C289-8BE3-4B2D-926D-D67CABD0AE95}" dt="2022-06-17T12:03:58.711" v="120" actId="2696"/>
        <pc:sldMkLst>
          <pc:docMk/>
          <pc:sldMk cId="1292178953" sldId="405"/>
        </pc:sldMkLst>
      </pc:sldChg>
      <pc:sldChg chg="add del">
        <pc:chgData name="D Callanan" userId="951668ec-da26-491a-9b8a-af24bfeff26b" providerId="ADAL" clId="{0D89C289-8BE3-4B2D-926D-D67CABD0AE95}" dt="2022-06-17T12:03:58.726" v="121" actId="2696"/>
        <pc:sldMkLst>
          <pc:docMk/>
          <pc:sldMk cId="2319381950" sldId="406"/>
        </pc:sldMkLst>
      </pc:sldChg>
      <pc:sldChg chg="add del">
        <pc:chgData name="D Callanan" userId="951668ec-da26-491a-9b8a-af24bfeff26b" providerId="ADAL" clId="{0D89C289-8BE3-4B2D-926D-D67CABD0AE95}" dt="2022-06-17T12:03:58.742" v="122" actId="2696"/>
        <pc:sldMkLst>
          <pc:docMk/>
          <pc:sldMk cId="2009950350" sldId="407"/>
        </pc:sldMkLst>
      </pc:sldChg>
      <pc:sldChg chg="add del">
        <pc:chgData name="D Callanan" userId="951668ec-da26-491a-9b8a-af24bfeff26b" providerId="ADAL" clId="{0D89C289-8BE3-4B2D-926D-D67CABD0AE95}" dt="2022-06-17T12:03:58.757" v="123" actId="2696"/>
        <pc:sldMkLst>
          <pc:docMk/>
          <pc:sldMk cId="1065605322" sldId="408"/>
        </pc:sldMkLst>
      </pc:sldChg>
      <pc:sldChg chg="add del">
        <pc:chgData name="D Callanan" userId="951668ec-da26-491a-9b8a-af24bfeff26b" providerId="ADAL" clId="{0D89C289-8BE3-4B2D-926D-D67CABD0AE95}" dt="2022-06-17T12:03:58.632" v="113" actId="2696"/>
        <pc:sldMkLst>
          <pc:docMk/>
          <pc:sldMk cId="2031104236" sldId="409"/>
        </pc:sldMkLst>
      </pc:sldChg>
      <pc:sldChg chg="add del">
        <pc:chgData name="D Callanan" userId="951668ec-da26-491a-9b8a-af24bfeff26b" providerId="ADAL" clId="{0D89C289-8BE3-4B2D-926D-D67CABD0AE95}" dt="2022-06-17T12:03:58.773" v="124" actId="2696"/>
        <pc:sldMkLst>
          <pc:docMk/>
          <pc:sldMk cId="1042127212" sldId="410"/>
        </pc:sldMkLst>
      </pc:sldChg>
      <pc:sldChg chg="add del">
        <pc:chgData name="D Callanan" userId="951668ec-da26-491a-9b8a-af24bfeff26b" providerId="ADAL" clId="{0D89C289-8BE3-4B2D-926D-D67CABD0AE95}" dt="2022-06-17T12:03:58.789" v="125" actId="2696"/>
        <pc:sldMkLst>
          <pc:docMk/>
          <pc:sldMk cId="4234566551" sldId="411"/>
        </pc:sldMkLst>
      </pc:sldChg>
      <pc:sldChg chg="add del">
        <pc:chgData name="D Callanan" userId="951668ec-da26-491a-9b8a-af24bfeff26b" providerId="ADAL" clId="{0D89C289-8BE3-4B2D-926D-D67CABD0AE95}" dt="2022-06-17T12:03:58.820" v="126" actId="2696"/>
        <pc:sldMkLst>
          <pc:docMk/>
          <pc:sldMk cId="3428258193" sldId="412"/>
        </pc:sldMkLst>
      </pc:sldChg>
      <pc:sldChg chg="add del">
        <pc:chgData name="D Callanan" userId="951668ec-da26-491a-9b8a-af24bfeff26b" providerId="ADAL" clId="{0D89C289-8BE3-4B2D-926D-D67CABD0AE95}" dt="2022-06-17T12:03:52.609" v="96" actId="2696"/>
        <pc:sldMkLst>
          <pc:docMk/>
          <pc:sldMk cId="2819467274" sldId="413"/>
        </pc:sldMkLst>
      </pc:sldChg>
      <pc:sldChg chg="modSp add del">
        <pc:chgData name="D Callanan" userId="951668ec-da26-491a-9b8a-af24bfeff26b" providerId="ADAL" clId="{0D89C289-8BE3-4B2D-926D-D67CABD0AE95}" dt="2022-06-17T12:04:07.645" v="129" actId="14100"/>
        <pc:sldMkLst>
          <pc:docMk/>
          <pc:sldMk cId="536331789" sldId="414"/>
        </pc:sldMkLst>
        <pc:graphicFrameChg chg="modGraphic">
          <ac:chgData name="D Callanan" userId="951668ec-da26-491a-9b8a-af24bfeff26b" providerId="ADAL" clId="{0D89C289-8BE3-4B2D-926D-D67CABD0AE95}" dt="2022-06-17T12:04:07.645" v="129" actId="14100"/>
          <ac:graphicFrameMkLst>
            <pc:docMk/>
            <pc:sldMk cId="536331789" sldId="414"/>
            <ac:graphicFrameMk id="5" creationId="{EA102F2E-962C-4540-B7AB-3CD9865BC2A3}"/>
          </ac:graphicFrameMkLst>
        </pc:graphicFrameChg>
      </pc:sldChg>
      <pc:sldChg chg="add del">
        <pc:chgData name="D Callanan" userId="951668ec-da26-491a-9b8a-af24bfeff26b" providerId="ADAL" clId="{0D89C289-8BE3-4B2D-926D-D67CABD0AE95}" dt="2022-06-17T12:03:52.593" v="93" actId="2696"/>
        <pc:sldMkLst>
          <pc:docMk/>
          <pc:sldMk cId="3481731679" sldId="415"/>
        </pc:sldMkLst>
      </pc:sldChg>
      <pc:sldChg chg="add del">
        <pc:chgData name="D Callanan" userId="951668ec-da26-491a-9b8a-af24bfeff26b" providerId="ADAL" clId="{0D89C289-8BE3-4B2D-926D-D67CABD0AE95}" dt="2022-06-17T12:03:52.593" v="92" actId="2696"/>
        <pc:sldMkLst>
          <pc:docMk/>
          <pc:sldMk cId="3814612225" sldId="416"/>
        </pc:sldMkLst>
      </pc:sldChg>
      <pc:sldChg chg="add del">
        <pc:chgData name="D Callanan" userId="951668ec-da26-491a-9b8a-af24bfeff26b" providerId="ADAL" clId="{0D89C289-8BE3-4B2D-926D-D67CABD0AE95}" dt="2022-06-17T12:03:52.577" v="91" actId="2696"/>
        <pc:sldMkLst>
          <pc:docMk/>
          <pc:sldMk cId="0" sldId="417"/>
        </pc:sldMkLst>
      </pc:sldChg>
      <pc:sldChg chg="add del">
        <pc:chgData name="D Callanan" userId="951668ec-da26-491a-9b8a-af24bfeff26b" providerId="ADAL" clId="{0D89C289-8BE3-4B2D-926D-D67CABD0AE95}" dt="2022-06-17T12:03:52.577" v="90" actId="2696"/>
        <pc:sldMkLst>
          <pc:docMk/>
          <pc:sldMk cId="0" sldId="418"/>
        </pc:sldMkLst>
      </pc:sldChg>
      <pc:sldChg chg="add del">
        <pc:chgData name="D Callanan" userId="951668ec-da26-491a-9b8a-af24bfeff26b" providerId="ADAL" clId="{0D89C289-8BE3-4B2D-926D-D67CABD0AE95}" dt="2022-06-17T12:03:52.577" v="89" actId="2696"/>
        <pc:sldMkLst>
          <pc:docMk/>
          <pc:sldMk cId="2722111256" sldId="419"/>
        </pc:sldMkLst>
      </pc:sldChg>
      <pc:sldChg chg="add del">
        <pc:chgData name="D Callanan" userId="951668ec-da26-491a-9b8a-af24bfeff26b" providerId="ADAL" clId="{0D89C289-8BE3-4B2D-926D-D67CABD0AE95}" dt="2022-06-17T12:03:52.562" v="88" actId="2696"/>
        <pc:sldMkLst>
          <pc:docMk/>
          <pc:sldMk cId="2099338918" sldId="420"/>
        </pc:sldMkLst>
      </pc:sldChg>
      <pc:sldChg chg="add del">
        <pc:chgData name="D Callanan" userId="951668ec-da26-491a-9b8a-af24bfeff26b" providerId="ADAL" clId="{0D89C289-8BE3-4B2D-926D-D67CABD0AE95}" dt="2022-06-17T12:03:52.499" v="79" actId="2696"/>
        <pc:sldMkLst>
          <pc:docMk/>
          <pc:sldMk cId="105570278" sldId="421"/>
        </pc:sldMkLst>
      </pc:sldChg>
      <pc:sldChg chg="add del">
        <pc:chgData name="D Callanan" userId="951668ec-da26-491a-9b8a-af24bfeff26b" providerId="ADAL" clId="{0D89C289-8BE3-4B2D-926D-D67CABD0AE95}" dt="2022-06-17T12:03:52.562" v="86" actId="2696"/>
        <pc:sldMkLst>
          <pc:docMk/>
          <pc:sldMk cId="1972671402" sldId="422"/>
        </pc:sldMkLst>
      </pc:sldChg>
      <pc:sldChg chg="add del">
        <pc:chgData name="D Callanan" userId="951668ec-da26-491a-9b8a-af24bfeff26b" providerId="ADAL" clId="{0D89C289-8BE3-4B2D-926D-D67CABD0AE95}" dt="2022-06-17T12:03:52.546" v="85" actId="2696"/>
        <pc:sldMkLst>
          <pc:docMk/>
          <pc:sldMk cId="1297698783" sldId="423"/>
        </pc:sldMkLst>
      </pc:sldChg>
      <pc:sldChg chg="add del">
        <pc:chgData name="D Callanan" userId="951668ec-da26-491a-9b8a-af24bfeff26b" providerId="ADAL" clId="{0D89C289-8BE3-4B2D-926D-D67CABD0AE95}" dt="2022-06-17T12:03:52.530" v="84" actId="2696"/>
        <pc:sldMkLst>
          <pc:docMk/>
          <pc:sldMk cId="115573448" sldId="424"/>
        </pc:sldMkLst>
      </pc:sldChg>
      <pc:sldChg chg="add del">
        <pc:chgData name="D Callanan" userId="951668ec-da26-491a-9b8a-af24bfeff26b" providerId="ADAL" clId="{0D89C289-8BE3-4B2D-926D-D67CABD0AE95}" dt="2022-06-17T12:03:52.530" v="83" actId="2696"/>
        <pc:sldMkLst>
          <pc:docMk/>
          <pc:sldMk cId="2058794253" sldId="425"/>
        </pc:sldMkLst>
      </pc:sldChg>
      <pc:sldChg chg="add del">
        <pc:chgData name="D Callanan" userId="951668ec-da26-491a-9b8a-af24bfeff26b" providerId="ADAL" clId="{0D89C289-8BE3-4B2D-926D-D67CABD0AE95}" dt="2022-06-17T12:03:52.515" v="81" actId="2696"/>
        <pc:sldMkLst>
          <pc:docMk/>
          <pc:sldMk cId="3101833800" sldId="426"/>
        </pc:sldMkLst>
      </pc:sldChg>
      <pc:sldChg chg="add del">
        <pc:chgData name="D Callanan" userId="951668ec-da26-491a-9b8a-af24bfeff26b" providerId="ADAL" clId="{0D89C289-8BE3-4B2D-926D-D67CABD0AE95}" dt="2022-06-17T12:03:52.515" v="80" actId="2696"/>
        <pc:sldMkLst>
          <pc:docMk/>
          <pc:sldMk cId="3784810996" sldId="427"/>
        </pc:sldMkLst>
      </pc:sldChg>
      <pc:sldChg chg="add del">
        <pc:chgData name="D Callanan" userId="951668ec-da26-491a-9b8a-af24bfeff26b" providerId="ADAL" clId="{0D89C289-8BE3-4B2D-926D-D67CABD0AE95}" dt="2022-06-17T12:03:52.499" v="78" actId="2696"/>
        <pc:sldMkLst>
          <pc:docMk/>
          <pc:sldMk cId="1008646496" sldId="428"/>
        </pc:sldMkLst>
      </pc:sldChg>
      <pc:sldChg chg="add del">
        <pc:chgData name="D Callanan" userId="951668ec-da26-491a-9b8a-af24bfeff26b" providerId="ADAL" clId="{0D89C289-8BE3-4B2D-926D-D67CABD0AE95}" dt="2022-06-17T12:03:52.499" v="76" actId="2696"/>
        <pc:sldMkLst>
          <pc:docMk/>
          <pc:sldMk cId="3833880807" sldId="429"/>
        </pc:sldMkLst>
      </pc:sldChg>
      <pc:sldChg chg="add del">
        <pc:chgData name="D Callanan" userId="951668ec-da26-491a-9b8a-af24bfeff26b" providerId="ADAL" clId="{0D89C289-8BE3-4B2D-926D-D67CABD0AE95}" dt="2022-06-17T12:03:52.562" v="87" actId="2696"/>
        <pc:sldMkLst>
          <pc:docMk/>
          <pc:sldMk cId="188925635" sldId="430"/>
        </pc:sldMkLst>
      </pc:sldChg>
      <pc:sldChg chg="add del">
        <pc:chgData name="D Callanan" userId="951668ec-da26-491a-9b8a-af24bfeff26b" providerId="ADAL" clId="{0D89C289-8BE3-4B2D-926D-D67CABD0AE95}" dt="2022-06-17T12:03:52.515" v="82" actId="2696"/>
        <pc:sldMkLst>
          <pc:docMk/>
          <pc:sldMk cId="2262212487" sldId="431"/>
        </pc:sldMkLst>
      </pc:sldChg>
      <pc:sldChg chg="del">
        <pc:chgData name="D Callanan" userId="951668ec-da26-491a-9b8a-af24bfeff26b" providerId="ADAL" clId="{0D89C289-8BE3-4B2D-926D-D67CABD0AE95}" dt="2022-06-17T12:03:47.510" v="19" actId="2696"/>
        <pc:sldMkLst>
          <pc:docMk/>
          <pc:sldMk cId="664951047" sldId="432"/>
        </pc:sldMkLst>
      </pc:sldChg>
      <pc:sldChg chg="del">
        <pc:chgData name="D Callanan" userId="951668ec-da26-491a-9b8a-af24bfeff26b" providerId="ADAL" clId="{0D89C289-8BE3-4B2D-926D-D67CABD0AE95}" dt="2022-06-17T12:03:47.588" v="22" actId="2696"/>
        <pc:sldMkLst>
          <pc:docMk/>
          <pc:sldMk cId="3500325016" sldId="433"/>
        </pc:sldMkLst>
      </pc:sldChg>
      <pc:sldChg chg="del">
        <pc:chgData name="D Callanan" userId="951668ec-da26-491a-9b8a-af24bfeff26b" providerId="ADAL" clId="{0D89C289-8BE3-4B2D-926D-D67CABD0AE95}" dt="2022-06-17T12:03:47.556" v="21" actId="2696"/>
        <pc:sldMkLst>
          <pc:docMk/>
          <pc:sldMk cId="57911163" sldId="434"/>
        </pc:sldMkLst>
      </pc:sldChg>
      <pc:sldChg chg="add del">
        <pc:chgData name="D Callanan" userId="951668ec-da26-491a-9b8a-af24bfeff26b" providerId="ADAL" clId="{0D89C289-8BE3-4B2D-926D-D67CABD0AE95}" dt="2022-06-17T12:04:00.456" v="127" actId="2696"/>
        <pc:sldMkLst>
          <pc:docMk/>
          <pc:sldMk cId="1148216847" sldId="435"/>
        </pc:sldMkLst>
      </pc:sldChg>
      <pc:sldChg chg="add del">
        <pc:chgData name="D Callanan" userId="951668ec-da26-491a-9b8a-af24bfeff26b" providerId="ADAL" clId="{0D89C289-8BE3-4B2D-926D-D67CABD0AE95}" dt="2022-06-17T12:03:58.679" v="118" actId="2696"/>
        <pc:sldMkLst>
          <pc:docMk/>
          <pc:sldMk cId="952502242" sldId="4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82737-F55E-40B5-98BE-6EDB5BE3ABC1}"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A6084-2824-4976-A8DF-B2FBDB64C6E6}" type="slidenum">
              <a:rPr lang="en-GB" smtClean="0"/>
              <a:t>‹#›</a:t>
            </a:fld>
            <a:endParaRPr lang="en-GB"/>
          </a:p>
        </p:txBody>
      </p:sp>
    </p:spTree>
    <p:extLst>
      <p:ext uri="{BB962C8B-B14F-4D97-AF65-F5344CB8AC3E}">
        <p14:creationId xmlns:p14="http://schemas.microsoft.com/office/powerpoint/2010/main" val="194472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7A6084-2824-4976-A8DF-B2FBDB64C6E6}" type="slidenum">
              <a:rPr lang="en-GB" smtClean="0"/>
              <a:t>9</a:t>
            </a:fld>
            <a:endParaRPr lang="en-GB"/>
          </a:p>
        </p:txBody>
      </p:sp>
    </p:spTree>
    <p:extLst>
      <p:ext uri="{BB962C8B-B14F-4D97-AF65-F5344CB8AC3E}">
        <p14:creationId xmlns:p14="http://schemas.microsoft.com/office/powerpoint/2010/main" val="113566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https://www.youtube.com/watch?app=desktop&amp;v=65T4ReLkjCg</a:t>
            </a:r>
          </a:p>
        </p:txBody>
      </p:sp>
      <p:sp>
        <p:nvSpPr>
          <p:cNvPr id="4" name="Slide Number Placeholder 3"/>
          <p:cNvSpPr>
            <a:spLocks noGrp="1"/>
          </p:cNvSpPr>
          <p:nvPr>
            <p:ph type="sldNum" sz="quarter" idx="5"/>
          </p:nvPr>
        </p:nvSpPr>
        <p:spPr/>
        <p:txBody>
          <a:bodyPr/>
          <a:lstStyle/>
          <a:p>
            <a:fld id="{EB7A6084-2824-4976-A8DF-B2FBDB64C6E6}" type="slidenum">
              <a:rPr lang="en-GB" smtClean="0"/>
              <a:t>12</a:t>
            </a:fld>
            <a:endParaRPr lang="en-GB"/>
          </a:p>
        </p:txBody>
      </p:sp>
    </p:spTree>
    <p:extLst>
      <p:ext uri="{BB962C8B-B14F-4D97-AF65-F5344CB8AC3E}">
        <p14:creationId xmlns:p14="http://schemas.microsoft.com/office/powerpoint/2010/main" val="98892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32FD-E5D9-4C9D-A578-9A124EFDB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31593-E28B-44B4-AAE0-092B93B33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737BE8-6425-4996-8CF6-D459CEB29999}"/>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9CA88642-341E-4EAF-8936-7F2C9ADD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1A0C5-DB9F-40C9-AC55-213D323E308D}"/>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14522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58D8-7005-47E0-AE67-23BED7997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DEEBE-D4D0-40F3-9494-8721A72E7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4039B-BB0D-4B02-AD18-988759396CE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4A8B5608-393A-4B68-A0CA-F599E7002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A2B12-2A70-41C6-89A8-AA99D780298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50446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72C6-D1FC-4889-8D99-5F3A4BAF0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3CD1DE-EFBF-4F79-8950-930C2562B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096B-80A5-4ED9-9F18-9713F391B5B2}"/>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4D929DE3-83F9-4E04-B1FC-370A522B0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8D4A-C16F-4F5A-BB57-4ADAFFEA7EE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006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7372-F647-4B1A-AF8D-E2DA0586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9D25E-B202-4867-8A5F-B1DE47714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61A1D-748F-48CE-95FF-2060A4509C49}"/>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6DB30B22-6976-43B9-B864-E1033EF2E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4A1EF-B7B8-4770-9345-814CE91B925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2445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925-8571-4492-A0B3-E40CF23C9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094CB-04EF-44D8-95E2-FC61D3FC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EEBAA-1806-4A03-A439-4E61DE9B2AC4}"/>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25291D89-EB10-43AE-BC64-15CD3FDE6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D6D9D-552B-4C9E-A09F-DC78C961DDBE}"/>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72937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82E-C6EA-4526-939F-06D62260A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6650-33E1-4106-8DB5-27CAB321A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75BB-949D-4E2B-B327-BB0212D7A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4114E-3A32-4D02-9E79-555F7B287596}"/>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6" name="Footer Placeholder 5">
            <a:extLst>
              <a:ext uri="{FF2B5EF4-FFF2-40B4-BE49-F238E27FC236}">
                <a16:creationId xmlns:a16="http://schemas.microsoft.com/office/drawing/2014/main" id="{11BD5FA8-C9DD-479E-BE7F-1D508A9FB5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F24FC-6D13-46B7-9533-CEBD4068C97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8730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DB7-51C3-400D-976E-2CAB38DAF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38175-A98D-454D-A814-087AA9EE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4AE7-6907-4F95-B1FB-FC59B467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02204-443D-4891-ABCC-417AFD5A3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F1A3E-8D74-4B41-9442-048174657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22755-201E-4C3F-871F-AED595CC7AD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8" name="Footer Placeholder 7">
            <a:extLst>
              <a:ext uri="{FF2B5EF4-FFF2-40B4-BE49-F238E27FC236}">
                <a16:creationId xmlns:a16="http://schemas.microsoft.com/office/drawing/2014/main" id="{2EC852D4-21DE-4BB9-990E-A16A8A67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7E9391-C437-47B2-826E-5BFED874D185}"/>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35940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D65-DD67-4F45-88C5-AA81D55C4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00D4C-CEBC-449F-B081-CCA204EACA90}"/>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4" name="Footer Placeholder 3">
            <a:extLst>
              <a:ext uri="{FF2B5EF4-FFF2-40B4-BE49-F238E27FC236}">
                <a16:creationId xmlns:a16="http://schemas.microsoft.com/office/drawing/2014/main" id="{239EFB92-15E3-471B-8A4D-A43E86C33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20774-04E8-4C31-8C6C-3822C138FC2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564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7192-DBBD-4D8C-9E33-7A818F25B7D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3" name="Footer Placeholder 2">
            <a:extLst>
              <a:ext uri="{FF2B5EF4-FFF2-40B4-BE49-F238E27FC236}">
                <a16:creationId xmlns:a16="http://schemas.microsoft.com/office/drawing/2014/main" id="{B5609C40-EC44-4A82-8253-9B49DEBB42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B95EA-F8CD-4805-9CF6-FBC64FF4292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8801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027-69C1-43D5-8F15-496AFC57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A6121-A3EC-4033-894D-5FD424C3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6E883-D39C-44FB-BE7E-79ED0A003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9A3E3-EB8B-4C56-8034-05FD1D05982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6" name="Footer Placeholder 5">
            <a:extLst>
              <a:ext uri="{FF2B5EF4-FFF2-40B4-BE49-F238E27FC236}">
                <a16:creationId xmlns:a16="http://schemas.microsoft.com/office/drawing/2014/main" id="{ECD5DAD1-42CD-4B97-B001-665B6B1DC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B82FA-28AC-4162-A61C-A1608A6D9097}"/>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22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C66-D551-4F15-9821-21E6925C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7D030-6DF7-4B2E-B98B-A90AA854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0658F2-273B-4091-AC53-B6D2A08E9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6BBE5-E189-4ACF-822E-6C8E48DE7051}"/>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6" name="Footer Placeholder 5">
            <a:extLst>
              <a:ext uri="{FF2B5EF4-FFF2-40B4-BE49-F238E27FC236}">
                <a16:creationId xmlns:a16="http://schemas.microsoft.com/office/drawing/2014/main" id="{A4FA4110-76E3-4387-8F4E-666BD12A7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F121B-EED1-4764-A6B2-BBC206F16A8F}"/>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1768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08BD-3591-454B-AC8C-22CAB3EC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6380D-FF8B-4D8A-9C12-D52E1BA2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ECE30-2C3E-45C3-95B8-6E379478D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88EDC2BF-63EE-43C7-8FE6-4449117A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65FC1-9785-4DD2-9F2F-FFEB3DC3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13EB-9D30-4991-AC00-09191254F1C7}" type="slidenum">
              <a:rPr lang="en-GB" smtClean="0"/>
              <a:t>‹#›</a:t>
            </a:fld>
            <a:endParaRPr lang="en-GB"/>
          </a:p>
        </p:txBody>
      </p:sp>
    </p:spTree>
    <p:extLst>
      <p:ext uri="{BB962C8B-B14F-4D97-AF65-F5344CB8AC3E}">
        <p14:creationId xmlns:p14="http://schemas.microsoft.com/office/powerpoint/2010/main" val="481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kr1V0KtZPG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ctiveteachonline.com/product/view/id/295/page/116/mode/dps?modal=/player/video/id/27029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ctiveteachonline.com/product/view/id/295/page/116/mode/dps?modal=/player/video/id/27029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JsoE4F2Pb2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NzKAJWTmlw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995-A441-43E3-9FF7-F709A67C7522}"/>
              </a:ext>
            </a:extLst>
          </p:cNvPr>
          <p:cNvSpPr>
            <a:spLocks noGrp="1"/>
          </p:cNvSpPr>
          <p:nvPr>
            <p:ph type="ctrTitle"/>
          </p:nvPr>
        </p:nvSpPr>
        <p:spPr>
          <a:xfrm>
            <a:off x="1524000" y="622404"/>
            <a:ext cx="9144000" cy="1363111"/>
          </a:xfrm>
        </p:spPr>
        <p:txBody>
          <a:bodyPr>
            <a:noAutofit/>
          </a:bodyPr>
          <a:lstStyle/>
          <a:p>
            <a:r>
              <a:rPr lang="en-IE" sz="6600" dirty="0">
                <a:latin typeface="Book Antiqua"/>
              </a:rPr>
              <a:t>7Ge Air Pressure  </a:t>
            </a:r>
          </a:p>
        </p:txBody>
      </p:sp>
      <p:sp>
        <p:nvSpPr>
          <p:cNvPr id="3" name="Subtitle 2">
            <a:extLst>
              <a:ext uri="{FF2B5EF4-FFF2-40B4-BE49-F238E27FC236}">
                <a16:creationId xmlns:a16="http://schemas.microsoft.com/office/drawing/2014/main" id="{3036DBF2-AA2B-4147-AEE7-A07FF8175DA5}"/>
              </a:ext>
            </a:extLst>
          </p:cNvPr>
          <p:cNvSpPr>
            <a:spLocks noGrp="1"/>
          </p:cNvSpPr>
          <p:nvPr>
            <p:ph type="subTitle" idx="1"/>
          </p:nvPr>
        </p:nvSpPr>
        <p:spPr>
          <a:xfrm>
            <a:off x="804035" y="2268056"/>
            <a:ext cx="9956378" cy="1363111"/>
          </a:xfrm>
          <a:solidFill>
            <a:schemeClr val="accent1">
              <a:lumMod val="20000"/>
              <a:lumOff val="80000"/>
            </a:schemeClr>
          </a:solidFill>
        </p:spPr>
        <p:txBody>
          <a:bodyPr vert="horz" lIns="91440" tIns="45720" rIns="91440" bIns="45720" rtlCol="0" anchor="t">
            <a:normAutofit/>
          </a:bodyPr>
          <a:lstStyle/>
          <a:p>
            <a:r>
              <a:rPr lang="en-IE" sz="3200" dirty="0"/>
              <a:t>Do Now: </a:t>
            </a:r>
          </a:p>
          <a:p>
            <a:r>
              <a:rPr lang="en-IE" sz="3200" dirty="0"/>
              <a:t> </a:t>
            </a:r>
            <a:r>
              <a:rPr lang="en-GB" sz="3200" dirty="0">
                <a:ea typeface="+mn-lt"/>
                <a:cs typeface="+mn-lt"/>
              </a:rPr>
              <a:t>Write down what you think the definition of pressure is. </a:t>
            </a:r>
            <a:endParaRPr lang="en-US" sz="3200" dirty="0">
              <a:cs typeface="Calibri"/>
            </a:endParaRPr>
          </a:p>
          <a:p>
            <a:endParaRPr lang="en-IE" sz="3200" dirty="0"/>
          </a:p>
        </p:txBody>
      </p:sp>
      <p:sp>
        <p:nvSpPr>
          <p:cNvPr id="4" name="Date Placeholder 3">
            <a:extLst>
              <a:ext uri="{FF2B5EF4-FFF2-40B4-BE49-F238E27FC236}">
                <a16:creationId xmlns:a16="http://schemas.microsoft.com/office/drawing/2014/main" id="{4AC5593C-727B-44E4-B07D-586F5F612805}"/>
              </a:ext>
            </a:extLst>
          </p:cNvPr>
          <p:cNvSpPr>
            <a:spLocks noGrp="1"/>
          </p:cNvSpPr>
          <p:nvPr>
            <p:ph type="dt" sz="half" idx="10"/>
          </p:nvPr>
        </p:nvSpPr>
        <p:spPr>
          <a:xfrm>
            <a:off x="9028043" y="339863"/>
            <a:ext cx="2743200" cy="365125"/>
          </a:xfrm>
        </p:spPr>
        <p:txBody>
          <a:bodyPr/>
          <a:lstStyle/>
          <a:p>
            <a:pPr algn="ctr"/>
            <a:fld id="{2A6A278D-FBDF-410C-8ABB-48CDFB3D7D2E}" type="datetime1">
              <a:rPr lang="en-IE" sz="3600" smtClean="0"/>
              <a:pPr algn="ctr"/>
              <a:t>17/06/2022</a:t>
            </a:fld>
            <a:endParaRPr lang="en-IE" dirty="0"/>
          </a:p>
        </p:txBody>
      </p:sp>
      <p:sp>
        <p:nvSpPr>
          <p:cNvPr id="5" name="TextBox 4">
            <a:extLst>
              <a:ext uri="{FF2B5EF4-FFF2-40B4-BE49-F238E27FC236}">
                <a16:creationId xmlns:a16="http://schemas.microsoft.com/office/drawing/2014/main" id="{571C5C08-C570-4164-9741-5B9D508427EA}"/>
              </a:ext>
            </a:extLst>
          </p:cNvPr>
          <p:cNvSpPr txBox="1"/>
          <p:nvPr/>
        </p:nvSpPr>
        <p:spPr>
          <a:xfrm>
            <a:off x="420757" y="2300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pic>
        <p:nvPicPr>
          <p:cNvPr id="1026" name="Picture 2" descr="Pressure – Taau">
            <a:extLst>
              <a:ext uri="{FF2B5EF4-FFF2-40B4-BE49-F238E27FC236}">
                <a16:creationId xmlns:a16="http://schemas.microsoft.com/office/drawing/2014/main" id="{5C6BF70A-B6FC-4D91-B00A-58D1FCFDD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314" y="3902438"/>
            <a:ext cx="4082370" cy="2955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647B1D-341F-41C1-9E0C-8CF06E8A5FEB}"/>
                  </a:ext>
                </a:extLst>
              </p:cNvPr>
              <p:cNvSpPr txBox="1"/>
              <p:nvPr/>
            </p:nvSpPr>
            <p:spPr>
              <a:xfrm rot="21183531">
                <a:off x="5675798" y="4456629"/>
                <a:ext cx="5378780" cy="14752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800" b="0" i="1" smtClean="0">
                          <a:solidFill>
                            <a:schemeClr val="accent6">
                              <a:lumMod val="75000"/>
                            </a:schemeClr>
                          </a:solidFill>
                          <a:latin typeface="Cambria Math" panose="02040503050406030204" pitchFamily="18" charset="0"/>
                        </a:rPr>
                        <m:t>𝑃𝑟𝑒𝑠𝑠𝑢𝑟𝑒</m:t>
                      </m:r>
                      <m:r>
                        <a:rPr lang="en-GB" sz="4800" b="0" i="1" smtClean="0">
                          <a:solidFill>
                            <a:schemeClr val="accent6">
                              <a:lumMod val="75000"/>
                            </a:schemeClr>
                          </a:solidFill>
                          <a:latin typeface="Cambria Math" panose="02040503050406030204" pitchFamily="18" charset="0"/>
                        </a:rPr>
                        <m:t>= </m:t>
                      </m:r>
                      <m:f>
                        <m:fPr>
                          <m:ctrlPr>
                            <a:rPr lang="en-GB" sz="4800" b="0" i="1" smtClean="0">
                              <a:solidFill>
                                <a:schemeClr val="accent6">
                                  <a:lumMod val="75000"/>
                                </a:schemeClr>
                              </a:solidFill>
                              <a:latin typeface="Cambria Math" panose="02040503050406030204" pitchFamily="18" charset="0"/>
                            </a:rPr>
                          </m:ctrlPr>
                        </m:fPr>
                        <m:num>
                          <m:r>
                            <a:rPr lang="en-GB" sz="4800" b="0" i="1" smtClean="0">
                              <a:solidFill>
                                <a:schemeClr val="accent6">
                                  <a:lumMod val="75000"/>
                                </a:schemeClr>
                              </a:solidFill>
                              <a:latin typeface="Cambria Math" panose="02040503050406030204" pitchFamily="18" charset="0"/>
                            </a:rPr>
                            <m:t>𝐹𝑜𝑟𝑐𝑒</m:t>
                          </m:r>
                        </m:num>
                        <m:den>
                          <m:r>
                            <a:rPr lang="en-GB" sz="4800" b="0" i="1" smtClean="0">
                              <a:solidFill>
                                <a:schemeClr val="accent6">
                                  <a:lumMod val="75000"/>
                                </a:schemeClr>
                              </a:solidFill>
                              <a:latin typeface="Cambria Math" panose="02040503050406030204" pitchFamily="18" charset="0"/>
                            </a:rPr>
                            <m:t>𝐴𝑟𝑒𝑎</m:t>
                          </m:r>
                        </m:den>
                      </m:f>
                    </m:oMath>
                  </m:oMathPara>
                </a14:m>
                <a:endParaRPr lang="en-GB" sz="4800" dirty="0">
                  <a:solidFill>
                    <a:schemeClr val="accent6">
                      <a:lumMod val="75000"/>
                    </a:schemeClr>
                  </a:solidFill>
                </a:endParaRPr>
              </a:p>
            </p:txBody>
          </p:sp>
        </mc:Choice>
        <mc:Fallback xmlns="">
          <p:sp>
            <p:nvSpPr>
              <p:cNvPr id="6" name="TextBox 5">
                <a:extLst>
                  <a:ext uri="{FF2B5EF4-FFF2-40B4-BE49-F238E27FC236}">
                    <a16:creationId xmlns:a16="http://schemas.microsoft.com/office/drawing/2014/main" id="{8A647B1D-341F-41C1-9E0C-8CF06E8A5FEB}"/>
                  </a:ext>
                </a:extLst>
              </p:cNvPr>
              <p:cNvSpPr txBox="1">
                <a:spLocks noRot="1" noChangeAspect="1" noMove="1" noResize="1" noEditPoints="1" noAdjustHandles="1" noChangeArrowheads="1" noChangeShapeType="1" noTextEdit="1"/>
              </p:cNvSpPr>
              <p:nvPr/>
            </p:nvSpPr>
            <p:spPr>
              <a:xfrm rot="21183531">
                <a:off x="5675798" y="4456629"/>
                <a:ext cx="5378780" cy="147521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1946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CD2DC-56D1-4C10-B499-4F2FFB546B07}"/>
              </a:ext>
            </a:extLst>
          </p:cNvPr>
          <p:cNvSpPr>
            <a:spLocks noGrp="1"/>
          </p:cNvSpPr>
          <p:nvPr>
            <p:ph idx="1"/>
          </p:nvPr>
        </p:nvSpPr>
        <p:spPr>
          <a:xfrm>
            <a:off x="838200" y="1520825"/>
            <a:ext cx="10515600" cy="4771118"/>
          </a:xfrm>
        </p:spPr>
        <p:txBody>
          <a:bodyPr>
            <a:normAutofit lnSpcReduction="10000"/>
          </a:bodyPr>
          <a:lstStyle/>
          <a:p>
            <a:pPr marL="0" indent="0">
              <a:buNone/>
            </a:pPr>
            <a:r>
              <a:rPr lang="en-GB" sz="3600" dirty="0"/>
              <a:t>The particles of all gases ____ freely in all directions. </a:t>
            </a:r>
          </a:p>
          <a:p>
            <a:pPr marL="0" indent="0">
              <a:buNone/>
            </a:pPr>
            <a:r>
              <a:rPr lang="en-GB" sz="3600" dirty="0"/>
              <a:t>Air pressure is caused by the moving gas particles _________ with surfaces. </a:t>
            </a:r>
          </a:p>
          <a:p>
            <a:pPr marL="0" indent="0">
              <a:buNone/>
            </a:pPr>
            <a:r>
              <a:rPr lang="en-GB" sz="3600" dirty="0"/>
              <a:t>Inside the tyre there are ____ air particles, in the same volume, than outside the tyre. </a:t>
            </a:r>
          </a:p>
          <a:p>
            <a:pPr marL="0" indent="0">
              <a:buNone/>
            </a:pPr>
            <a:r>
              <a:rPr lang="en-GB" sz="3600" dirty="0"/>
              <a:t>Air pressure inside a tyre increases if you put ____ gas particles into the tyre. </a:t>
            </a:r>
          </a:p>
          <a:p>
            <a:pPr marL="0" indent="0">
              <a:buNone/>
            </a:pPr>
            <a:r>
              <a:rPr lang="en-GB" sz="3600" dirty="0"/>
              <a:t>The air pressure is higher because more gas _________ are hitting the surface. </a:t>
            </a:r>
          </a:p>
        </p:txBody>
      </p:sp>
      <p:grpSp>
        <p:nvGrpSpPr>
          <p:cNvPr id="5" name="Group 4">
            <a:extLst>
              <a:ext uri="{FF2B5EF4-FFF2-40B4-BE49-F238E27FC236}">
                <a16:creationId xmlns:a16="http://schemas.microsoft.com/office/drawing/2014/main" id="{DF211CCC-990F-43A4-815E-050FB14A3895}"/>
              </a:ext>
            </a:extLst>
          </p:cNvPr>
          <p:cNvGrpSpPr/>
          <p:nvPr/>
        </p:nvGrpSpPr>
        <p:grpSpPr>
          <a:xfrm>
            <a:off x="-1" y="411506"/>
            <a:ext cx="4716236" cy="659938"/>
            <a:chOff x="-1" y="411506"/>
            <a:chExt cx="4716236" cy="659938"/>
          </a:xfrm>
        </p:grpSpPr>
        <p:sp>
          <p:nvSpPr>
            <p:cNvPr id="6" name="TextBox 5">
              <a:extLst>
                <a:ext uri="{FF2B5EF4-FFF2-40B4-BE49-F238E27FC236}">
                  <a16:creationId xmlns:a16="http://schemas.microsoft.com/office/drawing/2014/main" id="{6978FB0E-756C-460E-9172-B8EF92192B92}"/>
                </a:ext>
              </a:extLst>
            </p:cNvPr>
            <p:cNvSpPr txBox="1"/>
            <p:nvPr/>
          </p:nvSpPr>
          <p:spPr>
            <a:xfrm>
              <a:off x="-1" y="411506"/>
              <a:ext cx="4716236" cy="659938"/>
            </a:xfrm>
            <a:prstGeom prst="rect">
              <a:avLst/>
            </a:prstGeom>
            <a:solidFill>
              <a:schemeClr val="accent1">
                <a:lumMod val="75000"/>
              </a:schemeClr>
            </a:solidFill>
          </p:spPr>
          <p:txBody>
            <a:bodyPr wrap="square" rtlCol="0">
              <a:spAutoFit/>
            </a:bodyPr>
            <a:lstStyle/>
            <a:p>
              <a:pPr algn="ctr"/>
              <a:r>
                <a:rPr lang="en-GB" sz="3600" dirty="0">
                  <a:solidFill>
                    <a:schemeClr val="bg1"/>
                  </a:solidFill>
                </a:rPr>
                <a:t>Copy &amp; Complete</a:t>
              </a:r>
            </a:p>
          </p:txBody>
        </p:sp>
        <p:pic>
          <p:nvPicPr>
            <p:cNvPr id="7" name="Picture 6">
              <a:extLst>
                <a:ext uri="{FF2B5EF4-FFF2-40B4-BE49-F238E27FC236}">
                  <a16:creationId xmlns:a16="http://schemas.microsoft.com/office/drawing/2014/main" id="{801F6461-61C9-44DD-9BDD-AD945EE81E29}"/>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6703" y="426441"/>
              <a:ext cx="648631" cy="628716"/>
            </a:xfrm>
            <a:prstGeom prst="rect">
              <a:avLst/>
            </a:prstGeom>
          </p:spPr>
        </p:pic>
      </p:grpSp>
      <p:sp>
        <p:nvSpPr>
          <p:cNvPr id="8" name="TextBox 7">
            <a:extLst>
              <a:ext uri="{FF2B5EF4-FFF2-40B4-BE49-F238E27FC236}">
                <a16:creationId xmlns:a16="http://schemas.microsoft.com/office/drawing/2014/main" id="{29C1CBA7-C2DA-4729-8F70-9FCC4D891C35}"/>
              </a:ext>
            </a:extLst>
          </p:cNvPr>
          <p:cNvSpPr txBox="1"/>
          <p:nvPr/>
        </p:nvSpPr>
        <p:spPr>
          <a:xfrm>
            <a:off x="5399314" y="1481926"/>
            <a:ext cx="1103572" cy="584775"/>
          </a:xfrm>
          <a:prstGeom prst="rect">
            <a:avLst/>
          </a:prstGeom>
          <a:noFill/>
        </p:spPr>
        <p:txBody>
          <a:bodyPr wrap="none" rtlCol="0">
            <a:spAutoFit/>
          </a:bodyPr>
          <a:lstStyle/>
          <a:p>
            <a:r>
              <a:rPr lang="en-GB" sz="3200" b="1" dirty="0">
                <a:solidFill>
                  <a:srgbClr val="00B050"/>
                </a:solidFill>
              </a:rPr>
              <a:t>move</a:t>
            </a:r>
          </a:p>
        </p:txBody>
      </p:sp>
      <p:sp>
        <p:nvSpPr>
          <p:cNvPr id="9" name="TextBox 8">
            <a:extLst>
              <a:ext uri="{FF2B5EF4-FFF2-40B4-BE49-F238E27FC236}">
                <a16:creationId xmlns:a16="http://schemas.microsoft.com/office/drawing/2014/main" id="{5FBFE9EA-C81F-483E-AD6A-74EAD2010AEE}"/>
              </a:ext>
            </a:extLst>
          </p:cNvPr>
          <p:cNvSpPr txBox="1"/>
          <p:nvPr/>
        </p:nvSpPr>
        <p:spPr>
          <a:xfrm>
            <a:off x="1153188" y="2461640"/>
            <a:ext cx="1688604" cy="646331"/>
          </a:xfrm>
          <a:prstGeom prst="rect">
            <a:avLst/>
          </a:prstGeom>
          <a:noFill/>
        </p:spPr>
        <p:txBody>
          <a:bodyPr wrap="none" rtlCol="0">
            <a:spAutoFit/>
          </a:bodyPr>
          <a:lstStyle/>
          <a:p>
            <a:r>
              <a:rPr lang="en-GB" sz="3600" b="1" dirty="0">
                <a:solidFill>
                  <a:srgbClr val="00B050"/>
                </a:solidFill>
              </a:rPr>
              <a:t>colliding</a:t>
            </a:r>
          </a:p>
        </p:txBody>
      </p:sp>
      <p:sp>
        <p:nvSpPr>
          <p:cNvPr id="10" name="TextBox 9">
            <a:extLst>
              <a:ext uri="{FF2B5EF4-FFF2-40B4-BE49-F238E27FC236}">
                <a16:creationId xmlns:a16="http://schemas.microsoft.com/office/drawing/2014/main" id="{FEAEA030-ECE2-4EA5-9178-044860BCA301}"/>
              </a:ext>
            </a:extLst>
          </p:cNvPr>
          <p:cNvSpPr txBox="1"/>
          <p:nvPr/>
        </p:nvSpPr>
        <p:spPr>
          <a:xfrm>
            <a:off x="5399314" y="3014657"/>
            <a:ext cx="1045864" cy="584775"/>
          </a:xfrm>
          <a:prstGeom prst="rect">
            <a:avLst/>
          </a:prstGeom>
          <a:noFill/>
        </p:spPr>
        <p:txBody>
          <a:bodyPr wrap="none" rtlCol="0">
            <a:spAutoFit/>
          </a:bodyPr>
          <a:lstStyle/>
          <a:p>
            <a:r>
              <a:rPr lang="en-GB" sz="3200" b="1" dirty="0">
                <a:solidFill>
                  <a:srgbClr val="00B050"/>
                </a:solidFill>
              </a:rPr>
              <a:t>more</a:t>
            </a:r>
          </a:p>
        </p:txBody>
      </p:sp>
      <p:sp>
        <p:nvSpPr>
          <p:cNvPr id="11" name="TextBox 10">
            <a:extLst>
              <a:ext uri="{FF2B5EF4-FFF2-40B4-BE49-F238E27FC236}">
                <a16:creationId xmlns:a16="http://schemas.microsoft.com/office/drawing/2014/main" id="{C0C0BDFD-5C90-46CC-B85F-357BD7749B31}"/>
              </a:ext>
            </a:extLst>
          </p:cNvPr>
          <p:cNvSpPr txBox="1"/>
          <p:nvPr/>
        </p:nvSpPr>
        <p:spPr>
          <a:xfrm>
            <a:off x="9212539" y="4050148"/>
            <a:ext cx="1045864" cy="584775"/>
          </a:xfrm>
          <a:prstGeom prst="rect">
            <a:avLst/>
          </a:prstGeom>
          <a:noFill/>
        </p:spPr>
        <p:txBody>
          <a:bodyPr wrap="none" rtlCol="0">
            <a:spAutoFit/>
          </a:bodyPr>
          <a:lstStyle/>
          <a:p>
            <a:r>
              <a:rPr lang="en-GB" sz="3200" b="1" dirty="0">
                <a:solidFill>
                  <a:srgbClr val="00B050"/>
                </a:solidFill>
              </a:rPr>
              <a:t>more</a:t>
            </a:r>
          </a:p>
        </p:txBody>
      </p:sp>
      <p:sp>
        <p:nvSpPr>
          <p:cNvPr id="12" name="TextBox 11">
            <a:extLst>
              <a:ext uri="{FF2B5EF4-FFF2-40B4-BE49-F238E27FC236}">
                <a16:creationId xmlns:a16="http://schemas.microsoft.com/office/drawing/2014/main" id="{51DDF348-AEBE-4402-8B0E-8E07751C455D}"/>
              </a:ext>
            </a:extLst>
          </p:cNvPr>
          <p:cNvSpPr txBox="1"/>
          <p:nvPr/>
        </p:nvSpPr>
        <p:spPr>
          <a:xfrm>
            <a:off x="9339943" y="5044787"/>
            <a:ext cx="1561646" cy="584775"/>
          </a:xfrm>
          <a:prstGeom prst="rect">
            <a:avLst/>
          </a:prstGeom>
          <a:noFill/>
        </p:spPr>
        <p:txBody>
          <a:bodyPr wrap="none" rtlCol="0">
            <a:spAutoFit/>
          </a:bodyPr>
          <a:lstStyle/>
          <a:p>
            <a:r>
              <a:rPr lang="en-GB" sz="3200" b="1" dirty="0">
                <a:solidFill>
                  <a:srgbClr val="00B050"/>
                </a:solidFill>
              </a:rPr>
              <a:t>particles</a:t>
            </a:r>
          </a:p>
        </p:txBody>
      </p:sp>
    </p:spTree>
    <p:extLst>
      <p:ext uri="{BB962C8B-B14F-4D97-AF65-F5344CB8AC3E}">
        <p14:creationId xmlns:p14="http://schemas.microsoft.com/office/powerpoint/2010/main" val="197267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FD72A7-521F-44EB-A462-96242C6FDF2E}"/>
              </a:ext>
            </a:extLst>
          </p:cNvPr>
          <p:cNvSpPr>
            <a:spLocks noGrp="1"/>
          </p:cNvSpPr>
          <p:nvPr>
            <p:ph idx="1"/>
          </p:nvPr>
        </p:nvSpPr>
        <p:spPr>
          <a:xfrm>
            <a:off x="838200" y="693511"/>
            <a:ext cx="10515600" cy="4351338"/>
          </a:xfrm>
        </p:spPr>
        <p:txBody>
          <a:bodyPr>
            <a:normAutofit/>
          </a:bodyPr>
          <a:lstStyle/>
          <a:p>
            <a:pPr marL="0" indent="0">
              <a:buNone/>
            </a:pPr>
            <a:r>
              <a:rPr lang="en-GB" sz="3200" dirty="0"/>
              <a:t>The plunger on the syringe on the right has been pushed in half way and the gas pressure inside the syringe has doubled. </a:t>
            </a:r>
          </a:p>
          <a:p>
            <a:pPr marL="514350" indent="-514350">
              <a:buAutoNum type="alphaLcPeriod"/>
            </a:pPr>
            <a:r>
              <a:rPr lang="en-GB" sz="3200" dirty="0"/>
              <a:t>Complete the diagram on the right</a:t>
            </a:r>
          </a:p>
          <a:p>
            <a:pPr marL="514350" indent="-514350">
              <a:buAutoNum type="alphaLcPeriod"/>
            </a:pPr>
            <a:r>
              <a:rPr lang="en-GB" sz="3200" dirty="0"/>
              <a:t>What causes the air pressure inside the right syringe to increase?</a:t>
            </a:r>
          </a:p>
        </p:txBody>
      </p:sp>
      <p:pic>
        <p:nvPicPr>
          <p:cNvPr id="5" name="Picture 4">
            <a:extLst>
              <a:ext uri="{FF2B5EF4-FFF2-40B4-BE49-F238E27FC236}">
                <a16:creationId xmlns:a16="http://schemas.microsoft.com/office/drawing/2014/main" id="{3BA0922A-E04F-4482-B794-9FF2999823B0}"/>
              </a:ext>
            </a:extLst>
          </p:cNvPr>
          <p:cNvPicPr>
            <a:picLocks noChangeAspect="1"/>
          </p:cNvPicPr>
          <p:nvPr/>
        </p:nvPicPr>
        <p:blipFill rotWithShape="1">
          <a:blip r:embed="rId2"/>
          <a:srcRect t="30511" b="33512"/>
          <a:stretch/>
        </p:blipFill>
        <p:spPr>
          <a:xfrm>
            <a:off x="0" y="3429000"/>
            <a:ext cx="11418396" cy="1208314"/>
          </a:xfrm>
          <a:prstGeom prst="rect">
            <a:avLst/>
          </a:prstGeom>
        </p:spPr>
      </p:pic>
      <p:sp>
        <p:nvSpPr>
          <p:cNvPr id="6" name="TextBox 5">
            <a:extLst>
              <a:ext uri="{FF2B5EF4-FFF2-40B4-BE49-F238E27FC236}">
                <a16:creationId xmlns:a16="http://schemas.microsoft.com/office/drawing/2014/main" id="{2B3F64A3-D821-48B5-BB2C-351773D1D584}"/>
              </a:ext>
            </a:extLst>
          </p:cNvPr>
          <p:cNvSpPr txBox="1"/>
          <p:nvPr/>
        </p:nvSpPr>
        <p:spPr>
          <a:xfrm>
            <a:off x="838200" y="4877688"/>
            <a:ext cx="10831286" cy="1569660"/>
          </a:xfrm>
          <a:prstGeom prst="rect">
            <a:avLst/>
          </a:prstGeom>
          <a:noFill/>
        </p:spPr>
        <p:txBody>
          <a:bodyPr wrap="square" rtlCol="0">
            <a:spAutoFit/>
          </a:bodyPr>
          <a:lstStyle/>
          <a:p>
            <a:pPr marL="342900" indent="-342900">
              <a:buAutoNum type="alphaLcPeriod"/>
            </a:pPr>
            <a:r>
              <a:rPr lang="en-GB" sz="3200" dirty="0">
                <a:solidFill>
                  <a:srgbClr val="00B050"/>
                </a:solidFill>
              </a:rPr>
              <a:t>The drawing should show the same no. of particles but closer together</a:t>
            </a:r>
          </a:p>
          <a:p>
            <a:pPr marL="342900" indent="-342900">
              <a:buAutoNum type="alphaLcPeriod"/>
            </a:pPr>
            <a:r>
              <a:rPr lang="en-GB" sz="3200" dirty="0">
                <a:solidFill>
                  <a:srgbClr val="00B050"/>
                </a:solidFill>
              </a:rPr>
              <a:t>Particles hitting the sides more often</a:t>
            </a:r>
          </a:p>
        </p:txBody>
      </p:sp>
    </p:spTree>
    <p:extLst>
      <p:ext uri="{BB962C8B-B14F-4D97-AF65-F5344CB8AC3E}">
        <p14:creationId xmlns:p14="http://schemas.microsoft.com/office/powerpoint/2010/main" val="12976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76541-1988-4E1E-9686-0AADE65378FE}"/>
              </a:ext>
            </a:extLst>
          </p:cNvPr>
          <p:cNvSpPr>
            <a:spLocks noGrp="1"/>
          </p:cNvSpPr>
          <p:nvPr>
            <p:ph idx="1"/>
          </p:nvPr>
        </p:nvSpPr>
        <p:spPr>
          <a:xfrm>
            <a:off x="677933" y="847167"/>
            <a:ext cx="6977743" cy="1743633"/>
          </a:xfrm>
          <a:solidFill>
            <a:schemeClr val="accent1">
              <a:lumMod val="20000"/>
              <a:lumOff val="80000"/>
            </a:schemeClr>
          </a:solidFill>
        </p:spPr>
        <p:txBody>
          <a:bodyPr>
            <a:normAutofit/>
          </a:bodyPr>
          <a:lstStyle/>
          <a:p>
            <a:pPr marL="0" indent="0">
              <a:buNone/>
            </a:pPr>
            <a:r>
              <a:rPr lang="en-GB" sz="3600" dirty="0"/>
              <a:t>Explain how the air pressure keeps the water in the glass. Use diagrams in your answer. </a:t>
            </a:r>
          </a:p>
        </p:txBody>
      </p:sp>
      <p:pic>
        <p:nvPicPr>
          <p:cNvPr id="4" name="Picture 3">
            <a:extLst>
              <a:ext uri="{FF2B5EF4-FFF2-40B4-BE49-F238E27FC236}">
                <a16:creationId xmlns:a16="http://schemas.microsoft.com/office/drawing/2014/main" id="{FCD37B4D-9E70-4F4C-9E11-6AA381303F3E}"/>
              </a:ext>
            </a:extLst>
          </p:cNvPr>
          <p:cNvPicPr>
            <a:picLocks noChangeAspect="1"/>
          </p:cNvPicPr>
          <p:nvPr/>
        </p:nvPicPr>
        <p:blipFill>
          <a:blip r:embed="rId3"/>
          <a:stretch>
            <a:fillRect/>
          </a:stretch>
        </p:blipFill>
        <p:spPr>
          <a:xfrm>
            <a:off x="8376780" y="358540"/>
            <a:ext cx="3328605" cy="2664296"/>
          </a:xfrm>
          <a:prstGeom prst="rect">
            <a:avLst/>
          </a:prstGeom>
        </p:spPr>
      </p:pic>
      <p:pic>
        <p:nvPicPr>
          <p:cNvPr id="2050" name="Picture 2" descr="Air Pressure Experiments (Science Experiments For Kids) – Tripolz.com">
            <a:extLst>
              <a:ext uri="{FF2B5EF4-FFF2-40B4-BE49-F238E27FC236}">
                <a16:creationId xmlns:a16="http://schemas.microsoft.com/office/drawing/2014/main" id="{97D4B8D9-506B-41FB-A899-BBA7237F0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22836"/>
            <a:ext cx="3810000" cy="3114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43339C-C349-4C71-894F-FFBC220A981F}"/>
              </a:ext>
            </a:extLst>
          </p:cNvPr>
          <p:cNvSpPr txBox="1"/>
          <p:nvPr/>
        </p:nvSpPr>
        <p:spPr>
          <a:xfrm>
            <a:off x="5468880" y="3582966"/>
            <a:ext cx="6236505" cy="2554545"/>
          </a:xfrm>
          <a:prstGeom prst="rect">
            <a:avLst/>
          </a:prstGeom>
          <a:noFill/>
        </p:spPr>
        <p:txBody>
          <a:bodyPr wrap="square" rtlCol="0">
            <a:spAutoFit/>
          </a:bodyPr>
          <a:lstStyle/>
          <a:p>
            <a:r>
              <a:rPr lang="en-GB" sz="4000" dirty="0"/>
              <a:t>Atmospheric pressure acting upwards balances the downward force of the water acting on the card</a:t>
            </a:r>
          </a:p>
        </p:txBody>
      </p:sp>
    </p:spTree>
    <p:extLst>
      <p:ext uri="{BB962C8B-B14F-4D97-AF65-F5344CB8AC3E}">
        <p14:creationId xmlns:p14="http://schemas.microsoft.com/office/powerpoint/2010/main" val="1155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D0045-EB82-47BF-8033-3A15A6B85954}"/>
              </a:ext>
            </a:extLst>
          </p:cNvPr>
          <p:cNvSpPr>
            <a:spLocks noGrp="1"/>
          </p:cNvSpPr>
          <p:nvPr>
            <p:ph idx="1"/>
          </p:nvPr>
        </p:nvSpPr>
        <p:spPr>
          <a:xfrm>
            <a:off x="849086" y="461778"/>
            <a:ext cx="5257801" cy="2554544"/>
          </a:xfrm>
          <a:solidFill>
            <a:schemeClr val="accent1">
              <a:lumMod val="20000"/>
              <a:lumOff val="80000"/>
            </a:schemeClr>
          </a:solidFill>
        </p:spPr>
        <p:txBody>
          <a:bodyPr>
            <a:normAutofit/>
          </a:bodyPr>
          <a:lstStyle/>
          <a:p>
            <a:pPr marL="0" indent="0">
              <a:buNone/>
            </a:pPr>
            <a:r>
              <a:rPr lang="en-GB" sz="4000" dirty="0"/>
              <a:t>Explain how air pressure allows us to use a drinking straw. Include a diagram in your answer.</a:t>
            </a:r>
          </a:p>
        </p:txBody>
      </p:sp>
      <p:sp>
        <p:nvSpPr>
          <p:cNvPr id="4" name="TextBox 3">
            <a:extLst>
              <a:ext uri="{FF2B5EF4-FFF2-40B4-BE49-F238E27FC236}">
                <a16:creationId xmlns:a16="http://schemas.microsoft.com/office/drawing/2014/main" id="{017EBD92-2D30-4696-B1D0-891F7921A7E5}"/>
              </a:ext>
            </a:extLst>
          </p:cNvPr>
          <p:cNvSpPr txBox="1"/>
          <p:nvPr/>
        </p:nvSpPr>
        <p:spPr>
          <a:xfrm>
            <a:off x="849087" y="3429000"/>
            <a:ext cx="5257800" cy="2554545"/>
          </a:xfrm>
          <a:prstGeom prst="rect">
            <a:avLst/>
          </a:prstGeom>
          <a:noFill/>
        </p:spPr>
        <p:txBody>
          <a:bodyPr wrap="square" rtlCol="0">
            <a:spAutoFit/>
          </a:bodyPr>
          <a:lstStyle/>
          <a:p>
            <a:r>
              <a:rPr lang="en-GB" sz="3200" dirty="0"/>
              <a:t>Sucking reduces the pressure inside the straw. The air pressure outside is greater than inside the straw so the liquid is pushed up the straw</a:t>
            </a:r>
          </a:p>
        </p:txBody>
      </p:sp>
      <p:pic>
        <p:nvPicPr>
          <p:cNvPr id="5" name="Picture 4">
            <a:extLst>
              <a:ext uri="{FF2B5EF4-FFF2-40B4-BE49-F238E27FC236}">
                <a16:creationId xmlns:a16="http://schemas.microsoft.com/office/drawing/2014/main" id="{C2FDEE6A-8481-4A4C-874B-9BACDCA3C3B0}"/>
              </a:ext>
            </a:extLst>
          </p:cNvPr>
          <p:cNvPicPr>
            <a:picLocks noChangeAspect="1"/>
          </p:cNvPicPr>
          <p:nvPr/>
        </p:nvPicPr>
        <p:blipFill>
          <a:blip r:embed="rId2"/>
          <a:stretch>
            <a:fillRect/>
          </a:stretch>
        </p:blipFill>
        <p:spPr>
          <a:xfrm>
            <a:off x="6771136" y="461778"/>
            <a:ext cx="5126949" cy="5934444"/>
          </a:xfrm>
          <a:prstGeom prst="rect">
            <a:avLst/>
          </a:prstGeom>
        </p:spPr>
      </p:pic>
    </p:spTree>
    <p:extLst>
      <p:ext uri="{BB962C8B-B14F-4D97-AF65-F5344CB8AC3E}">
        <p14:creationId xmlns:p14="http://schemas.microsoft.com/office/powerpoint/2010/main" val="20587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ci Guys: Science at Home - SE3 - EP6: Egg in a Bottle - Combined Gas Law">
            <a:hlinkClick r:id="" action="ppaction://media"/>
            <a:extLst>
              <a:ext uri="{FF2B5EF4-FFF2-40B4-BE49-F238E27FC236}">
                <a16:creationId xmlns:a16="http://schemas.microsoft.com/office/drawing/2014/main" id="{2708FD96-4CE4-4236-87D5-DD14FD713446}"/>
              </a:ext>
            </a:extLst>
          </p:cNvPr>
          <p:cNvPicPr>
            <a:picLocks noRot="1" noChangeAspect="1"/>
          </p:cNvPicPr>
          <p:nvPr>
            <a:videoFile r:link="rId1"/>
          </p:nvPr>
        </p:nvPicPr>
        <p:blipFill>
          <a:blip r:embed="rId3"/>
          <a:stretch>
            <a:fillRect/>
          </a:stretch>
        </p:blipFill>
        <p:spPr>
          <a:xfrm>
            <a:off x="911578" y="512762"/>
            <a:ext cx="10368844" cy="5832475"/>
          </a:xfrm>
          <a:prstGeom prst="rect">
            <a:avLst/>
          </a:prstGeom>
        </p:spPr>
      </p:pic>
    </p:spTree>
    <p:extLst>
      <p:ext uri="{BB962C8B-B14F-4D97-AF65-F5344CB8AC3E}">
        <p14:creationId xmlns:p14="http://schemas.microsoft.com/office/powerpoint/2010/main" val="226221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D0045-EB82-47BF-8033-3A15A6B85954}"/>
              </a:ext>
            </a:extLst>
          </p:cNvPr>
          <p:cNvSpPr>
            <a:spLocks noGrp="1"/>
          </p:cNvSpPr>
          <p:nvPr>
            <p:ph idx="1"/>
          </p:nvPr>
        </p:nvSpPr>
        <p:spPr>
          <a:xfrm>
            <a:off x="849086" y="654077"/>
            <a:ext cx="5257801" cy="2554544"/>
          </a:xfrm>
          <a:solidFill>
            <a:schemeClr val="accent1">
              <a:lumMod val="20000"/>
              <a:lumOff val="80000"/>
            </a:schemeClr>
          </a:solidFill>
        </p:spPr>
        <p:txBody>
          <a:bodyPr>
            <a:normAutofit fontScale="92500" lnSpcReduction="10000"/>
          </a:bodyPr>
          <a:lstStyle/>
          <a:p>
            <a:pPr marL="0" indent="0">
              <a:buNone/>
            </a:pPr>
            <a:r>
              <a:rPr lang="en-GB" sz="3600" dirty="0"/>
              <a:t>Describe what happens in the experiment shown opposite. Explain how air pressure makes the egg go into flask. Include a diagram in your answer</a:t>
            </a:r>
          </a:p>
        </p:txBody>
      </p:sp>
      <p:sp>
        <p:nvSpPr>
          <p:cNvPr id="4" name="TextBox 3">
            <a:extLst>
              <a:ext uri="{FF2B5EF4-FFF2-40B4-BE49-F238E27FC236}">
                <a16:creationId xmlns:a16="http://schemas.microsoft.com/office/drawing/2014/main" id="{017EBD92-2D30-4696-B1D0-891F7921A7E5}"/>
              </a:ext>
            </a:extLst>
          </p:cNvPr>
          <p:cNvSpPr txBox="1"/>
          <p:nvPr/>
        </p:nvSpPr>
        <p:spPr>
          <a:xfrm>
            <a:off x="849086" y="3775579"/>
            <a:ext cx="7532913" cy="2554545"/>
          </a:xfrm>
          <a:prstGeom prst="rect">
            <a:avLst/>
          </a:prstGeom>
          <a:noFill/>
        </p:spPr>
        <p:txBody>
          <a:bodyPr wrap="square" rtlCol="0">
            <a:spAutoFit/>
          </a:bodyPr>
          <a:lstStyle/>
          <a:p>
            <a:r>
              <a:rPr lang="en-GB" sz="3200" dirty="0"/>
              <a:t>Pressure inside and outside is the same at the beginning. Burning the paper heats up and expands the air inside. After it goes out the air cools and contracts, reducing the pressure inside and pulling in the egg. </a:t>
            </a:r>
          </a:p>
        </p:txBody>
      </p:sp>
      <p:pic>
        <p:nvPicPr>
          <p:cNvPr id="1026" name="Picture 2" descr="Image result for egg in a bottle">
            <a:extLst>
              <a:ext uri="{FF2B5EF4-FFF2-40B4-BE49-F238E27FC236}">
                <a16:creationId xmlns:a16="http://schemas.microsoft.com/office/drawing/2014/main" id="{3D3FD88A-2271-4919-B195-E603BB40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31" r="13810"/>
          <a:stretch/>
        </p:blipFill>
        <p:spPr bwMode="auto">
          <a:xfrm>
            <a:off x="9263743" y="1931349"/>
            <a:ext cx="2656114" cy="4532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egg into bottle experiment">
            <a:extLst>
              <a:ext uri="{FF2B5EF4-FFF2-40B4-BE49-F238E27FC236}">
                <a16:creationId xmlns:a16="http://schemas.microsoft.com/office/drawing/2014/main" id="{9F16C621-0031-4CBF-A25E-C13D8505E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915" y="527876"/>
            <a:ext cx="3156857" cy="280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4427D-7AA3-49B5-A3F9-C451D1773502}"/>
              </a:ext>
            </a:extLst>
          </p:cNvPr>
          <p:cNvSpPr>
            <a:spLocks noGrp="1"/>
          </p:cNvSpPr>
          <p:nvPr>
            <p:ph type="title"/>
          </p:nvPr>
        </p:nvSpPr>
        <p:spPr/>
        <p:txBody>
          <a:bodyPr/>
          <a:lstStyle/>
          <a:p>
            <a:r>
              <a:rPr lang="en-GB" dirty="0"/>
              <a:t>Magdeburg Hemisphere</a:t>
            </a:r>
          </a:p>
        </p:txBody>
      </p:sp>
      <p:sp>
        <p:nvSpPr>
          <p:cNvPr id="5" name="Content Placeholder 4">
            <a:extLst>
              <a:ext uri="{FF2B5EF4-FFF2-40B4-BE49-F238E27FC236}">
                <a16:creationId xmlns:a16="http://schemas.microsoft.com/office/drawing/2014/main" id="{E97515FA-A66E-4B58-9168-52C74F7D93BD}"/>
              </a:ext>
            </a:extLst>
          </p:cNvPr>
          <p:cNvSpPr>
            <a:spLocks noGrp="1"/>
          </p:cNvSpPr>
          <p:nvPr>
            <p:ph idx="1"/>
          </p:nvPr>
        </p:nvSpPr>
        <p:spPr>
          <a:xfrm>
            <a:off x="838200" y="1825625"/>
            <a:ext cx="5061857" cy="2615746"/>
          </a:xfrm>
          <a:solidFill>
            <a:schemeClr val="accent1">
              <a:lumMod val="20000"/>
              <a:lumOff val="80000"/>
            </a:schemeClr>
          </a:solidFill>
        </p:spPr>
        <p:txBody>
          <a:bodyPr>
            <a:normAutofit lnSpcReduction="10000"/>
          </a:bodyPr>
          <a:lstStyle/>
          <a:p>
            <a:pPr marL="0" indent="0">
              <a:buNone/>
            </a:pPr>
            <a:r>
              <a:rPr lang="en-GB" sz="3200" dirty="0"/>
              <a:t>Watch </a:t>
            </a:r>
            <a:r>
              <a:rPr lang="en-GB" sz="3200" dirty="0">
                <a:hlinkClick r:id="rId2"/>
              </a:rPr>
              <a:t>video</a:t>
            </a:r>
            <a:r>
              <a:rPr lang="en-GB" sz="3200" dirty="0"/>
              <a:t> and explain how air pressure keeps the hemispheres together. Include a diagram and the below definition of a vacuum in your answer</a:t>
            </a:r>
          </a:p>
        </p:txBody>
      </p:sp>
      <p:pic>
        <p:nvPicPr>
          <p:cNvPr id="2050" name="Picture 2" descr="Image result for magdeburg hemispheres">
            <a:extLst>
              <a:ext uri="{FF2B5EF4-FFF2-40B4-BE49-F238E27FC236}">
                <a16:creationId xmlns:a16="http://schemas.microsoft.com/office/drawing/2014/main" id="{F8A6FE12-F6A0-453D-BD7C-55C8557B0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945" y="1634671"/>
            <a:ext cx="5378397" cy="2997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9E7024-A4A0-4676-A956-F9EDE5B7BA12}"/>
              </a:ext>
            </a:extLst>
          </p:cNvPr>
          <p:cNvSpPr txBox="1"/>
          <p:nvPr/>
        </p:nvSpPr>
        <p:spPr>
          <a:xfrm>
            <a:off x="679929" y="4767261"/>
            <a:ext cx="10832142" cy="1323439"/>
          </a:xfrm>
          <a:prstGeom prst="rect">
            <a:avLst/>
          </a:prstGeom>
          <a:noFill/>
        </p:spPr>
        <p:txBody>
          <a:bodyPr wrap="square" rtlCol="0">
            <a:spAutoFit/>
          </a:bodyPr>
          <a:lstStyle/>
          <a:p>
            <a:r>
              <a:rPr lang="en-GB" sz="4000" dirty="0"/>
              <a:t>A </a:t>
            </a:r>
            <a:r>
              <a:rPr lang="en-GB" sz="4000" b="1" dirty="0"/>
              <a:t>vacuum</a:t>
            </a:r>
            <a:r>
              <a:rPr lang="en-GB" sz="4000" dirty="0"/>
              <a:t> is completely empty space. It contains no particles.</a:t>
            </a:r>
          </a:p>
        </p:txBody>
      </p:sp>
    </p:spTree>
    <p:extLst>
      <p:ext uri="{BB962C8B-B14F-4D97-AF65-F5344CB8AC3E}">
        <p14:creationId xmlns:p14="http://schemas.microsoft.com/office/powerpoint/2010/main" val="37848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a:extLst>
              <a:ext uri="{FF2B5EF4-FFF2-40B4-BE49-F238E27FC236}">
                <a16:creationId xmlns:a16="http://schemas.microsoft.com/office/drawing/2014/main" id="{1DEDD1B1-F803-434E-8E4A-6EE82C96184F}"/>
              </a:ext>
            </a:extLst>
          </p:cNvPr>
          <p:cNvPicPr>
            <a:picLocks noGrp="1" noChangeAspect="1"/>
          </p:cNvPicPr>
          <p:nvPr>
            <p:ph idx="1"/>
          </p:nvPr>
        </p:nvPicPr>
        <p:blipFill rotWithShape="1">
          <a:blip r:embed="rId3"/>
          <a:srcRect l="4467" t="12581" r="4982" b="16371"/>
          <a:stretch/>
        </p:blipFill>
        <p:spPr>
          <a:xfrm>
            <a:off x="1328056" y="1090896"/>
            <a:ext cx="9535887" cy="4676208"/>
          </a:xfrm>
          <a:prstGeom prst="rect">
            <a:avLst/>
          </a:prstGeom>
        </p:spPr>
      </p:pic>
    </p:spTree>
    <p:extLst>
      <p:ext uri="{BB962C8B-B14F-4D97-AF65-F5344CB8AC3E}">
        <p14:creationId xmlns:p14="http://schemas.microsoft.com/office/powerpoint/2010/main" val="10557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753FC-D2E1-4AE5-8379-014183346F2A}"/>
              </a:ext>
            </a:extLst>
          </p:cNvPr>
          <p:cNvSpPr>
            <a:spLocks noGrp="1"/>
          </p:cNvSpPr>
          <p:nvPr>
            <p:ph idx="1"/>
          </p:nvPr>
        </p:nvSpPr>
        <p:spPr>
          <a:xfrm>
            <a:off x="838200" y="998311"/>
            <a:ext cx="10515600" cy="4351338"/>
          </a:xfrm>
        </p:spPr>
        <p:txBody>
          <a:bodyPr>
            <a:normAutofit/>
          </a:bodyPr>
          <a:lstStyle/>
          <a:p>
            <a:pPr marL="0" indent="0">
              <a:buNone/>
            </a:pPr>
            <a:r>
              <a:rPr lang="en-GB" sz="4000" dirty="0"/>
              <a:t>Watch this </a:t>
            </a:r>
            <a:r>
              <a:rPr lang="en-GB" sz="4000" dirty="0">
                <a:hlinkClick r:id="rId2"/>
              </a:rPr>
              <a:t>video</a:t>
            </a:r>
            <a:r>
              <a:rPr lang="en-GB" sz="4000" dirty="0"/>
              <a:t> or demonstration and explain how air pressure makes the can collapse. Include a diagram of the can, before, during, and after. </a:t>
            </a:r>
          </a:p>
        </p:txBody>
      </p:sp>
      <p:sp>
        <p:nvSpPr>
          <p:cNvPr id="4" name="Rectangle 3">
            <a:extLst>
              <a:ext uri="{FF2B5EF4-FFF2-40B4-BE49-F238E27FC236}">
                <a16:creationId xmlns:a16="http://schemas.microsoft.com/office/drawing/2014/main" id="{AD69AD23-D4E6-496C-9E50-D5B029FC2709}"/>
              </a:ext>
            </a:extLst>
          </p:cNvPr>
          <p:cNvSpPr/>
          <p:nvPr/>
        </p:nvSpPr>
        <p:spPr>
          <a:xfrm>
            <a:off x="1458686" y="3429000"/>
            <a:ext cx="2242457" cy="2188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1DFDFB3-E19F-471F-A7C6-F95EC6C0EF55}"/>
              </a:ext>
            </a:extLst>
          </p:cNvPr>
          <p:cNvSpPr/>
          <p:nvPr/>
        </p:nvSpPr>
        <p:spPr>
          <a:xfrm>
            <a:off x="4974771" y="3429000"/>
            <a:ext cx="2242457" cy="2188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B2A1C21-CB2D-4183-982B-F3E517C06BC3}"/>
              </a:ext>
            </a:extLst>
          </p:cNvPr>
          <p:cNvSpPr/>
          <p:nvPr/>
        </p:nvSpPr>
        <p:spPr>
          <a:xfrm>
            <a:off x="8360228" y="3478892"/>
            <a:ext cx="2242457" cy="2188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864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339" y="43075"/>
            <a:ext cx="11905323" cy="913007"/>
          </a:xfrm>
          <a:prstGeom prst="rect">
            <a:avLst/>
          </a:prstGeom>
          <a:noFill/>
        </p:spPr>
        <p:txBody>
          <a:bodyPr wrap="square" rtlCol="0">
            <a:spAutoFit/>
          </a:bodyPr>
          <a:lstStyle/>
          <a:p>
            <a:pPr algn="ctr"/>
            <a:r>
              <a:rPr lang="en-GB" sz="5333" u="sng" dirty="0">
                <a:solidFill>
                  <a:schemeClr val="tx1">
                    <a:lumMod val="75000"/>
                    <a:lumOff val="25000"/>
                  </a:schemeClr>
                </a:solidFill>
              </a:rPr>
              <a:t>Key words</a:t>
            </a:r>
          </a:p>
        </p:txBody>
      </p:sp>
      <p:pic>
        <p:nvPicPr>
          <p:cNvPr id="2" name="Picture 1">
            <a:extLst>
              <a:ext uri="{FF2B5EF4-FFF2-40B4-BE49-F238E27FC236}">
                <a16:creationId xmlns:a16="http://schemas.microsoft.com/office/drawing/2014/main" id="{5F3D4A83-A93D-424B-892F-EA4CCD5F3507}"/>
              </a:ext>
            </a:extLst>
          </p:cNvPr>
          <p:cNvPicPr>
            <a:picLocks noChangeAspect="1"/>
          </p:cNvPicPr>
          <p:nvPr/>
        </p:nvPicPr>
        <p:blipFill>
          <a:blip r:embed="rId2"/>
          <a:stretch>
            <a:fillRect/>
          </a:stretch>
        </p:blipFill>
        <p:spPr>
          <a:xfrm>
            <a:off x="0" y="1316766"/>
            <a:ext cx="12192000" cy="2231460"/>
          </a:xfrm>
          <a:prstGeom prst="rect">
            <a:avLst/>
          </a:prstGeom>
        </p:spPr>
      </p:pic>
    </p:spTree>
    <p:extLst>
      <p:ext uri="{BB962C8B-B14F-4D97-AF65-F5344CB8AC3E}">
        <p14:creationId xmlns:p14="http://schemas.microsoft.com/office/powerpoint/2010/main" val="185742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102F2E-962C-4540-B7AB-3CD9865BC2A3}"/>
              </a:ext>
            </a:extLst>
          </p:cNvPr>
          <p:cNvGraphicFramePr>
            <a:graphicFrameLocks noGrp="1"/>
          </p:cNvGraphicFramePr>
          <p:nvPr>
            <p:extLst>
              <p:ext uri="{D42A27DB-BD31-4B8C-83A1-F6EECF244321}">
                <p14:modId xmlns:p14="http://schemas.microsoft.com/office/powerpoint/2010/main" val="300658531"/>
              </p:ext>
            </p:extLst>
          </p:nvPr>
        </p:nvGraphicFramePr>
        <p:xfrm>
          <a:off x="460827" y="1110696"/>
          <a:ext cx="10987962" cy="3647684"/>
        </p:xfrm>
        <a:graphic>
          <a:graphicData uri="http://schemas.openxmlformats.org/drawingml/2006/table">
            <a:tbl>
              <a:tblPr firstRow="1" bandRow="1">
                <a:tableStyleId>{5C22544A-7EE6-4342-B048-85BDC9FD1C3A}</a:tableStyleId>
              </a:tblPr>
              <a:tblGrid>
                <a:gridCol w="7282359">
                  <a:extLst>
                    <a:ext uri="{9D8B030D-6E8A-4147-A177-3AD203B41FA5}">
                      <a16:colId xmlns:a16="http://schemas.microsoft.com/office/drawing/2014/main" val="2015881620"/>
                    </a:ext>
                  </a:extLst>
                </a:gridCol>
                <a:gridCol w="3705603">
                  <a:extLst>
                    <a:ext uri="{9D8B030D-6E8A-4147-A177-3AD203B41FA5}">
                      <a16:colId xmlns:a16="http://schemas.microsoft.com/office/drawing/2014/main" val="1352724215"/>
                    </a:ext>
                  </a:extLst>
                </a:gridCol>
              </a:tblGrid>
              <a:tr h="630164">
                <a:tc>
                  <a:txBody>
                    <a:bodyPr/>
                    <a:lstStyle/>
                    <a:p>
                      <a:r>
                        <a:rPr lang="en-GB" sz="2800" dirty="0"/>
                        <a:t>Equipment</a:t>
                      </a:r>
                    </a:p>
                  </a:txBody>
                  <a:tcPr/>
                </a:tc>
                <a:tc>
                  <a:txBody>
                    <a:bodyPr/>
                    <a:lstStyle/>
                    <a:p>
                      <a:r>
                        <a:rPr lang="en-GB" sz="2800" dirty="0"/>
                        <a:t>Worksheets</a:t>
                      </a:r>
                    </a:p>
                  </a:txBody>
                  <a:tcPr/>
                </a:tc>
                <a:extLst>
                  <a:ext uri="{0D108BD9-81ED-4DB2-BD59-A6C34878D82A}">
                    <a16:rowId xmlns:a16="http://schemas.microsoft.com/office/drawing/2014/main" val="3046092688"/>
                  </a:ext>
                </a:extLst>
              </a:tr>
              <a:tr h="1985805">
                <a:tc>
                  <a:txBody>
                    <a:bodyPr/>
                    <a:lstStyle/>
                    <a:p>
                      <a:r>
                        <a:rPr lang="en-GB" sz="2400" dirty="0"/>
                        <a:t>7Ge2&amp;3:</a:t>
                      </a:r>
                      <a:br>
                        <a:rPr lang="en-GB" sz="2400" dirty="0"/>
                      </a:br>
                      <a:r>
                        <a:rPr lang="en-GB" sz="2400" dirty="0"/>
                        <a:t>Sealed Syringes (half filled) </a:t>
                      </a:r>
                    </a:p>
                    <a:p>
                      <a:r>
                        <a:rPr lang="en-GB" sz="2400" dirty="0"/>
                        <a:t>Upside down glass of water (</a:t>
                      </a:r>
                      <a:r>
                        <a:rPr lang="en-GB" sz="2400" dirty="0" err="1"/>
                        <a:t>glass,card</a:t>
                      </a:r>
                      <a:r>
                        <a:rPr lang="en-GB" sz="2400" dirty="0"/>
                        <a:t>, water basin)Drinking straw &amp; glass of water</a:t>
                      </a:r>
                      <a:br>
                        <a:rPr lang="en-GB" sz="2400" dirty="0"/>
                      </a:br>
                      <a:r>
                        <a:rPr lang="en-GB" sz="2400" dirty="0"/>
                        <a:t>For DEMO: </a:t>
                      </a:r>
                      <a:br>
                        <a:rPr lang="en-GB" sz="2400" dirty="0"/>
                      </a:br>
                      <a:r>
                        <a:rPr lang="en-GB" sz="2400" dirty="0"/>
                        <a:t>Egg in Bottle</a:t>
                      </a:r>
                      <a:br>
                        <a:rPr lang="en-GB" sz="2400" dirty="0"/>
                      </a:br>
                      <a:r>
                        <a:rPr lang="en-GB" sz="2400" dirty="0"/>
                        <a:t>Collapsing Can- can, water trough, large tongs)</a:t>
                      </a:r>
                    </a:p>
                    <a:p>
                      <a:r>
                        <a:rPr lang="en-GB" sz="2400" dirty="0" err="1"/>
                        <a:t>Magdeburd</a:t>
                      </a:r>
                      <a:r>
                        <a:rPr lang="en-GB" sz="2400" dirty="0"/>
                        <a:t> Hemispheres</a:t>
                      </a:r>
                    </a:p>
                  </a:txBody>
                  <a:tcPr/>
                </a:tc>
                <a:tc>
                  <a:txBody>
                    <a:bodyPr/>
                    <a:lstStyle/>
                    <a:p>
                      <a:r>
                        <a:rPr lang="en-GB" sz="2800" dirty="0"/>
                        <a:t>7Ga6 Solid or Liquid</a:t>
                      </a:r>
                    </a:p>
                    <a:p>
                      <a:endParaRPr lang="en-GB" sz="2800" dirty="0"/>
                    </a:p>
                  </a:txBody>
                  <a:tcPr/>
                </a:tc>
                <a:extLst>
                  <a:ext uri="{0D108BD9-81ED-4DB2-BD59-A6C34878D82A}">
                    <a16:rowId xmlns:a16="http://schemas.microsoft.com/office/drawing/2014/main" val="145923748"/>
                  </a:ext>
                </a:extLst>
              </a:tr>
            </a:tbl>
          </a:graphicData>
        </a:graphic>
      </p:graphicFrame>
      <p:sp>
        <p:nvSpPr>
          <p:cNvPr id="6" name="TextBox 5">
            <a:extLst>
              <a:ext uri="{FF2B5EF4-FFF2-40B4-BE49-F238E27FC236}">
                <a16:creationId xmlns:a16="http://schemas.microsoft.com/office/drawing/2014/main" id="{E8F7FF9E-889B-4A05-A054-084D01FEF515}"/>
              </a:ext>
            </a:extLst>
          </p:cNvPr>
          <p:cNvSpPr txBox="1"/>
          <p:nvPr/>
        </p:nvSpPr>
        <p:spPr>
          <a:xfrm>
            <a:off x="460827" y="587476"/>
            <a:ext cx="6375402" cy="523220"/>
          </a:xfrm>
          <a:prstGeom prst="rect">
            <a:avLst/>
          </a:prstGeom>
          <a:noFill/>
        </p:spPr>
        <p:txBody>
          <a:bodyPr wrap="square" rtlCol="0">
            <a:spAutoFit/>
          </a:bodyPr>
          <a:lstStyle/>
          <a:p>
            <a:r>
              <a:rPr lang="en-GB" sz="2800" dirty="0"/>
              <a:t>Requisitions</a:t>
            </a:r>
          </a:p>
        </p:txBody>
      </p:sp>
    </p:spTree>
    <p:extLst>
      <p:ext uri="{BB962C8B-B14F-4D97-AF65-F5344CB8AC3E}">
        <p14:creationId xmlns:p14="http://schemas.microsoft.com/office/powerpoint/2010/main" val="536331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06C8A544-057F-475D-89B3-1AB48431B2BF}"/>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40DE8843-0517-485F-B1C4-ED90DB7CD2AE}"/>
              </a:ext>
            </a:extLst>
          </p:cNvPr>
          <p:cNvSpPr>
            <a:spLocks noGrp="1" noChangeArrowheads="1"/>
          </p:cNvSpPr>
          <p:nvPr>
            <p:ph idx="1"/>
          </p:nvPr>
        </p:nvSpPr>
        <p:spPr/>
        <p:txBody>
          <a:bodyPr/>
          <a:lstStyle/>
          <a:p>
            <a:pPr marL="542912" lvl="1" indent="-357179">
              <a:spcBef>
                <a:spcPct val="40000"/>
              </a:spcBef>
            </a:pPr>
            <a:r>
              <a:rPr lang="en-GB" altLang="en-US" sz="2800" dirty="0"/>
              <a:t>Describe how moving gas particles cause pressure when they hit the walls of their container.</a:t>
            </a:r>
          </a:p>
          <a:p>
            <a:pPr marL="542912" lvl="1" indent="-357179">
              <a:spcBef>
                <a:spcPct val="40000"/>
              </a:spcBef>
            </a:pPr>
            <a:r>
              <a:rPr lang="en-GB" altLang="en-US" sz="2800" dirty="0"/>
              <a:t>Recognise some effects of pressure (e.g. blowing up a balloon).</a:t>
            </a:r>
          </a:p>
          <a:p>
            <a:pPr marL="542912" lvl="1" indent="-357179">
              <a:spcBef>
                <a:spcPct val="40000"/>
              </a:spcBef>
            </a:pPr>
            <a:r>
              <a:rPr lang="en-GB" altLang="en-US" sz="2800" dirty="0"/>
              <a:t>Explain that more particles in a container will cause a greater pressure.</a:t>
            </a:r>
          </a:p>
          <a:p>
            <a:pPr marL="542912" lvl="1" indent="-357179">
              <a:spcBef>
                <a:spcPct val="40000"/>
              </a:spcBef>
              <a:buClr>
                <a:srgbClr val="006786"/>
              </a:buClr>
            </a:pPr>
            <a:r>
              <a:rPr lang="en-GB" altLang="en-US" sz="2800" dirty="0"/>
              <a:t>Correctly use the word: pressure.</a:t>
            </a:r>
          </a:p>
        </p:txBody>
      </p:sp>
      <p:sp>
        <p:nvSpPr>
          <p:cNvPr id="56323" name="Rectangle 5">
            <a:extLst>
              <a:ext uri="{FF2B5EF4-FFF2-40B4-BE49-F238E27FC236}">
                <a16:creationId xmlns:a16="http://schemas.microsoft.com/office/drawing/2014/main" id="{17C09FD0-8E34-470D-905F-0568299598A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833880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961A8EB-CE57-4EF7-9F69-F8FDB2EEFB1E}"/>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1E38721A-C4CE-49C3-A906-F2583BBA72D9}"/>
              </a:ext>
            </a:extLst>
          </p:cNvPr>
          <p:cNvSpPr>
            <a:spLocks noGrp="1" noChangeArrowheads="1"/>
          </p:cNvSpPr>
          <p:nvPr>
            <p:ph idx="4294967295"/>
          </p:nvPr>
        </p:nvSpPr>
        <p:spPr/>
        <p:txBody>
          <a:bodyPr/>
          <a:lstStyle/>
          <a:p>
            <a:pPr marL="542912" lvl="1" indent="-357179">
              <a:spcBef>
                <a:spcPct val="40000"/>
              </a:spcBef>
            </a:pPr>
            <a:r>
              <a:rPr lang="en-GB" altLang="en-US" sz="2800"/>
              <a:t>Explain the ways in which gas pressure can be increased (more particles introduced into a container, container is made smaller, gas is heated).</a:t>
            </a:r>
          </a:p>
          <a:p>
            <a:pPr marL="542912" lvl="1" indent="-357179">
              <a:spcBef>
                <a:spcPct val="40000"/>
              </a:spcBef>
            </a:pPr>
            <a:r>
              <a:rPr lang="en-GB" altLang="en-US" sz="2800"/>
              <a:t>Describe what a vacuum is.</a:t>
            </a:r>
          </a:p>
          <a:p>
            <a:pPr marL="542912" lvl="1" indent="-357179">
              <a:spcBef>
                <a:spcPct val="40000"/>
              </a:spcBef>
            </a:pPr>
            <a:r>
              <a:rPr lang="en-GB" altLang="en-US" sz="2800"/>
              <a:t>Explain some of the effects of air pressure (e.g. using a straw, collapsing can).</a:t>
            </a:r>
          </a:p>
          <a:p>
            <a:pPr marL="542912" lvl="1" indent="-357179">
              <a:spcBef>
                <a:spcPct val="40000"/>
              </a:spcBef>
            </a:pPr>
            <a:r>
              <a:rPr lang="en-GB" altLang="en-US" sz="2800"/>
              <a:t>Correctly use the words: air pressure, vacuum.</a:t>
            </a:r>
          </a:p>
        </p:txBody>
      </p:sp>
      <p:sp>
        <p:nvSpPr>
          <p:cNvPr id="98308" name="Rectangle 5">
            <a:extLst>
              <a:ext uri="{FF2B5EF4-FFF2-40B4-BE49-F238E27FC236}">
                <a16:creationId xmlns:a16="http://schemas.microsoft.com/office/drawing/2014/main" id="{CA7F99B9-3710-4C60-BD2E-632C4DAB01E9}"/>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279532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fade">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fade">
                                      <p:cBhvr>
                                        <p:cTn id="22"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D4DC-C208-48DF-BBBC-F379B617A609}"/>
              </a:ext>
            </a:extLst>
          </p:cNvPr>
          <p:cNvSpPr>
            <a:spLocks noGrp="1"/>
          </p:cNvSpPr>
          <p:nvPr>
            <p:ph type="title"/>
          </p:nvPr>
        </p:nvSpPr>
        <p:spPr>
          <a:xfrm>
            <a:off x="838200" y="365125"/>
            <a:ext cx="10515600" cy="788761"/>
          </a:xfrm>
        </p:spPr>
        <p:txBody>
          <a:bodyPr>
            <a:normAutofit/>
          </a:bodyPr>
          <a:lstStyle/>
          <a:p>
            <a:r>
              <a:rPr lang="en-GB" sz="3600" dirty="0"/>
              <a:t>Egg in a Bottle Demo</a:t>
            </a:r>
          </a:p>
        </p:txBody>
      </p:sp>
      <p:sp>
        <p:nvSpPr>
          <p:cNvPr id="3" name="Content Placeholder 2">
            <a:extLst>
              <a:ext uri="{FF2B5EF4-FFF2-40B4-BE49-F238E27FC236}">
                <a16:creationId xmlns:a16="http://schemas.microsoft.com/office/drawing/2014/main" id="{10B1C317-CF47-4C90-AFB1-369CC766CBDB}"/>
              </a:ext>
            </a:extLst>
          </p:cNvPr>
          <p:cNvSpPr>
            <a:spLocks noGrp="1"/>
          </p:cNvSpPr>
          <p:nvPr>
            <p:ph idx="1"/>
          </p:nvPr>
        </p:nvSpPr>
        <p:spPr>
          <a:xfrm>
            <a:off x="838200" y="1253330"/>
            <a:ext cx="10515600" cy="4907983"/>
          </a:xfrm>
        </p:spPr>
        <p:txBody>
          <a:bodyPr>
            <a:normAutofit fontScale="92500" lnSpcReduction="10000"/>
          </a:bodyPr>
          <a:lstStyle/>
          <a:p>
            <a:pPr marL="0" indent="0">
              <a:buNone/>
            </a:pPr>
            <a:r>
              <a:rPr lang="en-GB" dirty="0"/>
              <a:t>You will need: </a:t>
            </a:r>
          </a:p>
          <a:p>
            <a:pPr marL="0" indent="0">
              <a:buNone/>
            </a:pPr>
            <a:r>
              <a:rPr lang="en-GB" dirty="0"/>
              <a:t>Hard boiled egg, shell removed</a:t>
            </a:r>
          </a:p>
          <a:p>
            <a:pPr marL="0" indent="0">
              <a:buNone/>
            </a:pPr>
            <a:r>
              <a:rPr lang="en-GB" dirty="0"/>
              <a:t>Glass bottle with mouth slightly smaller than egg</a:t>
            </a:r>
          </a:p>
          <a:p>
            <a:pPr marL="0" indent="0">
              <a:buNone/>
            </a:pPr>
            <a:r>
              <a:rPr lang="en-GB" dirty="0"/>
              <a:t>15cm square of newspaper, folded into a strip</a:t>
            </a:r>
          </a:p>
          <a:p>
            <a:pPr marL="0" indent="0">
              <a:buNone/>
            </a:pPr>
            <a:r>
              <a:rPr lang="en-GB" dirty="0"/>
              <a:t>Matchbox</a:t>
            </a:r>
          </a:p>
          <a:p>
            <a:pPr marL="0" indent="0">
              <a:buNone/>
            </a:pPr>
            <a:r>
              <a:rPr lang="en-GB" dirty="0"/>
              <a:t>Cooking Oil </a:t>
            </a:r>
            <a:br>
              <a:rPr lang="en-GB" dirty="0"/>
            </a:br>
            <a:endParaRPr lang="en-GB" dirty="0"/>
          </a:p>
          <a:p>
            <a:pPr marL="0" indent="0">
              <a:buNone/>
            </a:pPr>
            <a:r>
              <a:rPr lang="en-GB" sz="3000" dirty="0"/>
              <a:t>Place the egg on the mouth of the bottle to show it doesn’t it. Rub some cooking oil around the mouth of the bottle. Light the newspaper strip and drop it into the bottle, place the egg on the mouth of the bottle. Within a few minutes the egg should squeeze through the opening of the bottle.   </a:t>
            </a:r>
          </a:p>
          <a:p>
            <a:pPr marL="0" indent="0">
              <a:buNone/>
            </a:pPr>
            <a:endParaRPr lang="en-GB" dirty="0"/>
          </a:p>
        </p:txBody>
      </p:sp>
      <p:pic>
        <p:nvPicPr>
          <p:cNvPr id="4" name="Picture 3">
            <a:extLst>
              <a:ext uri="{FF2B5EF4-FFF2-40B4-BE49-F238E27FC236}">
                <a16:creationId xmlns:a16="http://schemas.microsoft.com/office/drawing/2014/main" id="{0603B1A6-6751-4EDC-9246-6FF33A9596D5}"/>
              </a:ext>
            </a:extLst>
          </p:cNvPr>
          <p:cNvPicPr>
            <a:picLocks noChangeAspect="1"/>
          </p:cNvPicPr>
          <p:nvPr/>
        </p:nvPicPr>
        <p:blipFill rotWithShape="1">
          <a:blip r:embed="rId2"/>
          <a:srcRect l="74666" t="5789" r="4931" b="43861"/>
          <a:stretch/>
        </p:blipFill>
        <p:spPr>
          <a:xfrm>
            <a:off x="9056914" y="533992"/>
            <a:ext cx="2296885" cy="3194254"/>
          </a:xfrm>
          <a:prstGeom prst="rect">
            <a:avLst/>
          </a:prstGeom>
        </p:spPr>
      </p:pic>
    </p:spTree>
    <p:extLst>
      <p:ext uri="{BB962C8B-B14F-4D97-AF65-F5344CB8AC3E}">
        <p14:creationId xmlns:p14="http://schemas.microsoft.com/office/powerpoint/2010/main" val="348173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8CE7-6209-43A8-BB8E-78F2C06B3AF2}"/>
              </a:ext>
            </a:extLst>
          </p:cNvPr>
          <p:cNvSpPr>
            <a:spLocks noGrp="1"/>
          </p:cNvSpPr>
          <p:nvPr>
            <p:ph type="title"/>
          </p:nvPr>
        </p:nvSpPr>
        <p:spPr>
          <a:xfrm>
            <a:off x="838200" y="365126"/>
            <a:ext cx="10515600" cy="801334"/>
          </a:xfrm>
        </p:spPr>
        <p:txBody>
          <a:bodyPr>
            <a:normAutofit/>
          </a:bodyPr>
          <a:lstStyle/>
          <a:p>
            <a:r>
              <a:rPr lang="en-GB" sz="3600" dirty="0"/>
              <a:t>Upside-down Water</a:t>
            </a:r>
          </a:p>
        </p:txBody>
      </p:sp>
      <p:sp>
        <p:nvSpPr>
          <p:cNvPr id="3" name="Content Placeholder 2">
            <a:extLst>
              <a:ext uri="{FF2B5EF4-FFF2-40B4-BE49-F238E27FC236}">
                <a16:creationId xmlns:a16="http://schemas.microsoft.com/office/drawing/2014/main" id="{50437FC0-16CB-448A-BF90-58DCB8BA633F}"/>
              </a:ext>
            </a:extLst>
          </p:cNvPr>
          <p:cNvSpPr>
            <a:spLocks noGrp="1"/>
          </p:cNvSpPr>
          <p:nvPr>
            <p:ph idx="1"/>
          </p:nvPr>
        </p:nvSpPr>
        <p:spPr>
          <a:xfrm>
            <a:off x="838200" y="1340202"/>
            <a:ext cx="10515600" cy="5038019"/>
          </a:xfrm>
        </p:spPr>
        <p:txBody>
          <a:bodyPr>
            <a:normAutofit lnSpcReduction="10000"/>
          </a:bodyPr>
          <a:lstStyle/>
          <a:p>
            <a:r>
              <a:rPr lang="en-GB" sz="1800" dirty="0">
                <a:solidFill>
                  <a:srgbClr val="000000"/>
                </a:solidFill>
                <a:latin typeface="+mj-lt"/>
              </a:rPr>
              <a:t>There are a couple places where pressure is pushing against the card. First the </a:t>
            </a:r>
            <a:r>
              <a:rPr lang="en-GB" sz="1800" b="1" dirty="0">
                <a:solidFill>
                  <a:srgbClr val="000000"/>
                </a:solidFill>
                <a:latin typeface="+mj-lt"/>
              </a:rPr>
              <a:t>atmospheric pressure</a:t>
            </a:r>
            <a:r>
              <a:rPr lang="en-GB" sz="1800" dirty="0">
                <a:solidFill>
                  <a:srgbClr val="000000"/>
                </a:solidFill>
                <a:latin typeface="+mj-lt"/>
              </a:rPr>
              <a:t> or the tiny air molecules all around us are randomly colliding with the bottom of the note card. This pressure holds the card up, but why doesn’t the weight of the water push the note card down? Isn’t the weight of the water enough to overcome the atmospheric pressure pushing against the card? That’s what most people would think, but if you look at the top of the glass of water (formerly the bottom), you’ll notice a small pocket of air. Actually there isn’t much of an opportunity for air to get into that space, so what we’ve created is a small pocket of low pressure (a place where there really isn’t that many air molecules). There are more air molecules pushing up against the bottom of the note card, creating a higher pressure area compared with the lower pressure area inside the air pocket in the glass. The force from the atmospheric pressure holds the card up and the low pressure zone in the glass prevents the water’s weight from pushing the card down.</a:t>
            </a:r>
          </a:p>
          <a:p>
            <a:r>
              <a:rPr lang="en-GB" sz="1800" dirty="0">
                <a:solidFill>
                  <a:srgbClr val="000000"/>
                </a:solidFill>
                <a:latin typeface="+mj-lt"/>
              </a:rPr>
              <a:t>The second concept in this experiment is surface tension and adhesion. Surface tension is created by how the water molecules orient themselves. Because the Oxygen atom steals electrons from the hydrogen atoms in a water molecule, water molecules become a </a:t>
            </a:r>
            <a:r>
              <a:rPr lang="en-GB" sz="1800" b="1" dirty="0">
                <a:solidFill>
                  <a:srgbClr val="000000"/>
                </a:solidFill>
                <a:latin typeface="+mj-lt"/>
              </a:rPr>
              <a:t>dipole</a:t>
            </a:r>
            <a:r>
              <a:rPr lang="en-GB" sz="1800" dirty="0">
                <a:solidFill>
                  <a:srgbClr val="000000"/>
                </a:solidFill>
                <a:latin typeface="+mj-lt"/>
              </a:rPr>
              <a:t>, in this case a molecule that has a positive end and a negative end. If you think about each water molecule like it is a tiny magnet, where like charges repel each other and unlike charges attract, you’ll see that there is a small attractive force between each water molecule. This force is responsible for </a:t>
            </a:r>
            <a:r>
              <a:rPr lang="en-GB" sz="1800" b="1" dirty="0">
                <a:solidFill>
                  <a:srgbClr val="000000"/>
                </a:solidFill>
                <a:latin typeface="+mj-lt"/>
              </a:rPr>
              <a:t>surface tension</a:t>
            </a:r>
            <a:r>
              <a:rPr lang="en-GB" sz="1800" dirty="0">
                <a:solidFill>
                  <a:srgbClr val="000000"/>
                </a:solidFill>
                <a:latin typeface="+mj-lt"/>
              </a:rPr>
              <a:t>, where the water molecule stick together through this attractive force, creating an elastic-like surface layer.</a:t>
            </a:r>
          </a:p>
          <a:p>
            <a:r>
              <a:rPr lang="en-GB" sz="1800" b="1" dirty="0">
                <a:solidFill>
                  <a:srgbClr val="000000"/>
                </a:solidFill>
                <a:latin typeface="+mj-lt"/>
              </a:rPr>
              <a:t>Adhesion</a:t>
            </a:r>
            <a:r>
              <a:rPr lang="en-GB" sz="1800" dirty="0">
                <a:solidFill>
                  <a:srgbClr val="000000"/>
                </a:solidFill>
                <a:latin typeface="+mj-lt"/>
              </a:rPr>
              <a:t> occurs because water molecules, having the positive and negative ends, are also attracted to other materials. In the experiment that you conducted, the water molecules are attracted to the paper, adhering to it, while continuing to keep the surface tension with the other water molecules. This keeps the note card in place</a:t>
            </a:r>
          </a:p>
        </p:txBody>
      </p:sp>
    </p:spTree>
    <p:extLst>
      <p:ext uri="{BB962C8B-B14F-4D97-AF65-F5344CB8AC3E}">
        <p14:creationId xmlns:p14="http://schemas.microsoft.com/office/powerpoint/2010/main" val="381461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06C8A544-057F-475D-89B3-1AB48431B2BF}"/>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40DE8843-0517-485F-B1C4-ED90DB7CD2AE}"/>
              </a:ext>
            </a:extLst>
          </p:cNvPr>
          <p:cNvSpPr>
            <a:spLocks noGrp="1" noChangeArrowheads="1"/>
          </p:cNvSpPr>
          <p:nvPr>
            <p:ph idx="1"/>
          </p:nvPr>
        </p:nvSpPr>
        <p:spPr/>
        <p:txBody>
          <a:bodyPr/>
          <a:lstStyle/>
          <a:p>
            <a:pPr marL="542912" lvl="1" indent="-357179">
              <a:spcBef>
                <a:spcPct val="40000"/>
              </a:spcBef>
            </a:pPr>
            <a:r>
              <a:rPr lang="en-GB" altLang="en-US" sz="2800" dirty="0"/>
              <a:t>Describe how moving gas particles cause pressure when they hit the walls of their container.</a:t>
            </a:r>
          </a:p>
          <a:p>
            <a:pPr marL="542912" lvl="1" indent="-357179">
              <a:spcBef>
                <a:spcPct val="40000"/>
              </a:spcBef>
            </a:pPr>
            <a:r>
              <a:rPr lang="en-GB" altLang="en-US" sz="2800" dirty="0"/>
              <a:t>Recognise some effects of pressure (e.g. blowing up a balloon).</a:t>
            </a:r>
          </a:p>
          <a:p>
            <a:pPr marL="542912" lvl="1" indent="-357179">
              <a:spcBef>
                <a:spcPct val="40000"/>
              </a:spcBef>
            </a:pPr>
            <a:r>
              <a:rPr lang="en-GB" altLang="en-US" sz="2800" dirty="0"/>
              <a:t>Explain that more particles in a container will cause a greater pressure.</a:t>
            </a:r>
          </a:p>
          <a:p>
            <a:pPr marL="542912" lvl="1" indent="-357179">
              <a:spcBef>
                <a:spcPct val="40000"/>
              </a:spcBef>
              <a:buClr>
                <a:srgbClr val="006786"/>
              </a:buClr>
            </a:pPr>
            <a:r>
              <a:rPr lang="en-GB" altLang="en-US" sz="2800" dirty="0"/>
              <a:t>Correctly use the word: pressure.</a:t>
            </a:r>
          </a:p>
        </p:txBody>
      </p:sp>
      <p:sp>
        <p:nvSpPr>
          <p:cNvPr id="56323" name="Rectangle 5">
            <a:extLst>
              <a:ext uri="{FF2B5EF4-FFF2-40B4-BE49-F238E27FC236}">
                <a16:creationId xmlns:a16="http://schemas.microsoft.com/office/drawing/2014/main" id="{17C09FD0-8E34-470D-905F-0568299598A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961A8EB-CE57-4EF7-9F69-F8FDB2EEFB1E}"/>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1E38721A-C4CE-49C3-A906-F2583BBA72D9}"/>
              </a:ext>
            </a:extLst>
          </p:cNvPr>
          <p:cNvSpPr>
            <a:spLocks noGrp="1" noChangeArrowheads="1"/>
          </p:cNvSpPr>
          <p:nvPr>
            <p:ph idx="4294967295"/>
          </p:nvPr>
        </p:nvSpPr>
        <p:spPr/>
        <p:txBody>
          <a:bodyPr/>
          <a:lstStyle/>
          <a:p>
            <a:pPr marL="542912" lvl="1" indent="-357179">
              <a:spcBef>
                <a:spcPct val="40000"/>
              </a:spcBef>
            </a:pPr>
            <a:r>
              <a:rPr lang="en-GB" altLang="en-US" sz="2800"/>
              <a:t>Explain the ways in which gas pressure can be increased (more particles introduced into a container, container is made smaller, gas is heated).</a:t>
            </a:r>
          </a:p>
          <a:p>
            <a:pPr marL="542912" lvl="1" indent="-357179">
              <a:spcBef>
                <a:spcPct val="40000"/>
              </a:spcBef>
            </a:pPr>
            <a:r>
              <a:rPr lang="en-GB" altLang="en-US" sz="2800"/>
              <a:t>Describe what a vacuum is.</a:t>
            </a:r>
          </a:p>
          <a:p>
            <a:pPr marL="542912" lvl="1" indent="-357179">
              <a:spcBef>
                <a:spcPct val="40000"/>
              </a:spcBef>
            </a:pPr>
            <a:r>
              <a:rPr lang="en-GB" altLang="en-US" sz="2800"/>
              <a:t>Explain some of the effects of air pressure (e.g. using a straw, collapsing can).</a:t>
            </a:r>
          </a:p>
          <a:p>
            <a:pPr marL="542912" lvl="1" indent="-357179">
              <a:spcBef>
                <a:spcPct val="40000"/>
              </a:spcBef>
            </a:pPr>
            <a:r>
              <a:rPr lang="en-GB" altLang="en-US" sz="2800"/>
              <a:t>Correctly use the words: air pressure, vacuum.</a:t>
            </a:r>
          </a:p>
        </p:txBody>
      </p:sp>
      <p:sp>
        <p:nvSpPr>
          <p:cNvPr id="98308" name="Rectangle 5">
            <a:extLst>
              <a:ext uri="{FF2B5EF4-FFF2-40B4-BE49-F238E27FC236}">
                <a16:creationId xmlns:a16="http://schemas.microsoft.com/office/drawing/2014/main" id="{CA7F99B9-3710-4C60-BD2E-632C4DAB01E9}"/>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a:solidFill>
                  <a:schemeClr val="bg1"/>
                </a:solidFill>
              </a:rPr>
              <a:t>© Pearson Education Ltd 2014. Copying permitted for purchasing institution only.  This material is not copyright 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fade">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fade">
                                      <p:cBhvr>
                                        <p:cTn id="22"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14C2-2CEC-4503-A12F-C2579A64144F}"/>
              </a:ext>
            </a:extLst>
          </p:cNvPr>
          <p:cNvSpPr>
            <a:spLocks noGrp="1"/>
          </p:cNvSpPr>
          <p:nvPr>
            <p:ph type="title"/>
          </p:nvPr>
        </p:nvSpPr>
        <p:spPr/>
        <p:txBody>
          <a:bodyPr>
            <a:normAutofit/>
          </a:bodyPr>
          <a:lstStyle/>
          <a:p>
            <a:r>
              <a:rPr lang="en-GB" sz="4800" dirty="0"/>
              <a:t>How does air cause pressure?</a:t>
            </a:r>
          </a:p>
        </p:txBody>
      </p:sp>
      <p:sp>
        <p:nvSpPr>
          <p:cNvPr id="3" name="Content Placeholder 2">
            <a:extLst>
              <a:ext uri="{FF2B5EF4-FFF2-40B4-BE49-F238E27FC236}">
                <a16:creationId xmlns:a16="http://schemas.microsoft.com/office/drawing/2014/main" id="{5A56DE8C-836F-4A70-80EF-6E3FFB32523B}"/>
              </a:ext>
            </a:extLst>
          </p:cNvPr>
          <p:cNvSpPr>
            <a:spLocks noGrp="1"/>
          </p:cNvSpPr>
          <p:nvPr>
            <p:ph idx="1"/>
          </p:nvPr>
        </p:nvSpPr>
        <p:spPr>
          <a:xfrm>
            <a:off x="838200" y="1825625"/>
            <a:ext cx="5715000" cy="4351338"/>
          </a:xfrm>
        </p:spPr>
        <p:txBody>
          <a:bodyPr>
            <a:normAutofit/>
          </a:bodyPr>
          <a:lstStyle/>
          <a:p>
            <a:pPr marL="0" indent="0">
              <a:buNone/>
            </a:pPr>
            <a:r>
              <a:rPr lang="en-GB" sz="5400" dirty="0"/>
              <a:t>Air pressure is the force of the particles in the air hitting a surface</a:t>
            </a:r>
          </a:p>
        </p:txBody>
      </p:sp>
      <p:pic>
        <p:nvPicPr>
          <p:cNvPr id="4" name="Picture 2" descr="Related image">
            <a:extLst>
              <a:ext uri="{FF2B5EF4-FFF2-40B4-BE49-F238E27FC236}">
                <a16:creationId xmlns:a16="http://schemas.microsoft.com/office/drawing/2014/main" id="{E35E5900-4EFF-4761-A0CA-771753971C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690688"/>
            <a:ext cx="4912714" cy="435133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413D72D-69F3-44CB-A444-F91A68E932A7}"/>
              </a:ext>
            </a:extLst>
          </p:cNvPr>
          <p:cNvGrpSpPr/>
          <p:nvPr/>
        </p:nvGrpSpPr>
        <p:grpSpPr>
          <a:xfrm>
            <a:off x="8993875" y="192655"/>
            <a:ext cx="3198125" cy="646331"/>
            <a:chOff x="8993875" y="93140"/>
            <a:chExt cx="3198125" cy="646331"/>
          </a:xfrm>
        </p:grpSpPr>
        <p:sp>
          <p:nvSpPr>
            <p:cNvPr id="6" name="TextBox 5">
              <a:extLst>
                <a:ext uri="{FF2B5EF4-FFF2-40B4-BE49-F238E27FC236}">
                  <a16:creationId xmlns:a16="http://schemas.microsoft.com/office/drawing/2014/main" id="{DA74D093-0BC5-4333-9016-627011C67C1B}"/>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rPr>
                <a:t>Write Down</a:t>
              </a:r>
            </a:p>
          </p:txBody>
        </p:sp>
        <p:pic>
          <p:nvPicPr>
            <p:cNvPr id="7" name="Picture 6">
              <a:extLst>
                <a:ext uri="{FF2B5EF4-FFF2-40B4-BE49-F238E27FC236}">
                  <a16:creationId xmlns:a16="http://schemas.microsoft.com/office/drawing/2014/main" id="{8831970A-90F9-44C3-B755-ED6027338E71}"/>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993875" y="110755"/>
              <a:ext cx="648631" cy="628716"/>
            </a:xfrm>
            <a:prstGeom prst="rect">
              <a:avLst/>
            </a:prstGeom>
          </p:spPr>
        </p:pic>
      </p:grpSp>
    </p:spTree>
    <p:extLst>
      <p:ext uri="{BB962C8B-B14F-4D97-AF65-F5344CB8AC3E}">
        <p14:creationId xmlns:p14="http://schemas.microsoft.com/office/powerpoint/2010/main" val="272211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E58C3-3F77-4186-B139-DE5815F5E26B}"/>
              </a:ext>
            </a:extLst>
          </p:cNvPr>
          <p:cNvSpPr>
            <a:spLocks noGrp="1"/>
          </p:cNvSpPr>
          <p:nvPr>
            <p:ph idx="1"/>
          </p:nvPr>
        </p:nvSpPr>
        <p:spPr>
          <a:xfrm>
            <a:off x="5188995" y="432253"/>
            <a:ext cx="6447833" cy="4351338"/>
          </a:xfrm>
        </p:spPr>
        <p:txBody>
          <a:bodyPr>
            <a:normAutofit/>
          </a:bodyPr>
          <a:lstStyle/>
          <a:p>
            <a:pPr marL="0" indent="0">
              <a:buNone/>
            </a:pPr>
            <a:r>
              <a:rPr lang="en-GB" sz="3600" dirty="0"/>
              <a:t>We don’t normally feel this pressure but it is always there and we can sometimes see its effect. </a:t>
            </a:r>
          </a:p>
        </p:txBody>
      </p:sp>
      <p:pic>
        <p:nvPicPr>
          <p:cNvPr id="4" name="Picture 3">
            <a:extLst>
              <a:ext uri="{FF2B5EF4-FFF2-40B4-BE49-F238E27FC236}">
                <a16:creationId xmlns:a16="http://schemas.microsoft.com/office/drawing/2014/main" id="{FB2D383D-AA84-449F-A704-D918ABEFE36E}"/>
              </a:ext>
            </a:extLst>
          </p:cNvPr>
          <p:cNvPicPr>
            <a:picLocks noChangeAspect="1"/>
          </p:cNvPicPr>
          <p:nvPr/>
        </p:nvPicPr>
        <p:blipFill>
          <a:blip r:embed="rId2"/>
          <a:stretch>
            <a:fillRect/>
          </a:stretch>
        </p:blipFill>
        <p:spPr>
          <a:xfrm>
            <a:off x="780727" y="359000"/>
            <a:ext cx="4054090" cy="6140000"/>
          </a:xfrm>
          <a:prstGeom prst="rect">
            <a:avLst/>
          </a:prstGeom>
        </p:spPr>
      </p:pic>
      <p:pic>
        <p:nvPicPr>
          <p:cNvPr id="5" name="Picture 4">
            <a:extLst>
              <a:ext uri="{FF2B5EF4-FFF2-40B4-BE49-F238E27FC236}">
                <a16:creationId xmlns:a16="http://schemas.microsoft.com/office/drawing/2014/main" id="{6BB774C9-A386-4074-AE06-BE62DB9C0ADB}"/>
              </a:ext>
            </a:extLst>
          </p:cNvPr>
          <p:cNvPicPr>
            <a:picLocks noChangeAspect="1"/>
          </p:cNvPicPr>
          <p:nvPr/>
        </p:nvPicPr>
        <p:blipFill>
          <a:blip r:embed="rId3"/>
          <a:stretch>
            <a:fillRect/>
          </a:stretch>
        </p:blipFill>
        <p:spPr>
          <a:xfrm>
            <a:off x="5188995" y="2238809"/>
            <a:ext cx="4723981" cy="4186938"/>
          </a:xfrm>
          <a:prstGeom prst="rect">
            <a:avLst/>
          </a:prstGeom>
        </p:spPr>
      </p:pic>
    </p:spTree>
    <p:extLst>
      <p:ext uri="{BB962C8B-B14F-4D97-AF65-F5344CB8AC3E}">
        <p14:creationId xmlns:p14="http://schemas.microsoft.com/office/powerpoint/2010/main" val="20993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ssure in Gases | Matter | Physics | FuseSchool">
            <a:hlinkClick r:id="" action="ppaction://media"/>
            <a:extLst>
              <a:ext uri="{FF2B5EF4-FFF2-40B4-BE49-F238E27FC236}">
                <a16:creationId xmlns:a16="http://schemas.microsoft.com/office/drawing/2014/main" id="{4373E041-8E1E-4350-BC62-EF52C192B751}"/>
              </a:ext>
            </a:extLst>
          </p:cNvPr>
          <p:cNvPicPr>
            <a:picLocks noRot="1" noChangeAspect="1"/>
          </p:cNvPicPr>
          <p:nvPr>
            <a:videoFile r:link="rId1"/>
          </p:nvPr>
        </p:nvPicPr>
        <p:blipFill>
          <a:blip r:embed="rId4"/>
          <a:stretch>
            <a:fillRect/>
          </a:stretch>
        </p:blipFill>
        <p:spPr>
          <a:xfrm>
            <a:off x="347133" y="195262"/>
            <a:ext cx="11497733" cy="6467475"/>
          </a:xfrm>
          <a:prstGeom prst="rect">
            <a:avLst/>
          </a:prstGeom>
        </p:spPr>
      </p:pic>
    </p:spTree>
    <p:extLst>
      <p:ext uri="{BB962C8B-B14F-4D97-AF65-F5344CB8AC3E}">
        <p14:creationId xmlns:p14="http://schemas.microsoft.com/office/powerpoint/2010/main" val="188925635"/>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Template" id="{2DA26071-B6C7-420D-B94C-F2D93899AA9E}" vid="{EDE5C54A-3DAC-4F44-9F76-F1C5A8DBCF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2" ma:contentTypeDescription="Create a new document." ma:contentTypeScope="" ma:versionID="481d02f1182b56cf50ff2f16a8d11ec0">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66dc1536a9f7aa29cb5b07ac67041ec2"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73103-0AEE-486B-A752-499B0C67927C}">
  <ds:schemaRefs>
    <ds:schemaRef ds:uri="http://purl.org/dc/terms/"/>
    <ds:schemaRef ds:uri="http://schemas.microsoft.com/office/2006/documentManagement/types"/>
    <ds:schemaRef ds:uri="http://schemas.microsoft.com/office/2006/metadata/properties"/>
    <ds:schemaRef ds:uri="b496163d-89a1-4d48-9d31-68cb6b4034b6"/>
    <ds:schemaRef ds:uri="http://schemas.microsoft.com/office/infopath/2007/PartnerControls"/>
    <ds:schemaRef ds:uri="http://purl.org/dc/elements/1.1/"/>
    <ds:schemaRef ds:uri="http://purl.org/dc/dcmitype/"/>
    <ds:schemaRef ds:uri="http://schemas.openxmlformats.org/package/2006/metadata/core-properties"/>
    <ds:schemaRef ds:uri="caa02d93-d17b-4249-a0c5-afeca33be5b7"/>
    <ds:schemaRef ds:uri="http://www.w3.org/XML/1998/namespace"/>
  </ds:schemaRefs>
</ds:datastoreItem>
</file>

<file path=customXml/itemProps2.xml><?xml version="1.0" encoding="utf-8"?>
<ds:datastoreItem xmlns:ds="http://schemas.openxmlformats.org/officeDocument/2006/customXml" ds:itemID="{4B90F8FF-DAFF-48E1-A2F3-53C8026329A0}">
  <ds:schemaRefs>
    <ds:schemaRef ds:uri="http://schemas.microsoft.com/sharepoint/v3/contenttype/forms"/>
  </ds:schemaRefs>
</ds:datastoreItem>
</file>

<file path=customXml/itemProps3.xml><?xml version="1.0" encoding="utf-8"?>
<ds:datastoreItem xmlns:ds="http://schemas.openxmlformats.org/officeDocument/2006/customXml" ds:itemID="{3D22576E-188C-43C8-AD18-090B8584A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Lesson Template</Template>
  <TotalTime>1637</TotalTime>
  <Words>1305</Words>
  <Application>Microsoft Office PowerPoint</Application>
  <PresentationFormat>Widescreen</PresentationFormat>
  <Paragraphs>83</Paragraphs>
  <Slides>21</Slides>
  <Notes>2</Notes>
  <HiddenSlides>5</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Calibri</vt:lpstr>
      <vt:lpstr>Calibri Light</vt:lpstr>
      <vt:lpstr>Cambria Math</vt:lpstr>
      <vt:lpstr>Office Theme</vt:lpstr>
      <vt:lpstr>7Ge Air Pressure  </vt:lpstr>
      <vt:lpstr>PowerPoint Presentation</vt:lpstr>
      <vt:lpstr>Egg in a Bottle Demo</vt:lpstr>
      <vt:lpstr>Upside-down Water</vt:lpstr>
      <vt:lpstr>Objectives</vt:lpstr>
      <vt:lpstr>Objectives</vt:lpstr>
      <vt:lpstr>How does air cause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Magdeburg Hemisphere</vt:lpstr>
      <vt:lpstr>PowerPoint Presentation</vt:lpstr>
      <vt:lpstr>PowerPoint Presentation</vt:lpstr>
      <vt:lpstr>PowerPoint Presentation</vt:lpstr>
      <vt:lpstr>Objectives</vt:lpstr>
      <vt:lpstr>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21</cp:revision>
  <dcterms:created xsi:type="dcterms:W3CDTF">2021-01-07T11:21:06Z</dcterms:created>
  <dcterms:modified xsi:type="dcterms:W3CDTF">2022-06-17T12:04:22Z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