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64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66" r:id="rId14"/>
    <p:sldId id="267" r:id="rId15"/>
    <p:sldId id="269" r:id="rId16"/>
    <p:sldId id="268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93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00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70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936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820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15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930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07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30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02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8B7A-291C-4A71-8C77-8CACA58CFA55}" type="datetimeFigureOut">
              <a:rPr lang="fr-FR" smtClean="0"/>
              <a:t>07/03/2019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C6AE6-5761-486A-8773-78FB4D23DA7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78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2419" y="1112786"/>
            <a:ext cx="10548730" cy="1469049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fr-FR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Que penses- tu de 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tes </a:t>
            </a:r>
            <a:r>
              <a:rPr lang="fr-FR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matières et </a:t>
            </a:r>
            <a:r>
              <a:rPr lang="fr-FR" sz="80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Pourquoi?</a:t>
            </a:r>
            <a:r>
              <a:rPr lang="fr-FR" sz="73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27" y="2136105"/>
            <a:ext cx="4717774" cy="4587628"/>
          </a:xfrm>
          <a:prstGeom prst="rect">
            <a:avLst/>
          </a:prstGeom>
          <a:ln w="1714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92222" y="2136105"/>
            <a:ext cx="4826832" cy="286232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Comic Sans MS" panose="030F0702030302020204" pitchFamily="66" charset="0"/>
              </a:rPr>
              <a:t>Quelle est la date aujourd’hui?</a:t>
            </a:r>
            <a:endParaRPr lang="fr-FR" sz="60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092" y="2808036"/>
            <a:ext cx="4826832" cy="1938992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latin typeface="Comic Sans MS" panose="030F0702030302020204" pitchFamily="66" charset="0"/>
              </a:rPr>
              <a:t>mardi </a:t>
            </a:r>
            <a:r>
              <a:rPr lang="fr-FR" sz="6000" b="1" dirty="0" smtClean="0">
                <a:latin typeface="Comic Sans MS" panose="030F0702030302020204" pitchFamily="66" charset="0"/>
              </a:rPr>
              <a:t>le </a:t>
            </a:r>
            <a:r>
              <a:rPr lang="fr-FR" sz="6000" b="1" dirty="0" smtClean="0">
                <a:latin typeface="Comic Sans MS" panose="030F0702030302020204" pitchFamily="66" charset="0"/>
              </a:rPr>
              <a:t>douze</a:t>
            </a:r>
            <a:r>
              <a:rPr lang="fr-FR" sz="6000" b="1" dirty="0" smtClean="0">
                <a:latin typeface="Comic Sans MS" panose="030F0702030302020204" pitchFamily="66" charset="0"/>
              </a:rPr>
              <a:t> mars </a:t>
            </a:r>
            <a:endParaRPr lang="fr-FR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86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0" y="968188"/>
            <a:ext cx="12095180" cy="5507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4488" y="258184"/>
            <a:ext cx="308056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omic Sans MS" panose="030F0702030302020204" pitchFamily="66" charset="0"/>
              </a:rPr>
              <a:t>Répétez</a:t>
            </a:r>
            <a:r>
              <a:rPr lang="fr-FR" sz="4000" b="1" dirty="0" smtClean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65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9413" y="2431228"/>
            <a:ext cx="603503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omic Sans MS" panose="030F0702030302020204" pitchFamily="66" charset="0"/>
              </a:rPr>
              <a:t>Feuille de travail</a:t>
            </a:r>
            <a:r>
              <a:rPr lang="fr-FR" sz="4000" b="1" dirty="0" smtClean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1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07" y="1172584"/>
            <a:ext cx="12072393" cy="56854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10" y="0"/>
            <a:ext cx="3574802" cy="1098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819" y="23253"/>
            <a:ext cx="1656828" cy="1149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38218" y="1821970"/>
            <a:ext cx="6148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c’est amusant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8220" y="4696866"/>
            <a:ext cx="614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c’est intéressant   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8220" y="2774686"/>
            <a:ext cx="614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c’est difficile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8220" y="3213432"/>
            <a:ext cx="614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c’est nul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220" y="3734794"/>
            <a:ext cx="614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c’est ennuyeux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8220" y="4265407"/>
            <a:ext cx="614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c’est créatif  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8219" y="2314195"/>
            <a:ext cx="6148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c’est facile 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8220" y="5186389"/>
            <a:ext cx="6148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le/la prof est sympa 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38219" y="5784186"/>
            <a:ext cx="6035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Parce que </a:t>
            </a:r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le/la prof est trop</a:t>
            </a:r>
          </a:p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Sévère  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1" y="5341"/>
            <a:ext cx="11966089" cy="6647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411" y="4518212"/>
            <a:ext cx="143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mic Sans MS" panose="030F0702030302020204" pitchFamily="66" charset="0"/>
              </a:rPr>
              <a:t>English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794" y="4749044"/>
            <a:ext cx="143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Comic Sans MS" panose="030F0702030302020204" pitchFamily="66" charset="0"/>
              </a:rPr>
              <a:t>Difficult</a:t>
            </a:r>
            <a:r>
              <a:rPr lang="fr-FR" sz="2400" b="1" dirty="0" smtClean="0">
                <a:latin typeface="Comic Sans MS" panose="030F0702030302020204" pitchFamily="66" charset="0"/>
              </a:rPr>
              <a:t> 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761" y="5008631"/>
            <a:ext cx="143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hates</a:t>
            </a:r>
            <a:r>
              <a:rPr 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sz="2400" b="1" dirty="0" smtClean="0">
                <a:latin typeface="Comic Sans MS" panose="030F0702030302020204" pitchFamily="66" charset="0"/>
              </a:rPr>
              <a:t> 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6892" y="5210709"/>
            <a:ext cx="199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really</a:t>
            </a:r>
            <a:r>
              <a:rPr lang="fr-FR" sz="2000" b="1" dirty="0" smtClean="0">
                <a:latin typeface="Comic Sans MS" panose="030F0702030302020204" pitchFamily="66" charset="0"/>
              </a:rPr>
              <a:t> fun </a:t>
            </a:r>
            <a:r>
              <a:rPr lang="fr-FR" sz="2400" b="1" dirty="0" smtClean="0">
                <a:latin typeface="Comic Sans MS" panose="030F0702030302020204" pitchFamily="66" charset="0"/>
              </a:rPr>
              <a:t> 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5511" y="5470295"/>
            <a:ext cx="116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sz="2000" b="1" dirty="0" err="1" smtClean="0">
                <a:latin typeface="Comic Sans MS" panose="030F0702030302020204" pitchFamily="66" charset="0"/>
              </a:rPr>
              <a:t>drama</a:t>
            </a:r>
            <a:r>
              <a:rPr lang="fr-FR" sz="2000" b="1" dirty="0" smtClean="0">
                <a:latin typeface="Comic Sans MS" panose="030F0702030302020204" pitchFamily="66" charset="0"/>
              </a:rPr>
              <a:t>  </a:t>
            </a:r>
            <a:r>
              <a:rPr lang="fr-FR" sz="2400" b="1" dirty="0" smtClean="0">
                <a:latin typeface="Comic Sans MS" panose="030F0702030302020204" pitchFamily="66" charset="0"/>
              </a:rPr>
              <a:t> 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0096" y="5762683"/>
            <a:ext cx="139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latin typeface="Comic Sans MS" panose="030F0702030302020204" pitchFamily="66" charset="0"/>
              </a:rPr>
              <a:t>homework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71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7275" y="261719"/>
            <a:ext cx="11618259" cy="6189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1) I love DT because the teacher is nice.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I hate History because it’s rubbish</a:t>
            </a: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I quite like maths because it’s interesting </a:t>
            </a:r>
            <a:r>
              <a:rPr lang="en-GB" sz="2800" b="1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  <a:r>
              <a:rPr lang="en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it’s difficult.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800" b="1" dirty="0" smtClean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28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I don’t like geography because it’s boring</a:t>
            </a:r>
            <a:r>
              <a:rPr lang="en-GB" sz="28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643" y="5770668"/>
            <a:ext cx="11091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Je n’aime pas la géographie parce que c’est ennuyeux</a:t>
            </a:r>
            <a:endParaRPr lang="fr-F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25" y="4105217"/>
            <a:ext cx="114105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J’aime bien les maths parce que c’est intéressant MAIS </a:t>
            </a:r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c’est difficile</a:t>
            </a:r>
          </a:p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643" y="2455081"/>
            <a:ext cx="1115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Je déteste l’histoire p</a:t>
            </a:r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arce que c’est nul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4497" y="704667"/>
            <a:ext cx="1102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J’adore la technologie parce que le/la prof est sympa </a:t>
            </a:r>
            <a:endParaRPr lang="fr-F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96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04" y="366870"/>
            <a:ext cx="11715078" cy="555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5) I hate English because the teacher is too strict.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__________________________________________________________________________________________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I like Drama because it’s easy and fun.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7) I don’t like ICT because it’s quite difficult.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</a:t>
            </a:r>
            <a:endParaRPr lang="en-GB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8) I love art as it’s very creative</a:t>
            </a:r>
            <a:r>
              <a:rPr lang="en-GB" sz="3200" b="1" dirty="0" smtClean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1" y="962850"/>
            <a:ext cx="11024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Je déteste l’anglais parce que le/la prof est trop sévère   </a:t>
            </a:r>
            <a:endParaRPr lang="fr-F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320" y="2636048"/>
            <a:ext cx="1141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J’aime le théâtre parce que c’est facile et amusant</a:t>
            </a:r>
            <a:endParaRPr lang="fr-FR" sz="32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fr-FR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</a:t>
            </a:r>
            <a:endParaRPr lang="fr-FR" sz="2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03" y="3908593"/>
            <a:ext cx="11904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Je n’aime pas l’informatique parce que c’est assez difficile</a:t>
            </a:r>
            <a:endParaRPr lang="fr-F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40" y="5171079"/>
            <a:ext cx="11896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J’adore les arts plastiques parce que c’est très créatif   </a:t>
            </a:r>
            <a:endParaRPr lang="fr-FR" sz="32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0907" cy="36370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465" y="3248304"/>
            <a:ext cx="7056782" cy="317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6" y="387275"/>
            <a:ext cx="10480861" cy="4593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412" y="5208528"/>
            <a:ext cx="7519596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atin typeface="Comic Sans MS" panose="030F0702030302020204" pitchFamily="66" charset="0"/>
              </a:rPr>
              <a:t>p.37 Jeu de pendu</a:t>
            </a:r>
            <a:endParaRPr lang="fr-FR" sz="4000" b="1" dirty="0" smtClean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0410657" y="1839558"/>
            <a:ext cx="1097280" cy="2043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681881" y="1172584"/>
            <a:ext cx="2237591" cy="150607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O</a:t>
            </a:r>
            <a:r>
              <a:rPr lang="fr-FR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BJECTIVES</a:t>
            </a:r>
            <a:endParaRPr lang="fr-FR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3B4806-2E39-423F-8915-56F2219B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89" y="1504156"/>
            <a:ext cx="11303832" cy="4657817"/>
          </a:xfr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s-ES_tradnl" sz="4000" dirty="0">
                <a:latin typeface="Comic Sans MS" panose="030F0702030302020204" pitchFamily="66" charset="0"/>
              </a:rPr>
              <a:t>I MUST be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able</a:t>
            </a:r>
            <a:r>
              <a:rPr lang="es-ES_tradnl" sz="4000" dirty="0" smtClean="0">
                <a:latin typeface="Comic Sans MS" panose="030F0702030302020204" pitchFamily="66" charset="0"/>
              </a:rPr>
              <a:t> to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recognise</a:t>
            </a:r>
            <a:r>
              <a:rPr lang="es-ES_tradnl" sz="4000" dirty="0" smtClean="0">
                <a:latin typeface="Comic Sans MS" panose="030F0702030302020204" pitchFamily="66" charset="0"/>
              </a:rPr>
              <a:t> 9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justifications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for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my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opinions</a:t>
            </a:r>
            <a:r>
              <a:rPr lang="es-ES_tradnl" sz="4000" dirty="0" smtClean="0">
                <a:latin typeface="Comic Sans MS" panose="030F0702030302020204" pitchFamily="66" charset="0"/>
              </a:rPr>
              <a:t>.</a:t>
            </a:r>
            <a:endParaRPr lang="es-ES_tradnl" sz="4000" dirty="0">
              <a:latin typeface="Comic Sans MS" panose="030F0702030302020204" pitchFamily="66" charset="0"/>
            </a:endParaRPr>
          </a:p>
          <a:p>
            <a:endParaRPr lang="es-ES_tradnl" sz="4000" dirty="0">
              <a:latin typeface="Comic Sans MS" panose="030F0702030302020204" pitchFamily="66" charset="0"/>
            </a:endParaRPr>
          </a:p>
          <a:p>
            <a:r>
              <a:rPr lang="es-ES_tradnl" sz="4000" dirty="0">
                <a:latin typeface="Comic Sans MS" panose="030F0702030302020204" pitchFamily="66" charset="0"/>
              </a:rPr>
              <a:t>I SHOULD be </a:t>
            </a:r>
            <a:r>
              <a:rPr lang="es-ES_tradnl" sz="4000" dirty="0" err="1">
                <a:latin typeface="Comic Sans MS" panose="030F0702030302020204" pitchFamily="66" charset="0"/>
              </a:rPr>
              <a:t>able</a:t>
            </a:r>
            <a:r>
              <a:rPr lang="es-ES_tradnl" sz="4000" dirty="0">
                <a:latin typeface="Comic Sans MS" panose="030F0702030302020204" pitchFamily="66" charset="0"/>
              </a:rPr>
              <a:t> </a:t>
            </a:r>
            <a:r>
              <a:rPr lang="es-ES_tradnl" sz="4000" dirty="0" smtClean="0">
                <a:latin typeface="Comic Sans MS" panose="030F0702030302020204" pitchFamily="66" charset="0"/>
              </a:rPr>
              <a:t>to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give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my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opinion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adding</a:t>
            </a:r>
            <a:r>
              <a:rPr lang="es-ES_tradnl" sz="4000" dirty="0" smtClean="0">
                <a:latin typeface="Comic Sans MS" panose="030F0702030302020204" pitchFamily="66" charset="0"/>
              </a:rPr>
              <a:t> a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justification</a:t>
            </a:r>
            <a:r>
              <a:rPr lang="es-ES_tradnl" sz="4000" dirty="0" smtClean="0">
                <a:latin typeface="Comic Sans MS" panose="030F0702030302020204" pitchFamily="66" charset="0"/>
              </a:rPr>
              <a:t> to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say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why</a:t>
            </a:r>
            <a:r>
              <a:rPr lang="es-ES_tradnl" sz="4000" dirty="0" smtClean="0">
                <a:latin typeface="Comic Sans MS" panose="030F0702030302020204" pitchFamily="66" charset="0"/>
              </a:rPr>
              <a:t>.</a:t>
            </a:r>
            <a:endParaRPr lang="es-ES_tradnl" sz="4000" dirty="0" smtClean="0">
              <a:latin typeface="Comic Sans MS" panose="030F0702030302020204" pitchFamily="66" charset="0"/>
            </a:endParaRPr>
          </a:p>
          <a:p>
            <a:endParaRPr lang="es-ES_tradnl" sz="4000" dirty="0">
              <a:latin typeface="Comic Sans MS" panose="030F0702030302020204" pitchFamily="66" charset="0"/>
            </a:endParaRPr>
          </a:p>
          <a:p>
            <a:r>
              <a:rPr lang="es-ES_tradnl" sz="4000" dirty="0">
                <a:latin typeface="Comic Sans MS" panose="030F0702030302020204" pitchFamily="66" charset="0"/>
              </a:rPr>
              <a:t>I COULD be </a:t>
            </a:r>
            <a:r>
              <a:rPr lang="es-ES_tradnl" sz="4000" dirty="0" err="1">
                <a:latin typeface="Comic Sans MS" panose="030F0702030302020204" pitchFamily="66" charset="0"/>
              </a:rPr>
              <a:t>able</a:t>
            </a:r>
            <a:r>
              <a:rPr lang="es-ES_tradnl" sz="4000" dirty="0">
                <a:latin typeface="Comic Sans MS" panose="030F0702030302020204" pitchFamily="66" charset="0"/>
              </a:rPr>
              <a:t> to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write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>
                <a:latin typeface="Comic Sans MS" panose="030F0702030302020204" pitchFamily="66" charset="0"/>
              </a:rPr>
              <a:t>about</a:t>
            </a:r>
            <a:r>
              <a:rPr lang="es-ES_tradnl" sz="4000" dirty="0">
                <a:latin typeface="Comic Sans MS" panose="030F0702030302020204" pitchFamily="66" charset="0"/>
              </a:rPr>
              <a:t> </a:t>
            </a:r>
            <a:r>
              <a:rPr lang="es-ES_tradnl" sz="4000" dirty="0" err="1">
                <a:latin typeface="Comic Sans MS" panose="030F0702030302020204" pitchFamily="66" charset="0"/>
              </a:rPr>
              <a:t>my</a:t>
            </a:r>
            <a:r>
              <a:rPr lang="es-ES_tradnl" sz="4000" dirty="0">
                <a:latin typeface="Comic Sans MS" panose="030F0702030302020204" pitchFamily="66" charset="0"/>
              </a:rPr>
              <a:t> </a:t>
            </a:r>
            <a:r>
              <a:rPr lang="es-ES_tradnl" sz="4000" dirty="0" err="1">
                <a:latin typeface="Comic Sans MS" panose="030F0702030302020204" pitchFamily="66" charset="0"/>
              </a:rPr>
              <a:t>likes</a:t>
            </a:r>
            <a:r>
              <a:rPr lang="es-ES_tradnl" sz="4000" dirty="0">
                <a:latin typeface="Comic Sans MS" panose="030F0702030302020204" pitchFamily="66" charset="0"/>
              </a:rPr>
              <a:t> and </a:t>
            </a:r>
            <a:r>
              <a:rPr lang="es-ES_tradnl" sz="4000" dirty="0" err="1">
                <a:latin typeface="Comic Sans MS" panose="030F0702030302020204" pitchFamily="66" charset="0"/>
              </a:rPr>
              <a:t>dislikes</a:t>
            </a:r>
            <a:r>
              <a:rPr lang="es-ES_tradnl" sz="4000" dirty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giving</a:t>
            </a:r>
            <a:r>
              <a:rPr lang="es-ES_tradnl" sz="4000" dirty="0" smtClean="0">
                <a:latin typeface="Comic Sans MS" panose="030F0702030302020204" pitchFamily="66" charset="0"/>
              </a:rPr>
              <a:t> a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variety</a:t>
            </a:r>
            <a:r>
              <a:rPr lang="es-ES_tradnl" sz="4000" dirty="0" smtClean="0">
                <a:latin typeface="Comic Sans MS" panose="030F0702030302020204" pitchFamily="66" charset="0"/>
              </a:rPr>
              <a:t> of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reasons</a:t>
            </a:r>
            <a:r>
              <a:rPr lang="es-ES_tradnl" sz="4000" dirty="0" smtClean="0">
                <a:latin typeface="Comic Sans MS" panose="030F0702030302020204" pitchFamily="66" charset="0"/>
              </a:rPr>
              <a:t> </a:t>
            </a:r>
            <a:r>
              <a:rPr lang="es-ES_tradnl" sz="4000" dirty="0" err="1" smtClean="0">
                <a:latin typeface="Comic Sans MS" panose="030F0702030302020204" pitchFamily="66" charset="0"/>
              </a:rPr>
              <a:t>why</a:t>
            </a:r>
            <a:r>
              <a:rPr lang="es-ES_tradnl" sz="4000" dirty="0" smtClean="0">
                <a:latin typeface="Comic Sans MS" panose="030F0702030302020204" pitchFamily="66" charset="0"/>
              </a:rPr>
              <a:t>.</a:t>
            </a:r>
            <a:endParaRPr lang="es-ES_tradnl" sz="4000" dirty="0">
              <a:latin typeface="Comic Sans MS" panose="030F0702030302020204" pitchFamily="66" charset="0"/>
            </a:endParaRPr>
          </a:p>
          <a:p>
            <a:endParaRPr lang="es-ES_tradnl" sz="4000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D3292-42C0-4E19-A0EB-C4E9A37EE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64" y="551656"/>
            <a:ext cx="1695223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3" y="0"/>
            <a:ext cx="2561799" cy="20225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685" y="292335"/>
            <a:ext cx="2759361" cy="18552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515" y="167233"/>
            <a:ext cx="2607551" cy="185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0881" y="1"/>
            <a:ext cx="2671328" cy="23018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58517"/>
            <a:ext cx="2719932" cy="17716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9354" y="2304920"/>
            <a:ext cx="2497005" cy="1878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8290" y="2316615"/>
            <a:ext cx="2870659" cy="1965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4817" y="2316616"/>
            <a:ext cx="2847393" cy="196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166" y="4415704"/>
            <a:ext cx="2665731" cy="22103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9934" y="4391205"/>
            <a:ext cx="2973987" cy="24667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8290" y="4380253"/>
            <a:ext cx="2796619" cy="23416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91973" y="4482373"/>
            <a:ext cx="3089145" cy="213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80" y="118334"/>
            <a:ext cx="9477486" cy="65298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19830" y="1984785"/>
            <a:ext cx="1925619" cy="6347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?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19831" y="2781300"/>
            <a:ext cx="1925619" cy="6347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?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38167" y="3539714"/>
            <a:ext cx="2526257" cy="6347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?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8167" y="4970930"/>
            <a:ext cx="2795198" cy="6347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?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38168" y="5734723"/>
            <a:ext cx="2230420" cy="63470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?</a:t>
            </a:r>
            <a:endParaRPr lang="fr-F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21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013" y="376518"/>
            <a:ext cx="77024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 smtClean="0">
                <a:latin typeface="Comic Sans MS" panose="030F0702030302020204" pitchFamily="66" charset="0"/>
              </a:rPr>
              <a:t>Comment dit-on «  </a:t>
            </a:r>
            <a:r>
              <a:rPr lang="fr-FR" sz="72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B</a:t>
            </a:r>
            <a:r>
              <a:rPr lang="fr-FR" sz="7200" b="1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ecause</a:t>
            </a:r>
            <a:r>
              <a:rPr lang="fr-FR" sz="7200" b="1" dirty="0" smtClean="0">
                <a:latin typeface="Comic Sans MS" panose="030F0702030302020204" pitchFamily="66" charset="0"/>
              </a:rPr>
              <a:t> »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6600" b="1" dirty="0" smtClean="0">
                <a:latin typeface="Comic Sans MS" panose="030F0702030302020204" pitchFamily="66" charset="0"/>
              </a:rPr>
              <a:t> </a:t>
            </a:r>
            <a:r>
              <a:rPr lang="fr-FR" sz="7200" b="1" dirty="0" smtClean="0">
                <a:latin typeface="Comic Sans MS" panose="030F0702030302020204" pitchFamily="66" charset="0"/>
              </a:rPr>
              <a:t>en </a:t>
            </a:r>
            <a:r>
              <a:rPr lang="fr-FR" sz="7200" b="1" dirty="0" err="1" smtClean="0">
                <a:latin typeface="Comic Sans MS" panose="030F0702030302020204" pitchFamily="66" charset="0"/>
              </a:rPr>
              <a:t>francais</a:t>
            </a:r>
            <a:endParaRPr lang="fr-FR" sz="72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3046" y="4624603"/>
            <a:ext cx="7821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FR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</a:t>
            </a:r>
            <a:r>
              <a:rPr lang="fr-F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fr-FR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PARCE QUE</a:t>
            </a:r>
          </a:p>
        </p:txBody>
      </p:sp>
    </p:spTree>
    <p:extLst>
      <p:ext uri="{BB962C8B-B14F-4D97-AF65-F5344CB8AC3E}">
        <p14:creationId xmlns:p14="http://schemas.microsoft.com/office/powerpoint/2010/main" val="19427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4" y="570155"/>
            <a:ext cx="11923636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9" y="484094"/>
            <a:ext cx="11732206" cy="542185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0019" y="3442447"/>
            <a:ext cx="1355464" cy="7637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ounded Rectangle 3"/>
          <p:cNvSpPr/>
          <p:nvPr/>
        </p:nvSpPr>
        <p:spPr>
          <a:xfrm>
            <a:off x="2840019" y="4498490"/>
            <a:ext cx="1355464" cy="7637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ounded Rectangle 4"/>
          <p:cNvSpPr/>
          <p:nvPr/>
        </p:nvSpPr>
        <p:spPr>
          <a:xfrm>
            <a:off x="8199120" y="3442446"/>
            <a:ext cx="1837764" cy="7637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ounded Rectangle 5"/>
          <p:cNvSpPr/>
          <p:nvPr/>
        </p:nvSpPr>
        <p:spPr>
          <a:xfrm>
            <a:off x="8199120" y="4498489"/>
            <a:ext cx="1355464" cy="76379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79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4" y="570155"/>
            <a:ext cx="11923636" cy="58521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8705" y="290457"/>
            <a:ext cx="11542954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4000" b="1" dirty="0" smtClean="0">
              <a:latin typeface="Comic Sans MS" panose="030F0702030302020204" pitchFamily="66" charset="0"/>
            </a:endParaRPr>
          </a:p>
          <a:p>
            <a:r>
              <a:rPr lang="fr-FR" sz="4000" b="1" dirty="0" smtClean="0">
                <a:latin typeface="Comic Sans MS" panose="030F0702030302020204" pitchFamily="66" charset="0"/>
              </a:rPr>
              <a:t>En paires: Qu’est-ce que c’est en anglais?</a:t>
            </a:r>
          </a:p>
          <a:p>
            <a:endParaRPr lang="fr-FR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9" y="0"/>
            <a:ext cx="2736920" cy="1339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59" y="1204101"/>
            <a:ext cx="2762038" cy="1223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56" y="2303007"/>
            <a:ext cx="2828925" cy="1287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54" y="3439482"/>
            <a:ext cx="2985191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54" y="4446639"/>
            <a:ext cx="2985191" cy="1293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4" y="5561064"/>
            <a:ext cx="3146555" cy="11863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1533" y="128032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9724" y="246240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61532" y="1317467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1533" y="2432710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31179" y="3564532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9370" y="4657242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3730" y="5681631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51815" y="5929954"/>
            <a:ext cx="416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creative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42446" y="1463066"/>
            <a:ext cx="4001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difficult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2447" y="2594888"/>
            <a:ext cx="4520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interesting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51815" y="3710131"/>
            <a:ext cx="293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boring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1815" y="4831417"/>
            <a:ext cx="293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4847" y="434320"/>
            <a:ext cx="293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easy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7437" y="117737"/>
            <a:ext cx="2238375" cy="12858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693972" y="406731"/>
            <a:ext cx="4161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It’s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rubbish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2904" y="1698169"/>
            <a:ext cx="3400425" cy="12096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094720" y="1911637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71453" y="2882845"/>
            <a:ext cx="3518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teacher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nice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6624" y="4207529"/>
            <a:ext cx="3952875" cy="12477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190194" y="4374138"/>
            <a:ext cx="774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707460" y="5373855"/>
            <a:ext cx="3518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teacher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too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strict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44291" y="1550883"/>
            <a:ext cx="4520454" cy="272309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ounded Rectangle 29"/>
          <p:cNvSpPr/>
          <p:nvPr/>
        </p:nvSpPr>
        <p:spPr>
          <a:xfrm>
            <a:off x="7000986" y="4273982"/>
            <a:ext cx="5191014" cy="2625813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6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  <p:bldP spid="2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8490e458545ac3008bc7b9981248f137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61fefd30479a0b53e54b5f004d20cc7d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AECB25-2D4B-4E03-8B7A-C72C3C540922}"/>
</file>

<file path=customXml/itemProps2.xml><?xml version="1.0" encoding="utf-8"?>
<ds:datastoreItem xmlns:ds="http://schemas.openxmlformats.org/officeDocument/2006/customXml" ds:itemID="{2C9952DE-62C9-4D64-B81A-5C43A51AFA4C}"/>
</file>

<file path=customXml/itemProps3.xml><?xml version="1.0" encoding="utf-8"?>
<ds:datastoreItem xmlns:ds="http://schemas.openxmlformats.org/officeDocument/2006/customXml" ds:itemID="{629596B2-2EF6-4480-A3F5-618B0956DB21}"/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339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Times New Roman</vt:lpstr>
      <vt:lpstr>Office Theme</vt:lpstr>
      <vt:lpstr>  Que penses- tu de tes matières et Pourquoi?? 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Saubolle</dc:creator>
  <cp:lastModifiedBy>L Saubolle</cp:lastModifiedBy>
  <cp:revision>17</cp:revision>
  <dcterms:created xsi:type="dcterms:W3CDTF">2019-03-07T10:12:23Z</dcterms:created>
  <dcterms:modified xsi:type="dcterms:W3CDTF">2019-03-07T15:04:12Z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