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3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5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3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4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8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0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7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66D2-F3C1-4C91-BA8D-69018EF92DBB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A43B-E132-484C-B083-EC0025A84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0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2001492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997/page/40/mode/dps?modal=/player/video/id/80116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ma journÃ©e sco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95" y="1593028"/>
            <a:ext cx="7686686" cy="51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713" y="-794572"/>
            <a:ext cx="9144000" cy="2387600"/>
          </a:xfrm>
        </p:spPr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Ma </a:t>
            </a:r>
            <a:r>
              <a:rPr lang="en-GB" b="1" u="sng" dirty="0" err="1" smtClean="0">
                <a:solidFill>
                  <a:srgbClr val="0070C0"/>
                </a:solidFill>
              </a:rPr>
              <a:t>journée</a:t>
            </a:r>
            <a:r>
              <a:rPr lang="en-GB" b="1" u="sng" dirty="0" smtClean="0">
                <a:solidFill>
                  <a:srgbClr val="0070C0"/>
                </a:solidFill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</a:rPr>
              <a:t>scolaire</a:t>
            </a:r>
            <a:endParaRPr lang="en-GB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837" y="3504818"/>
            <a:ext cx="19618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B050"/>
                </a:solidFill>
              </a:rPr>
              <a:t>quitte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B050"/>
                </a:solidFill>
              </a:rPr>
              <a:t>monte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B050"/>
                </a:solidFill>
              </a:rPr>
              <a:t>retrouve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B050"/>
                </a:solidFill>
              </a:rPr>
              <a:t>surfe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 err="1" smtClean="0">
                <a:solidFill>
                  <a:srgbClr val="00B050"/>
                </a:solidFill>
              </a:rPr>
              <a:t>regarde</a:t>
            </a:r>
            <a:endParaRPr lang="en-GB" sz="3200" dirty="0" smtClean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>
                <a:solidFill>
                  <a:srgbClr val="00B050"/>
                </a:solidFill>
              </a:rPr>
              <a:t>arrive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05" y="2837684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Les </a:t>
            </a:r>
            <a:r>
              <a:rPr lang="en-GB" sz="3200" b="1" u="sng" dirty="0" err="1" smtClean="0"/>
              <a:t>réponses</a:t>
            </a:r>
            <a:endParaRPr lang="en-GB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703067" y="3504818"/>
            <a:ext cx="3176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GB" sz="3200" dirty="0" err="1" smtClean="0">
                <a:solidFill>
                  <a:srgbClr val="00B050"/>
                </a:solidFill>
              </a:rPr>
              <a:t>comencent</a:t>
            </a:r>
            <a:endParaRPr lang="en-GB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sz="3200" dirty="0" smtClean="0">
                <a:solidFill>
                  <a:srgbClr val="00B050"/>
                </a:solidFill>
              </a:rPr>
              <a:t>adore</a:t>
            </a:r>
            <a:endParaRPr lang="en-GB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sz="3200" dirty="0" err="1" smtClean="0">
                <a:solidFill>
                  <a:srgbClr val="00B050"/>
                </a:solidFill>
              </a:rPr>
              <a:t>déteste</a:t>
            </a:r>
            <a:endParaRPr lang="en-GB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sz="3200" dirty="0" err="1" smtClean="0">
                <a:solidFill>
                  <a:srgbClr val="00B050"/>
                </a:solidFill>
              </a:rPr>
              <a:t>jouons</a:t>
            </a:r>
            <a:endParaRPr lang="en-GB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sz="3200" dirty="0" err="1" smtClean="0">
                <a:solidFill>
                  <a:srgbClr val="00B050"/>
                </a:solidFill>
              </a:rPr>
              <a:t>discutons</a:t>
            </a:r>
            <a:endParaRPr lang="en-GB" sz="32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sz="3200" dirty="0" err="1" smtClean="0">
                <a:solidFill>
                  <a:srgbClr val="00B050"/>
                </a:solidFill>
              </a:rPr>
              <a:t>aimes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0" y="116900"/>
            <a:ext cx="119634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01" y="899596"/>
            <a:ext cx="7058025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2481" y="899596"/>
            <a:ext cx="412035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ÉCOUTER = TO LISTEN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AIMER = TO LIKE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CALCULER = TO CALCULATE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ADORER = TO LOVE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SURFER = TO SURF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DANSER = TO DANCE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RESTER = TO STAY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ARRIVER = TO ARRIVE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DÉTESTER = TO HATE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QUITTER = TO LEAVE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PORTER = TO WEAR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CONTINUER = TO CONTINUE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MURMURER = TO WHISPER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DEMANDER = TO ASK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PARLER = TO TALK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59257" y="314821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Les </a:t>
            </a:r>
            <a:r>
              <a:rPr lang="en-GB" sz="3200" b="1" u="sng" dirty="0" err="1" smtClean="0"/>
              <a:t>réponses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29924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40" y="561057"/>
            <a:ext cx="10010775" cy="6219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31"/>
            <a:ext cx="6566053" cy="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810" y="319489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Les </a:t>
            </a:r>
            <a:r>
              <a:rPr lang="en-GB" sz="3200" b="1" u="sng" dirty="0" err="1" smtClean="0"/>
              <a:t>réponses</a:t>
            </a:r>
            <a:endParaRPr lang="en-GB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1523" y="1388125"/>
            <a:ext cx="376500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quitte</a:t>
            </a:r>
            <a:r>
              <a:rPr lang="en-GB" sz="3200" dirty="0" smtClean="0"/>
              <a:t>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 smtClean="0"/>
              <a:t>J’arrive</a:t>
            </a:r>
            <a:r>
              <a:rPr lang="en-GB" sz="3200" dirty="0" smtClean="0"/>
              <a:t>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retrouve</a:t>
            </a:r>
            <a:r>
              <a:rPr lang="en-GB" sz="3200" dirty="0" smtClean="0"/>
              <a:t>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On commence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mange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chante</a:t>
            </a:r>
            <a:r>
              <a:rPr lang="en-GB" sz="3200" dirty="0" smtClean="0"/>
              <a:t>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On recommence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rentrer</a:t>
            </a:r>
            <a:r>
              <a:rPr lang="en-GB" sz="3200" dirty="0" smtClean="0"/>
              <a:t> =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06927" y="1462088"/>
            <a:ext cx="98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leave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819" y="1962627"/>
            <a:ext cx="105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arrive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940" y="2450462"/>
            <a:ext cx="330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meet *with my friends*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503" y="2894132"/>
            <a:ext cx="124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start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701" y="3458949"/>
            <a:ext cx="73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eat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701" y="3933116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sing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6630" y="4407283"/>
            <a:ext cx="150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restart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103" y="4891144"/>
            <a:ext cx="166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come back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24" y="0"/>
            <a:ext cx="6362700" cy="212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81" y="2230973"/>
            <a:ext cx="6572250" cy="2638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447" y="692705"/>
            <a:ext cx="308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https://vimeo.com/200149286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9657" y="309860"/>
            <a:ext cx="106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quitter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4268" y="309860"/>
            <a:ext cx="1037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arriver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3249" y="893384"/>
            <a:ext cx="1393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retrouver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5725" y="893385"/>
            <a:ext cx="169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commencer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890" y="1392072"/>
            <a:ext cx="115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manger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28655" y="1392072"/>
            <a:ext cx="116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chanter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9657" y="1822842"/>
            <a:ext cx="195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recommencer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4268" y="1890760"/>
            <a:ext cx="10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rentrer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0" y="0"/>
            <a:ext cx="6943725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86" y="2351965"/>
            <a:ext cx="6772275" cy="316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5368" y="198304"/>
            <a:ext cx="4700530" cy="24016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4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810" y="319489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/>
              <a:t>Les </a:t>
            </a:r>
            <a:r>
              <a:rPr lang="en-GB" sz="3200" b="1" u="sng" dirty="0" err="1" smtClean="0"/>
              <a:t>réponses</a:t>
            </a:r>
            <a:endParaRPr lang="en-GB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1523" y="1388125"/>
            <a:ext cx="376500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quitte</a:t>
            </a:r>
            <a:r>
              <a:rPr lang="en-GB" sz="3200" dirty="0" smtClean="0"/>
              <a:t>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 smtClean="0"/>
              <a:t>J’arrive</a:t>
            </a:r>
            <a:r>
              <a:rPr lang="en-GB" sz="3200" dirty="0" smtClean="0"/>
              <a:t>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retrouve</a:t>
            </a:r>
            <a:r>
              <a:rPr lang="en-GB" sz="3200" dirty="0" smtClean="0"/>
              <a:t>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On commence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mange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chante</a:t>
            </a:r>
            <a:r>
              <a:rPr lang="en-GB" sz="3200" dirty="0" smtClean="0"/>
              <a:t> =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On recommence =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Je </a:t>
            </a:r>
            <a:r>
              <a:rPr lang="en-GB" sz="3200" dirty="0" err="1" smtClean="0"/>
              <a:t>rentrer</a:t>
            </a:r>
            <a:r>
              <a:rPr lang="en-GB" sz="3200" dirty="0" smtClean="0"/>
              <a:t> =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06927" y="1462088"/>
            <a:ext cx="415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leave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quitter</a:t>
            </a:r>
            <a:r>
              <a:rPr lang="en-GB" sz="2400" dirty="0" smtClean="0">
                <a:solidFill>
                  <a:srgbClr val="FF0000"/>
                </a:solidFill>
              </a:rPr>
              <a:t> = to leave)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819" y="1962627"/>
            <a:ext cx="426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arrive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arriver</a:t>
            </a:r>
            <a:r>
              <a:rPr lang="en-GB" sz="2400" dirty="0" smtClean="0">
                <a:solidFill>
                  <a:srgbClr val="FF0000"/>
                </a:solidFill>
              </a:rPr>
              <a:t> = to arrive)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940" y="2450462"/>
            <a:ext cx="679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meet *with my friends*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retrouver</a:t>
            </a:r>
            <a:r>
              <a:rPr lang="en-GB" sz="2400" dirty="0" smtClean="0">
                <a:solidFill>
                  <a:srgbClr val="FF0000"/>
                </a:solidFill>
              </a:rPr>
              <a:t> = to meet)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2503" y="2894132"/>
            <a:ext cx="4962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start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commencer</a:t>
            </a:r>
            <a:r>
              <a:rPr lang="en-GB" sz="2400" dirty="0" smtClean="0">
                <a:solidFill>
                  <a:srgbClr val="FF0000"/>
                </a:solidFill>
              </a:rPr>
              <a:t> = to start)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701" y="3458949"/>
            <a:ext cx="374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eat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manger</a:t>
            </a:r>
            <a:r>
              <a:rPr lang="en-GB" sz="2400" dirty="0" smtClean="0">
                <a:solidFill>
                  <a:srgbClr val="FF0000"/>
                </a:solidFill>
              </a:rPr>
              <a:t> = to eat)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701" y="3933116"/>
            <a:ext cx="395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sing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chanter</a:t>
            </a:r>
            <a:r>
              <a:rPr lang="en-GB" sz="2400" dirty="0" smtClean="0">
                <a:solidFill>
                  <a:srgbClr val="FF0000"/>
                </a:solidFill>
              </a:rPr>
              <a:t> = to sing)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6630" y="4407283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 restart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recommencer</a:t>
            </a:r>
            <a:r>
              <a:rPr lang="en-GB" sz="2400" dirty="0" smtClean="0">
                <a:solidFill>
                  <a:srgbClr val="FF0000"/>
                </a:solidFill>
              </a:rPr>
              <a:t> = to restart)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5103" y="4891144"/>
            <a:ext cx="554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 come back 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verbe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rentrer</a:t>
            </a:r>
            <a:r>
              <a:rPr lang="en-GB" sz="2400" dirty="0" smtClean="0">
                <a:solidFill>
                  <a:srgbClr val="FF0000"/>
                </a:solidFill>
              </a:rPr>
              <a:t> = to come back)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63" y="491880"/>
            <a:ext cx="7893873" cy="6263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767" y="302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3"/>
              </a:rPr>
              <a:t>https://www.activeteachonline.com/product/view/id/997/page/40/mode/dps?modal=/player/video/id/801168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1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76237"/>
            <a:ext cx="6477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76" y="165254"/>
            <a:ext cx="3685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err="1" smtClean="0"/>
              <a:t>Feuille</a:t>
            </a:r>
            <a:r>
              <a:rPr lang="en-GB" sz="4000" b="1" u="sng" dirty="0" smtClean="0"/>
              <a:t> de travail</a:t>
            </a:r>
            <a:endParaRPr lang="en-GB" sz="40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68" y="165254"/>
            <a:ext cx="50196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64D34A-BBEE-45AD-AD81-5D8F57DB8BB5}"/>
</file>

<file path=customXml/itemProps2.xml><?xml version="1.0" encoding="utf-8"?>
<ds:datastoreItem xmlns:ds="http://schemas.openxmlformats.org/officeDocument/2006/customXml" ds:itemID="{4C59F328-3CDA-41C9-A52A-6DD03CEEA429}"/>
</file>

<file path=customXml/itemProps3.xml><?xml version="1.0" encoding="utf-8"?>
<ds:datastoreItem xmlns:ds="http://schemas.openxmlformats.org/officeDocument/2006/customXml" ds:itemID="{8A5FE5C2-D5F5-43EA-82E2-AD90EB76B54B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249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 journée scolaire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journée scolaire</dc:title>
  <dc:creator>S Cottet</dc:creator>
  <cp:lastModifiedBy>S Cottet</cp:lastModifiedBy>
  <cp:revision>12</cp:revision>
  <dcterms:created xsi:type="dcterms:W3CDTF">2019-03-06T13:16:47Z</dcterms:created>
  <dcterms:modified xsi:type="dcterms:W3CDTF">2019-03-06T14:27:41Z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