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notesMasterIdLst>
    <p:notesMasterId r:id="rId14"/>
  </p:notesMasterIdLst>
  <p:sldIdLst>
    <p:sldId id="273" r:id="rId7"/>
    <p:sldId id="263" r:id="rId8"/>
    <p:sldId id="270" r:id="rId9"/>
    <p:sldId id="274" r:id="rId10"/>
    <p:sldId id="271" r:id="rId11"/>
    <p:sldId id="272" r:id="rId12"/>
    <p:sldId id="25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0929"/>
  </p:normalViewPr>
  <p:slideViewPr>
    <p:cSldViewPr>
      <p:cViewPr varScale="1">
        <p:scale>
          <a:sx n="88" d="100"/>
          <a:sy n="88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Capewell" userId="53fff677-44a8-465b-913e-8d46284127c9" providerId="ADAL" clId="{9456D079-A349-4ECE-8877-87422EE20A5D}"/>
    <pc:docChg chg="delSld modSld sldOrd">
      <pc:chgData name="T Capewell" userId="53fff677-44a8-465b-913e-8d46284127c9" providerId="ADAL" clId="{9456D079-A349-4ECE-8877-87422EE20A5D}" dt="2017-10-03T20:00:09.476" v="5"/>
      <pc:docMkLst>
        <pc:docMk/>
      </pc:docMkLst>
      <pc:sldChg chg="ord">
        <pc:chgData name="T Capewell" userId="53fff677-44a8-465b-913e-8d46284127c9" providerId="ADAL" clId="{9456D079-A349-4ECE-8877-87422EE20A5D}" dt="2017-10-03T19:59:59.829" v="3"/>
        <pc:sldMkLst>
          <pc:docMk/>
          <pc:sldMk cId="0" sldId="264"/>
        </pc:sldMkLst>
      </pc:sldChg>
      <pc:sldChg chg="del">
        <pc:chgData name="T Capewell" userId="53fff677-44a8-465b-913e-8d46284127c9" providerId="ADAL" clId="{9456D079-A349-4ECE-8877-87422EE20A5D}" dt="2017-10-03T19:59:43.674" v="1" actId="2696"/>
        <pc:sldMkLst>
          <pc:docMk/>
          <pc:sldMk cId="0" sldId="267"/>
        </pc:sldMkLst>
      </pc:sldChg>
      <pc:sldChg chg="del ord">
        <pc:chgData name="T Capewell" userId="53fff677-44a8-465b-913e-8d46284127c9" providerId="ADAL" clId="{9456D079-A349-4ECE-8877-87422EE20A5D}" dt="2017-10-03T20:00:02.501" v="4" actId="2696"/>
        <pc:sldMkLst>
          <pc:docMk/>
          <pc:sldMk cId="0" sldId="268"/>
        </pc:sldMkLst>
      </pc:sldChg>
      <pc:sldChg chg="del">
        <pc:chgData name="T Capewell" userId="53fff677-44a8-465b-913e-8d46284127c9" providerId="ADAL" clId="{9456D079-A349-4ECE-8877-87422EE20A5D}" dt="2017-10-03T19:59:39.721" v="0" actId="2696"/>
        <pc:sldMkLst>
          <pc:docMk/>
          <pc:sldMk cId="0" sldId="269"/>
        </pc:sldMkLst>
      </pc:sldChg>
      <pc:sldChg chg="ord">
        <pc:chgData name="T Capewell" userId="53fff677-44a8-465b-913e-8d46284127c9" providerId="ADAL" clId="{9456D079-A349-4ECE-8877-87422EE20A5D}" dt="2017-10-03T20:00:09.476" v="5"/>
        <pc:sldMkLst>
          <pc:docMk/>
          <pc:sldMk cId="0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F3765-D212-42FA-BCA9-BEEDE5C952D9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BD52E-4254-4FB7-8451-AEA1D08D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0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2898A-569F-48EB-AC7F-ABA308A9A6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62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2915A-4706-4A77-A5F5-19A6F51A7C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003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F2A0E-8EFE-4D62-BEE9-CD62336F79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30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3BCD7-481E-456A-B169-E829CB0871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323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238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19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42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514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7917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070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24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04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5F2C6-1543-4C19-A22E-A184D9ACD6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4461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179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652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064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81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012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8873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4629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8987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146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077FA4-E3E2-4B34-9168-39D8D1C62B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419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450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47323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853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822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38D71-CB10-4D88-93B1-E5AFE65156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848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C27B3-EB8D-4152-B9AE-20BABDCD47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972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A53F6-A1A3-4E7E-9364-B265BB8CDC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94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01909-2771-4A40-B33A-CDCDE129C4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85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8F3DA-77BF-4860-94F6-240A7AA082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66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4DF19-D4EE-4FE7-BDC0-338759C7AB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337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9A8A9B-7BA4-4E8A-9850-3725B119F33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964AB-451D-4A03-BF89-42183AA38124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E0A654-94C5-4B40-8697-67917DA6BC4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235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578ED-B788-4039-BF05-FA9AF2A902ED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03/10/2018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CF816D-06D2-4A87-B6CC-6CD292BC80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23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67744" y="188640"/>
            <a:ext cx="3672408" cy="648072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>Starter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1. un/ stylo / J’ai </a:t>
            </a:r>
          </a:p>
          <a:p>
            <a:r>
              <a:rPr lang="fr-FR" sz="2400" dirty="0" smtClean="0">
                <a:solidFill>
                  <a:srgbClr val="7030A0"/>
                </a:solidFill>
              </a:rPr>
              <a:t>J’ai un stylo</a:t>
            </a:r>
          </a:p>
          <a:p>
            <a:r>
              <a:rPr lang="fr-FR" sz="2400" dirty="0" smtClean="0">
                <a:solidFill>
                  <a:srgbClr val="00B0F0"/>
                </a:solidFill>
              </a:rPr>
              <a:t>I have a </a:t>
            </a:r>
            <a:r>
              <a:rPr lang="fr-FR" sz="2400" dirty="0" err="1" smtClean="0">
                <a:solidFill>
                  <a:srgbClr val="00B0F0"/>
                </a:solidFill>
              </a:rPr>
              <a:t>pen</a:t>
            </a:r>
            <a:endParaRPr lang="fr-FR" sz="24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sz="2400" dirty="0" smtClean="0"/>
              <a:t>2. crayon/ pas / de / n’ai / je/</a:t>
            </a:r>
          </a:p>
          <a:p>
            <a:r>
              <a:rPr lang="fr-FR" sz="2400" dirty="0" smtClean="0">
                <a:solidFill>
                  <a:srgbClr val="7030A0"/>
                </a:solidFill>
              </a:rPr>
              <a:t>Je n’ai pas de crayon</a:t>
            </a:r>
          </a:p>
          <a:p>
            <a:r>
              <a:rPr lang="fr-FR" sz="2400" dirty="0" smtClean="0">
                <a:solidFill>
                  <a:srgbClr val="00B0F0"/>
                </a:solidFill>
              </a:rPr>
              <a:t>I </a:t>
            </a:r>
            <a:r>
              <a:rPr lang="fr-FR" sz="2400" dirty="0" err="1" smtClean="0">
                <a:solidFill>
                  <a:srgbClr val="00B0F0"/>
                </a:solidFill>
              </a:rPr>
              <a:t>don’t</a:t>
            </a:r>
            <a:r>
              <a:rPr lang="fr-FR" sz="2400" dirty="0" smtClean="0">
                <a:solidFill>
                  <a:srgbClr val="00B0F0"/>
                </a:solidFill>
              </a:rPr>
              <a:t> have a </a:t>
            </a:r>
            <a:r>
              <a:rPr lang="fr-FR" sz="2400" dirty="0" err="1" smtClean="0">
                <a:solidFill>
                  <a:srgbClr val="00B0F0"/>
                </a:solidFill>
              </a:rPr>
              <a:t>pencil</a:t>
            </a:r>
            <a:endParaRPr lang="fr-FR" sz="24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sz="2400" dirty="0" smtClean="0"/>
              <a:t>3.  sac / gomme / mon /dans /J’ai/ une </a:t>
            </a:r>
          </a:p>
          <a:p>
            <a:r>
              <a:rPr lang="fr-FR" sz="2400" dirty="0" smtClean="0">
                <a:solidFill>
                  <a:srgbClr val="7030A0"/>
                </a:solidFill>
              </a:rPr>
              <a:t>Dans mon sac j’ai une gomme</a:t>
            </a:r>
          </a:p>
          <a:p>
            <a:r>
              <a:rPr lang="fr-FR" sz="2400" dirty="0" smtClean="0">
                <a:solidFill>
                  <a:srgbClr val="00B0F0"/>
                </a:solidFill>
              </a:rPr>
              <a:t>I have a </a:t>
            </a:r>
            <a:r>
              <a:rPr lang="fr-FR" sz="2400" dirty="0" err="1" smtClean="0">
                <a:solidFill>
                  <a:srgbClr val="00B0F0"/>
                </a:solidFill>
              </a:rPr>
              <a:t>rubber</a:t>
            </a:r>
            <a:r>
              <a:rPr lang="fr-FR" sz="2400" dirty="0" smtClean="0">
                <a:solidFill>
                  <a:srgbClr val="00B0F0"/>
                </a:solidFill>
              </a:rPr>
              <a:t> in </a:t>
            </a:r>
            <a:r>
              <a:rPr lang="fr-FR" sz="2400" dirty="0" err="1" smtClean="0">
                <a:solidFill>
                  <a:srgbClr val="00B0F0"/>
                </a:solidFill>
              </a:rPr>
              <a:t>my</a:t>
            </a:r>
            <a:r>
              <a:rPr lang="fr-FR" sz="2400" dirty="0" smtClean="0">
                <a:solidFill>
                  <a:srgbClr val="00B0F0"/>
                </a:solidFill>
              </a:rPr>
              <a:t> bag</a:t>
            </a:r>
          </a:p>
          <a:p>
            <a:pPr marL="514350" indent="-514350">
              <a:buAutoNum type="arabicPeriod" startAt="4"/>
            </a:pPr>
            <a:r>
              <a:rPr lang="fr-FR" sz="2400" dirty="0" smtClean="0"/>
              <a:t>dans / de / stylo/ sac / pas / mon / n’ai / je </a:t>
            </a:r>
          </a:p>
          <a:p>
            <a:r>
              <a:rPr lang="fr-FR" sz="2400" dirty="0" smtClean="0">
                <a:solidFill>
                  <a:srgbClr val="7030A0"/>
                </a:solidFill>
              </a:rPr>
              <a:t>Dans mon sac je n’ai pas de stylo </a:t>
            </a:r>
          </a:p>
          <a:p>
            <a:r>
              <a:rPr lang="fr-FR" sz="2400" dirty="0" smtClean="0">
                <a:solidFill>
                  <a:srgbClr val="00B0F0"/>
                </a:solidFill>
              </a:rPr>
              <a:t>I </a:t>
            </a:r>
            <a:r>
              <a:rPr lang="fr-FR" sz="2400" dirty="0" err="1" smtClean="0">
                <a:solidFill>
                  <a:srgbClr val="00B0F0"/>
                </a:solidFill>
              </a:rPr>
              <a:t>don’t</a:t>
            </a:r>
            <a:r>
              <a:rPr lang="fr-FR" sz="2400" dirty="0" smtClean="0">
                <a:solidFill>
                  <a:srgbClr val="00B0F0"/>
                </a:solidFill>
              </a:rPr>
              <a:t> have a </a:t>
            </a:r>
            <a:r>
              <a:rPr lang="fr-FR" sz="2400" dirty="0" err="1" smtClean="0">
                <a:solidFill>
                  <a:srgbClr val="00B0F0"/>
                </a:solidFill>
              </a:rPr>
              <a:t>pen</a:t>
            </a:r>
            <a:r>
              <a:rPr lang="fr-FR" sz="2400" dirty="0" smtClean="0">
                <a:solidFill>
                  <a:srgbClr val="00B0F0"/>
                </a:solidFill>
              </a:rPr>
              <a:t> in </a:t>
            </a:r>
            <a:r>
              <a:rPr lang="fr-FR" sz="2400" dirty="0" err="1" smtClean="0">
                <a:solidFill>
                  <a:srgbClr val="00B0F0"/>
                </a:solidFill>
              </a:rPr>
              <a:t>my</a:t>
            </a:r>
            <a:r>
              <a:rPr lang="fr-FR" sz="2400" dirty="0" smtClean="0">
                <a:solidFill>
                  <a:srgbClr val="00B0F0"/>
                </a:solidFill>
              </a:rPr>
              <a:t> bag</a:t>
            </a:r>
            <a:endParaRPr lang="fr-FR" sz="2400" dirty="0">
              <a:solidFill>
                <a:srgbClr val="00B0F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700808"/>
            <a:ext cx="25336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GB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	                  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mardi</a:t>
            </a:r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octobre</a:t>
            </a:r>
            <a:endParaRPr lang="en-GB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GB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jours</a:t>
            </a:r>
            <a:r>
              <a:rPr lang="en-GB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semaine</a:t>
            </a:r>
            <a:endParaRPr lang="en-GB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will be able to understand and say </a:t>
            </a:r>
            <a:r>
              <a:rPr lang="en-GB" sz="3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the days of the week </a:t>
            </a:r>
            <a:r>
              <a:rPr lang="en-GB" sz="3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in French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should be able to remember the </a:t>
            </a:r>
            <a:r>
              <a:rPr lang="en-GB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12 months of </a:t>
            </a: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year </a:t>
            </a: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in French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could be able to say </a:t>
            </a:r>
            <a:r>
              <a:rPr lang="en-GB" sz="3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the date </a:t>
            </a:r>
            <a:r>
              <a:rPr lang="en-GB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confidently in French</a:t>
            </a:r>
          </a:p>
          <a:p>
            <a:pPr marL="0" indent="0" eaLnBrk="1" hangingPunct="1">
              <a:buFontTx/>
              <a:buNone/>
              <a:defRPr/>
            </a:pP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" y="115888"/>
            <a:ext cx="8640763" cy="5818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b="1" u="sng" dirty="0">
                <a:solidFill>
                  <a:srgbClr val="C00000"/>
                </a:solidFill>
                <a:latin typeface="Comic Sans MS" pitchFamily="66" charset="0"/>
                <a:cs typeface="Times New Roman" charset="0"/>
              </a:rPr>
              <a:t>Le jeu de </a:t>
            </a:r>
            <a:r>
              <a:rPr lang="fr-FR" sz="2800" b="1" u="sng" dirty="0">
                <a:latin typeface="Comic Sans MS" pitchFamily="66" charset="0"/>
                <a:cs typeface="Times New Roman" charset="0"/>
              </a:rPr>
              <a:t>pourcent</a:t>
            </a:r>
            <a:r>
              <a:rPr lang="fr-FR" sz="2800" b="1" u="sng" dirty="0">
                <a:solidFill>
                  <a:srgbClr val="C00000"/>
                </a:solidFill>
                <a:latin typeface="Comic Sans MS" pitchFamily="66" charset="0"/>
                <a:cs typeface="Times New Roman" charset="0"/>
              </a:rPr>
              <a:t>age</a:t>
            </a:r>
          </a:p>
          <a:p>
            <a:pPr>
              <a:defRPr/>
            </a:pPr>
            <a:endParaRPr lang="en-GB" sz="2800" b="1" u="sng" dirty="0">
              <a:solidFill>
                <a:srgbClr val="C00000"/>
              </a:solidFill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charset="0"/>
              </a:rPr>
              <a:t>0%</a:t>
            </a:r>
            <a:r>
              <a:rPr lang="fr-FR" dirty="0">
                <a:latin typeface="Comic Sans MS" pitchFamily="66" charset="0"/>
                <a:cs typeface="Times New Roman" charset="0"/>
              </a:rPr>
              <a:t>(</a:t>
            </a:r>
            <a:r>
              <a:rPr lang="fr-FR" dirty="0" err="1">
                <a:latin typeface="Comic Sans MS" pitchFamily="66" charset="0"/>
                <a:cs typeface="Times New Roman" charset="0"/>
              </a:rPr>
              <a:t>zero</a:t>
            </a:r>
            <a:r>
              <a:rPr lang="fr-FR" dirty="0">
                <a:latin typeface="Comic Sans MS" pitchFamily="66" charset="0"/>
                <a:cs typeface="Times New Roman" charset="0"/>
              </a:rPr>
              <a:t>)		</a:t>
            </a: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charset="0"/>
              </a:rPr>
              <a:t>50%</a:t>
            </a:r>
            <a:r>
              <a:rPr lang="fr-FR" dirty="0">
                <a:latin typeface="Comic Sans MS" pitchFamily="66" charset="0"/>
                <a:cs typeface="Times New Roman" charset="0"/>
              </a:rPr>
              <a:t>(cinquante)		</a:t>
            </a: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charset="0"/>
              </a:rPr>
              <a:t>100%</a:t>
            </a:r>
            <a:r>
              <a:rPr lang="fr-FR" dirty="0">
                <a:latin typeface="Comic Sans MS" pitchFamily="66" charset="0"/>
                <a:cs typeface="Times New Roman" charset="0"/>
              </a:rPr>
              <a:t>(cent)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 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1. J’ai une gomme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2. J’ai un stylo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3. J’ai une règle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4. J’ai un crayon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dirty="0">
                <a:latin typeface="Comic Sans MS" pitchFamily="66" charset="0"/>
                <a:cs typeface="Times New Roman" charset="0"/>
              </a:rPr>
              <a:t>5. J’ai un cahier</a:t>
            </a:r>
            <a:endParaRPr lang="en-GB" dirty="0"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charset="0"/>
              </a:rPr>
              <a:t>				MAIS…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charset="0"/>
              </a:rPr>
              <a:t>		A. Je n’ai pas de calculatrice</a:t>
            </a:r>
            <a:endParaRPr lang="en-GB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charset="0"/>
              </a:rPr>
              <a:t>		B. Je n’ai pas de livre</a:t>
            </a:r>
            <a:endParaRPr lang="en-GB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charset="0"/>
              </a:rPr>
              <a:t>		C. Je n’ai pas de trousse</a:t>
            </a:r>
            <a:endParaRPr lang="en-GB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charset="0"/>
              </a:rPr>
              <a:t>		D. Je n’ai pas de porte-monnaie</a:t>
            </a:r>
            <a:endParaRPr lang="en-GB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charset="0"/>
            </a:endParaRPr>
          </a:p>
          <a:p>
            <a:pPr>
              <a:defRPr/>
            </a:pPr>
            <a:r>
              <a:rPr lang="fr-FR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charset="0"/>
              </a:rPr>
              <a:t>		E. Je n’ai pas de carnet de textes</a:t>
            </a:r>
            <a:endParaRPr lang="en-GB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charset="0"/>
            </a:endParaRPr>
          </a:p>
        </p:txBody>
      </p:sp>
      <p:pic>
        <p:nvPicPr>
          <p:cNvPr id="12291" name="Picture 2" descr="C:\Documents and Settings\lsaubolle\Local Settings\Temporary Internet Files\Content.IE5\V3EPZ71A\MC90043265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060575"/>
            <a:ext cx="27384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GB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	                  </a:t>
            </a:r>
            <a:r>
              <a:rPr lang="en-GB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mercredi</a:t>
            </a:r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octobre</a:t>
            </a:r>
            <a:endParaRPr lang="en-GB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GB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jours</a:t>
            </a:r>
            <a:r>
              <a:rPr lang="en-GB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 les </a:t>
            </a:r>
            <a:r>
              <a:rPr lang="en-GB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mois</a:t>
            </a:r>
            <a:endParaRPr lang="en-GB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will be able to understand and say </a:t>
            </a:r>
            <a:r>
              <a:rPr lang="en-GB" sz="3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the days of the week </a:t>
            </a:r>
            <a:r>
              <a:rPr lang="en-GB" sz="3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in French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</a:t>
            </a:r>
            <a:r>
              <a:rPr lang="en-GB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will </a:t>
            </a: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be able to remember the </a:t>
            </a:r>
            <a:r>
              <a:rPr lang="en-GB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12 months of </a:t>
            </a: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year </a:t>
            </a:r>
            <a:r>
              <a:rPr lang="en-GB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in French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We </a:t>
            </a:r>
            <a:r>
              <a:rPr lang="en-GB" sz="3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will </a:t>
            </a:r>
            <a:r>
              <a:rPr lang="en-GB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be able to </a:t>
            </a:r>
            <a:r>
              <a:rPr lang="en-GB" sz="3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understand </a:t>
            </a:r>
            <a:r>
              <a:rPr lang="en-GB" sz="30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pople</a:t>
            </a:r>
            <a:r>
              <a:rPr lang="en-GB" sz="3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 talking about days and months in </a:t>
            </a:r>
            <a:r>
              <a:rPr lang="en-GB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French</a:t>
            </a:r>
          </a:p>
          <a:p>
            <a:pPr marL="0" indent="0" eaLnBrk="1" hangingPunct="1">
              <a:buFontTx/>
              <a:buNone/>
              <a:defRPr/>
            </a:pP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3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620687"/>
            <a:ext cx="25202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err="1">
                <a:ln w="1905"/>
                <a:solidFill>
                  <a:srgbClr val="8064A2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l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8064A2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undi</a:t>
            </a:r>
            <a:endParaRPr kumimoji="0" lang="en-US" sz="5400" b="1" i="0" u="none" strike="noStrike" kern="1200" cap="none" spc="0" normalizeH="0" baseline="0" noProof="0" dirty="0">
              <a:ln w="1905"/>
              <a:solidFill>
                <a:srgbClr val="8064A2">
                  <a:lumMod val="7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2410" y="1844824"/>
            <a:ext cx="224542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m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ardi</a:t>
            </a:r>
            <a:endParaRPr kumimoji="0" lang="en-US" sz="5400" b="1" i="0" u="none" strike="noStrike" kern="1200" cap="none" spc="0" normalizeH="0" baseline="0" noProof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47512" y="3043912"/>
            <a:ext cx="332430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solidFill>
                  <a:srgbClr val="1F497D">
                    <a:lumMod val="60000"/>
                    <a:lumOff val="4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m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1F497D">
                    <a:lumMod val="60000"/>
                    <a:lumOff val="4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ercredi</a:t>
            </a:r>
            <a:endParaRPr kumimoji="0" lang="en-US" sz="6600" b="1" i="0" u="none" strike="noStrike" kern="1200" cap="none" spc="0" normalizeH="0" baseline="0" noProof="0" dirty="0">
              <a:ln w="1905"/>
              <a:solidFill>
                <a:srgbClr val="1F497D">
                  <a:lumMod val="60000"/>
                  <a:lumOff val="4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908" y="4151908"/>
            <a:ext cx="19431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j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eudi</a:t>
            </a:r>
            <a:endParaRPr kumimoji="0" lang="en-US" sz="5400" b="1" i="0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70355" y="5237119"/>
            <a:ext cx="329160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v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endredi</a:t>
            </a:r>
            <a:endParaRPr kumimoji="0" lang="en-US" sz="5400" b="1" i="0" u="none" strike="noStrike" kern="1200" cap="none" spc="0" normalizeH="0" baseline="0" noProof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 rot="1388013">
            <a:off x="5087779" y="725541"/>
            <a:ext cx="3875533" cy="101566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semaine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81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5693" y="4005064"/>
            <a:ext cx="36423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d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imanche</a:t>
            </a:r>
            <a:endParaRPr kumimoji="0" lang="en-US" sz="54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6834" y="2137175"/>
            <a:ext cx="27190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>
                <a:ln w="1905"/>
                <a:solidFill>
                  <a:srgbClr val="C0504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+mn-cs"/>
              </a:rPr>
              <a:t>s</a:t>
            </a:r>
            <a:r>
              <a:rPr kumimoji="0" lang="en-US" sz="6600" b="1" i="0" u="none" strike="noStrike" kern="1200" cap="none" spc="0" normalizeH="0" baseline="0" noProof="0" dirty="0" err="1" smtClean="0">
                <a:ln w="1905"/>
                <a:solidFill>
                  <a:srgbClr val="C0504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amedi</a:t>
            </a:r>
            <a:endParaRPr kumimoji="0" lang="en-US" sz="6600" b="1" i="0" u="none" strike="noStrike" kern="1200" cap="none" spc="0" normalizeH="0" baseline="0" noProof="0" dirty="0">
              <a:ln w="1905"/>
              <a:solidFill>
                <a:srgbClr val="C0504D">
                  <a:lumMod val="7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 rot="1388013">
            <a:off x="4869087" y="871986"/>
            <a:ext cx="3875533" cy="193899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week-end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88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c01cbcab24a894ba8b10aaf048d67b1f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c6f9b871362ace1ec7778f58f87e7700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446F1C-7EB1-438F-B405-785E7B8546B8}">
  <ds:schemaRefs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bb63e111-dce5-4a45-8def-dc0a7d76a260"/>
    <ds:schemaRef ds:uri="37bb6d48-7c88-44a9-a0ca-754bfa7f794b"/>
  </ds:schemaRefs>
</ds:datastoreItem>
</file>

<file path=customXml/itemProps2.xml><?xml version="1.0" encoding="utf-8"?>
<ds:datastoreItem xmlns:ds="http://schemas.openxmlformats.org/officeDocument/2006/customXml" ds:itemID="{FE0F587E-92A8-42A9-B29B-AC377B7438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b6d48-7c88-44a9-a0ca-754bfa7f794b"/>
    <ds:schemaRef ds:uri="bb63e111-dce5-4a45-8def-dc0a7d76a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7D4D34-DE98-48AF-9528-59D7F8CA08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215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Office Theme</vt:lpstr>
      <vt:lpstr>1_Office Theme</vt:lpstr>
      <vt:lpstr>Starter</vt:lpstr>
      <vt:lpstr>en classe                               mardi 2 octobre</vt:lpstr>
      <vt:lpstr>PowerPoint Presentation</vt:lpstr>
      <vt:lpstr>en classe                          mercredi 3 octobre</vt:lpstr>
      <vt:lpstr>PowerPoint Presentation</vt:lpstr>
      <vt:lpstr>PowerPoint Presentation</vt:lpstr>
      <vt:lpstr>PowerPoint Presentation</vt:lpstr>
    </vt:vector>
  </TitlesOfParts>
  <Company>TBSHS CM23 3LU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FAMILLE</dc:title>
  <dc:creator>thomas.capewell</dc:creator>
  <cp:lastModifiedBy>Tom Capewell</cp:lastModifiedBy>
  <cp:revision>27</cp:revision>
  <dcterms:created xsi:type="dcterms:W3CDTF">2007-01-12T10:19:56Z</dcterms:created>
  <dcterms:modified xsi:type="dcterms:W3CDTF">2018-10-03T07:45:28Z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