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684" r:id="rId5"/>
    <p:sldMasterId id="2147483660" r:id="rId6"/>
    <p:sldMasterId id="2147483771" r:id="rId7"/>
    <p:sldMasterId id="2147483786" r:id="rId8"/>
    <p:sldMasterId id="2147483801" r:id="rId9"/>
    <p:sldMasterId id="2147483803" r:id="rId10"/>
    <p:sldMasterId id="2147483805" r:id="rId11"/>
  </p:sldMasterIdLst>
  <p:notesMasterIdLst>
    <p:notesMasterId r:id="rId54"/>
  </p:notesMasterIdLst>
  <p:sldIdLst>
    <p:sldId id="256" r:id="rId12"/>
    <p:sldId id="303" r:id="rId13"/>
    <p:sldId id="304" r:id="rId14"/>
    <p:sldId id="305" r:id="rId15"/>
    <p:sldId id="312" r:id="rId16"/>
    <p:sldId id="313" r:id="rId17"/>
    <p:sldId id="311" r:id="rId18"/>
    <p:sldId id="320" r:id="rId19"/>
    <p:sldId id="314" r:id="rId20"/>
    <p:sldId id="315" r:id="rId21"/>
    <p:sldId id="316" r:id="rId22"/>
    <p:sldId id="317" r:id="rId23"/>
    <p:sldId id="318" r:id="rId24"/>
    <p:sldId id="319" r:id="rId25"/>
    <p:sldId id="322" r:id="rId26"/>
    <p:sldId id="323" r:id="rId27"/>
    <p:sldId id="321" r:id="rId28"/>
    <p:sldId id="270" r:id="rId29"/>
    <p:sldId id="277" r:id="rId30"/>
    <p:sldId id="329" r:id="rId31"/>
    <p:sldId id="330" r:id="rId32"/>
    <p:sldId id="331" r:id="rId33"/>
    <p:sldId id="335" r:id="rId34"/>
    <p:sldId id="336" r:id="rId35"/>
    <p:sldId id="337" r:id="rId36"/>
    <p:sldId id="306" r:id="rId37"/>
    <p:sldId id="263" r:id="rId38"/>
    <p:sldId id="264" r:id="rId39"/>
    <p:sldId id="269" r:id="rId40"/>
    <p:sldId id="307" r:id="rId41"/>
    <p:sldId id="308" r:id="rId42"/>
    <p:sldId id="272" r:id="rId43"/>
    <p:sldId id="309" r:id="rId44"/>
    <p:sldId id="310" r:id="rId45"/>
    <p:sldId id="324" r:id="rId46"/>
    <p:sldId id="325" r:id="rId47"/>
    <p:sldId id="326" r:id="rId48"/>
    <p:sldId id="327" r:id="rId49"/>
    <p:sldId id="328" r:id="rId50"/>
    <p:sldId id="332" r:id="rId51"/>
    <p:sldId id="333" r:id="rId52"/>
    <p:sldId id="334" r:id="rId5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FDF7FB"/>
    <a:srgbClr val="3A3637"/>
    <a:srgbClr val="AD1E1E"/>
    <a:srgbClr val="E6E6E6"/>
    <a:srgbClr val="CC0000"/>
    <a:srgbClr val="FFCC00"/>
    <a:srgbClr val="CC99FF"/>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FF388-EE1E-45E6-8E70-D69BA64DFFEA}" v="2" dt="2018-10-18T18:56:10.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p:restoredTop sz="94595"/>
  </p:normalViewPr>
  <p:slideViewPr>
    <p:cSldViewPr snapToGrid="0">
      <p:cViewPr varScale="1">
        <p:scale>
          <a:sx n="150" d="100"/>
          <a:sy n="150" d="100"/>
        </p:scale>
        <p:origin x="150"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FCDEBE66-0B1B-E149-A94D-93B22402D214}"/>
    <pc:docChg chg="undo custSel addSld delSld modSld sldOrd delMainMaster">
      <pc:chgData name="J Barker" userId="8227ee0e-fd3b-4e42-9476-b3edf034b415" providerId="ADAL" clId="{FCDEBE66-0B1B-E149-A94D-93B22402D214}" dt="2018-07-30T14:56:30.391" v="3265"/>
      <pc:docMkLst>
        <pc:docMk/>
      </pc:docMkLst>
      <pc:sldChg chg="addSp delSp modSp modAnim">
        <pc:chgData name="J Barker" userId="8227ee0e-fd3b-4e42-9476-b3edf034b415" providerId="ADAL" clId="{FCDEBE66-0B1B-E149-A94D-93B22402D214}" dt="2018-07-30T14:09:09.776" v="2610" actId="1076"/>
        <pc:sldMkLst>
          <pc:docMk/>
          <pc:sldMk cId="0" sldId="256"/>
        </pc:sldMkLst>
        <pc:spChg chg="add mod">
          <ac:chgData name="J Barker" userId="8227ee0e-fd3b-4e42-9476-b3edf034b415" providerId="ADAL" clId="{FCDEBE66-0B1B-E149-A94D-93B22402D214}" dt="2018-07-30T11:06:13.076" v="89" actId="20577"/>
          <ac:spMkLst>
            <pc:docMk/>
            <pc:sldMk cId="0" sldId="256"/>
            <ac:spMk id="2" creationId="{1BABB355-B298-E240-9DB7-B5BCA53E5475}"/>
          </ac:spMkLst>
        </pc:spChg>
        <pc:spChg chg="add del mod">
          <ac:chgData name="J Barker" userId="8227ee0e-fd3b-4e42-9476-b3edf034b415" providerId="ADAL" clId="{FCDEBE66-0B1B-E149-A94D-93B22402D214}" dt="2018-07-30T14:08:47.832" v="2607" actId="478"/>
          <ac:spMkLst>
            <pc:docMk/>
            <pc:sldMk cId="0" sldId="256"/>
            <ac:spMk id="3" creationId="{A1241E1D-2B9E-CD47-A9B0-B379FB4A6963}"/>
          </ac:spMkLst>
        </pc:spChg>
        <pc:spChg chg="mod">
          <ac:chgData name="J Barker" userId="8227ee0e-fd3b-4e42-9476-b3edf034b415" providerId="ADAL" clId="{FCDEBE66-0B1B-E149-A94D-93B22402D214}" dt="2018-07-27T14:32:27.053" v="5" actId="14100"/>
          <ac:spMkLst>
            <pc:docMk/>
            <pc:sldMk cId="0" sldId="256"/>
            <ac:spMk id="13" creationId="{00000000-0000-0000-0000-000000000000}"/>
          </ac:spMkLst>
        </pc:spChg>
        <pc:spChg chg="del">
          <ac:chgData name="J Barker" userId="8227ee0e-fd3b-4e42-9476-b3edf034b415" providerId="ADAL" clId="{FCDEBE66-0B1B-E149-A94D-93B22402D214}" dt="2018-07-30T14:08:04.520" v="2597" actId="478"/>
          <ac:spMkLst>
            <pc:docMk/>
            <pc:sldMk cId="0" sldId="256"/>
            <ac:spMk id="15" creationId="{00000000-0000-0000-0000-000000000000}"/>
          </ac:spMkLst>
        </pc:spChg>
        <pc:spChg chg="del mod">
          <ac:chgData name="J Barker" userId="8227ee0e-fd3b-4e42-9476-b3edf034b415" providerId="ADAL" clId="{FCDEBE66-0B1B-E149-A94D-93B22402D214}" dt="2018-07-30T14:07:51.904" v="2594" actId="478"/>
          <ac:spMkLst>
            <pc:docMk/>
            <pc:sldMk cId="0" sldId="256"/>
            <ac:spMk id="18" creationId="{00000000-0000-0000-0000-000000000000}"/>
          </ac:spMkLst>
        </pc:spChg>
        <pc:spChg chg="add mod">
          <ac:chgData name="J Barker" userId="8227ee0e-fd3b-4e42-9476-b3edf034b415" providerId="ADAL" clId="{FCDEBE66-0B1B-E149-A94D-93B22402D214}" dt="2018-07-30T14:08:55.436" v="2608" actId="1076"/>
          <ac:spMkLst>
            <pc:docMk/>
            <pc:sldMk cId="0" sldId="256"/>
            <ac:spMk id="19" creationId="{44EE2247-4B1B-5440-BE6E-DB918759F775}"/>
          </ac:spMkLst>
        </pc:spChg>
        <pc:spChg chg="add mod">
          <ac:chgData name="J Barker" userId="8227ee0e-fd3b-4e42-9476-b3edf034b415" providerId="ADAL" clId="{FCDEBE66-0B1B-E149-A94D-93B22402D214}" dt="2018-07-30T14:08:55.436" v="2608" actId="1076"/>
          <ac:spMkLst>
            <pc:docMk/>
            <pc:sldMk cId="0" sldId="256"/>
            <ac:spMk id="20" creationId="{B8B37CD7-FF6A-6E43-86F1-9C4AE6354D10}"/>
          </ac:spMkLst>
        </pc:spChg>
        <pc:spChg chg="add mod">
          <ac:chgData name="J Barker" userId="8227ee0e-fd3b-4e42-9476-b3edf034b415" providerId="ADAL" clId="{FCDEBE66-0B1B-E149-A94D-93B22402D214}" dt="2018-07-30T14:08:55.436" v="2608" actId="1076"/>
          <ac:spMkLst>
            <pc:docMk/>
            <pc:sldMk cId="0" sldId="256"/>
            <ac:spMk id="21" creationId="{04FF22A7-0C95-3A40-83F1-A2F231F8A8A4}"/>
          </ac:spMkLst>
        </pc:spChg>
        <pc:spChg chg="add mod">
          <ac:chgData name="J Barker" userId="8227ee0e-fd3b-4e42-9476-b3edf034b415" providerId="ADAL" clId="{FCDEBE66-0B1B-E149-A94D-93B22402D214}" dt="2018-07-30T14:09:09.776" v="2610" actId="1076"/>
          <ac:spMkLst>
            <pc:docMk/>
            <pc:sldMk cId="0" sldId="256"/>
            <ac:spMk id="22" creationId="{00858F8B-7ACA-574D-A04B-C242C60E613C}"/>
          </ac:spMkLst>
        </pc:spChg>
        <pc:spChg chg="add mod">
          <ac:chgData name="J Barker" userId="8227ee0e-fd3b-4e42-9476-b3edf034b415" providerId="ADAL" clId="{FCDEBE66-0B1B-E149-A94D-93B22402D214}" dt="2018-07-30T14:09:09.776" v="2610" actId="1076"/>
          <ac:spMkLst>
            <pc:docMk/>
            <pc:sldMk cId="0" sldId="256"/>
            <ac:spMk id="23" creationId="{9DDF5233-7315-8541-86F6-1CE8EA00A701}"/>
          </ac:spMkLst>
        </pc:spChg>
        <pc:spChg chg="add mod">
          <ac:chgData name="J Barker" userId="8227ee0e-fd3b-4e42-9476-b3edf034b415" providerId="ADAL" clId="{FCDEBE66-0B1B-E149-A94D-93B22402D214}" dt="2018-07-30T14:09:00.767" v="2609" actId="1076"/>
          <ac:spMkLst>
            <pc:docMk/>
            <pc:sldMk cId="0" sldId="256"/>
            <ac:spMk id="24" creationId="{3E7CEE2F-751F-7141-BC69-02ED8C94CE24}"/>
          </ac:spMkLst>
        </pc:spChg>
      </pc:sldChg>
      <pc:sldChg chg="add">
        <pc:chgData name="J Barker" userId="8227ee0e-fd3b-4e42-9476-b3edf034b415" providerId="ADAL" clId="{FCDEBE66-0B1B-E149-A94D-93B22402D214}" dt="2018-07-27T14:33:19.783" v="8"/>
        <pc:sldMkLst>
          <pc:docMk/>
          <pc:sldMk cId="3584529167" sldId="263"/>
        </pc:sldMkLst>
      </pc:sldChg>
      <pc:sldChg chg="add">
        <pc:chgData name="J Barker" userId="8227ee0e-fd3b-4e42-9476-b3edf034b415" providerId="ADAL" clId="{FCDEBE66-0B1B-E149-A94D-93B22402D214}" dt="2018-07-27T14:33:19.783" v="8"/>
        <pc:sldMkLst>
          <pc:docMk/>
          <pc:sldMk cId="831634300" sldId="264"/>
        </pc:sldMkLst>
      </pc:sldChg>
      <pc:sldChg chg="add">
        <pc:chgData name="J Barker" userId="8227ee0e-fd3b-4e42-9476-b3edf034b415" providerId="ADAL" clId="{FCDEBE66-0B1B-E149-A94D-93B22402D214}" dt="2018-07-27T14:33:19.783" v="8"/>
        <pc:sldMkLst>
          <pc:docMk/>
          <pc:sldMk cId="2844486774" sldId="269"/>
        </pc:sldMkLst>
      </pc:sldChg>
      <pc:sldChg chg="addSp modSp ord">
        <pc:chgData name="J Barker" userId="8227ee0e-fd3b-4e42-9476-b3edf034b415" providerId="ADAL" clId="{FCDEBE66-0B1B-E149-A94D-93B22402D214}" dt="2018-07-30T14:25:47.816" v="3000"/>
        <pc:sldMkLst>
          <pc:docMk/>
          <pc:sldMk cId="0" sldId="270"/>
        </pc:sldMkLst>
        <pc:spChg chg="add">
          <ac:chgData name="J Barker" userId="8227ee0e-fd3b-4e42-9476-b3edf034b415" providerId="ADAL" clId="{FCDEBE66-0B1B-E149-A94D-93B22402D214}" dt="2018-07-30T14:24:31.911" v="2999"/>
          <ac:spMkLst>
            <pc:docMk/>
            <pc:sldMk cId="0" sldId="270"/>
            <ac:spMk id="4" creationId="{366D737A-3471-3E4D-BF5D-17CF00E90FC5}"/>
          </ac:spMkLst>
        </pc:spChg>
        <pc:picChg chg="mod">
          <ac:chgData name="J Barker" userId="8227ee0e-fd3b-4e42-9476-b3edf034b415" providerId="ADAL" clId="{FCDEBE66-0B1B-E149-A94D-93B22402D214}" dt="2018-07-30T14:25:47.816" v="3000"/>
          <ac:picMkLst>
            <pc:docMk/>
            <pc:sldMk cId="0" sldId="270"/>
            <ac:picMk id="6" creationId="{00000000-0000-0000-0000-000000000000}"/>
          </ac:picMkLst>
        </pc:picChg>
      </pc:sldChg>
      <pc:sldChg chg="add">
        <pc:chgData name="J Barker" userId="8227ee0e-fd3b-4e42-9476-b3edf034b415" providerId="ADAL" clId="{FCDEBE66-0B1B-E149-A94D-93B22402D214}" dt="2018-07-27T14:33:19.783" v="8"/>
        <pc:sldMkLst>
          <pc:docMk/>
          <pc:sldMk cId="247812105" sldId="272"/>
        </pc:sldMkLst>
      </pc:sldChg>
      <pc:sldChg chg="addSp delSp modSp modAnim">
        <pc:chgData name="J Barker" userId="8227ee0e-fd3b-4e42-9476-b3edf034b415" providerId="ADAL" clId="{FCDEBE66-0B1B-E149-A94D-93B22402D214}" dt="2018-07-30T14:45:41.094" v="3085"/>
        <pc:sldMkLst>
          <pc:docMk/>
          <pc:sldMk cId="351230505" sldId="277"/>
        </pc:sldMkLst>
        <pc:spChg chg="add mod">
          <ac:chgData name="J Barker" userId="8227ee0e-fd3b-4e42-9476-b3edf034b415" providerId="ADAL" clId="{FCDEBE66-0B1B-E149-A94D-93B22402D214}" dt="2018-07-30T14:45:35.928" v="3084" actId="1076"/>
          <ac:spMkLst>
            <pc:docMk/>
            <pc:sldMk cId="351230505" sldId="277"/>
            <ac:spMk id="4" creationId="{DF3E93B3-FAB0-6D45-9DFB-B0C967567A1D}"/>
          </ac:spMkLst>
        </pc:spChg>
        <pc:spChg chg="add del mod">
          <ac:chgData name="J Barker" userId="8227ee0e-fd3b-4e42-9476-b3edf034b415" providerId="ADAL" clId="{FCDEBE66-0B1B-E149-A94D-93B22402D214}" dt="2018-07-30T14:45:32.515" v="3083" actId="478"/>
          <ac:spMkLst>
            <pc:docMk/>
            <pc:sldMk cId="351230505" sldId="277"/>
            <ac:spMk id="6" creationId="{99FB4C84-A4A9-7E4C-8721-EABB2B7D96A2}"/>
          </ac:spMkLst>
        </pc:spChg>
      </pc:sldChg>
      <pc:sldChg chg="add">
        <pc:chgData name="J Barker" userId="8227ee0e-fd3b-4e42-9476-b3edf034b415" providerId="ADAL" clId="{FCDEBE66-0B1B-E149-A94D-93B22402D214}" dt="2018-07-27T14:31:53.766" v="2"/>
        <pc:sldMkLst>
          <pc:docMk/>
          <pc:sldMk cId="3826071945" sldId="303"/>
        </pc:sldMkLst>
      </pc:sldChg>
      <pc:sldChg chg="add">
        <pc:chgData name="J Barker" userId="8227ee0e-fd3b-4e42-9476-b3edf034b415" providerId="ADAL" clId="{FCDEBE66-0B1B-E149-A94D-93B22402D214}" dt="2018-07-27T14:31:53.766" v="2"/>
        <pc:sldMkLst>
          <pc:docMk/>
          <pc:sldMk cId="1474222534" sldId="304"/>
        </pc:sldMkLst>
      </pc:sldChg>
      <pc:sldChg chg="add">
        <pc:chgData name="J Barker" userId="8227ee0e-fd3b-4e42-9476-b3edf034b415" providerId="ADAL" clId="{FCDEBE66-0B1B-E149-A94D-93B22402D214}" dt="2018-07-27T14:31:53.766" v="2"/>
        <pc:sldMkLst>
          <pc:docMk/>
          <pc:sldMk cId="4160061334" sldId="305"/>
        </pc:sldMkLst>
      </pc:sldChg>
      <pc:sldChg chg="add">
        <pc:chgData name="J Barker" userId="8227ee0e-fd3b-4e42-9476-b3edf034b415" providerId="ADAL" clId="{FCDEBE66-0B1B-E149-A94D-93B22402D214}" dt="2018-07-27T14:33:19.783" v="8"/>
        <pc:sldMkLst>
          <pc:docMk/>
          <pc:sldMk cId="1670917666" sldId="306"/>
        </pc:sldMkLst>
      </pc:sldChg>
      <pc:sldChg chg="add">
        <pc:chgData name="J Barker" userId="8227ee0e-fd3b-4e42-9476-b3edf034b415" providerId="ADAL" clId="{FCDEBE66-0B1B-E149-A94D-93B22402D214}" dt="2018-07-27T14:33:19.783" v="8"/>
        <pc:sldMkLst>
          <pc:docMk/>
          <pc:sldMk cId="422296842" sldId="307"/>
        </pc:sldMkLst>
      </pc:sldChg>
      <pc:sldChg chg="add">
        <pc:chgData name="J Barker" userId="8227ee0e-fd3b-4e42-9476-b3edf034b415" providerId="ADAL" clId="{FCDEBE66-0B1B-E149-A94D-93B22402D214}" dt="2018-07-27T14:33:19.783" v="8"/>
        <pc:sldMkLst>
          <pc:docMk/>
          <pc:sldMk cId="1620928186" sldId="308"/>
        </pc:sldMkLst>
      </pc:sldChg>
      <pc:sldChg chg="add">
        <pc:chgData name="J Barker" userId="8227ee0e-fd3b-4e42-9476-b3edf034b415" providerId="ADAL" clId="{FCDEBE66-0B1B-E149-A94D-93B22402D214}" dt="2018-07-27T14:33:19.783" v="8"/>
        <pc:sldMkLst>
          <pc:docMk/>
          <pc:sldMk cId="800909892" sldId="309"/>
        </pc:sldMkLst>
      </pc:sldChg>
      <pc:sldChg chg="add">
        <pc:chgData name="J Barker" userId="8227ee0e-fd3b-4e42-9476-b3edf034b415" providerId="ADAL" clId="{FCDEBE66-0B1B-E149-A94D-93B22402D214}" dt="2018-07-27T14:33:19.783" v="8"/>
        <pc:sldMkLst>
          <pc:docMk/>
          <pc:sldMk cId="114552700" sldId="310"/>
        </pc:sldMkLst>
      </pc:sldChg>
      <pc:sldChg chg="addSp delSp modSp add ord modTransition">
        <pc:chgData name="J Barker" userId="8227ee0e-fd3b-4e42-9476-b3edf034b415" providerId="ADAL" clId="{FCDEBE66-0B1B-E149-A94D-93B22402D214}" dt="2018-07-30T13:02:00.041" v="1101" actId="1076"/>
        <pc:sldMkLst>
          <pc:docMk/>
          <pc:sldMk cId="3030880669" sldId="311"/>
        </pc:sldMkLst>
        <pc:spChg chg="del">
          <ac:chgData name="J Barker" userId="8227ee0e-fd3b-4e42-9476-b3edf034b415" providerId="ADAL" clId="{FCDEBE66-0B1B-E149-A94D-93B22402D214}" dt="2018-07-27T14:42:58.228" v="11"/>
          <ac:spMkLst>
            <pc:docMk/>
            <pc:sldMk cId="3030880669" sldId="311"/>
            <ac:spMk id="2" creationId="{CC2A6C9F-A80A-734A-B4F6-87660C95D06D}"/>
          </ac:spMkLst>
        </pc:spChg>
        <pc:spChg chg="del">
          <ac:chgData name="J Barker" userId="8227ee0e-fd3b-4e42-9476-b3edf034b415" providerId="ADAL" clId="{FCDEBE66-0B1B-E149-A94D-93B22402D214}" dt="2018-07-27T14:42:58.228" v="11"/>
          <ac:spMkLst>
            <pc:docMk/>
            <pc:sldMk cId="3030880669" sldId="311"/>
            <ac:spMk id="3" creationId="{8A7F22B3-A73E-1C4F-9B59-B955EC00578C}"/>
          </ac:spMkLst>
        </pc:spChg>
        <pc:spChg chg="del">
          <ac:chgData name="J Barker" userId="8227ee0e-fd3b-4e42-9476-b3edf034b415" providerId="ADAL" clId="{FCDEBE66-0B1B-E149-A94D-93B22402D214}" dt="2018-07-27T14:43:02.241" v="12" actId="478"/>
          <ac:spMkLst>
            <pc:docMk/>
            <pc:sldMk cId="3030880669" sldId="311"/>
            <ac:spMk id="4" creationId="{EADA38B8-3DE8-4E4E-ABFC-DC58FD464A7A}"/>
          </ac:spMkLst>
        </pc:spChg>
        <pc:spChg chg="add mod">
          <ac:chgData name="J Barker" userId="8227ee0e-fd3b-4e42-9476-b3edf034b415" providerId="ADAL" clId="{FCDEBE66-0B1B-E149-A94D-93B22402D214}" dt="2018-07-30T13:02:00.041" v="1101" actId="1076"/>
          <ac:spMkLst>
            <pc:docMk/>
            <pc:sldMk cId="3030880669" sldId="311"/>
            <ac:spMk id="7" creationId="{5B405E2F-5294-064C-A0DE-18D87271E8EC}"/>
          </ac:spMkLst>
        </pc:spChg>
        <pc:picChg chg="add mod modCrop">
          <ac:chgData name="J Barker" userId="8227ee0e-fd3b-4e42-9476-b3edf034b415" providerId="ADAL" clId="{FCDEBE66-0B1B-E149-A94D-93B22402D214}" dt="2018-07-30T13:01:05.521" v="1044" actId="14100"/>
          <ac:picMkLst>
            <pc:docMk/>
            <pc:sldMk cId="3030880669" sldId="311"/>
            <ac:picMk id="6" creationId="{8BF45045-88DE-824E-8272-8EC10E1DD21D}"/>
          </ac:picMkLst>
        </pc:picChg>
      </pc:sldChg>
      <pc:sldChg chg="addSp delSp modSp add modTransition delAnim modAnim">
        <pc:chgData name="J Barker" userId="8227ee0e-fd3b-4e42-9476-b3edf034b415" providerId="ADAL" clId="{FCDEBE66-0B1B-E149-A94D-93B22402D214}" dt="2018-07-30T14:53:40.015" v="3250" actId="14100"/>
        <pc:sldMkLst>
          <pc:docMk/>
          <pc:sldMk cId="3827152271" sldId="312"/>
        </pc:sldMkLst>
        <pc:spChg chg="del">
          <ac:chgData name="J Barker" userId="8227ee0e-fd3b-4e42-9476-b3edf034b415" providerId="ADAL" clId="{FCDEBE66-0B1B-E149-A94D-93B22402D214}" dt="2018-07-30T11:11:04.704" v="91"/>
          <ac:spMkLst>
            <pc:docMk/>
            <pc:sldMk cId="3827152271" sldId="312"/>
            <ac:spMk id="2" creationId="{E7B0A4DA-A5A8-3941-A3C1-E6CADCD4D342}"/>
          </ac:spMkLst>
        </pc:spChg>
        <pc:spChg chg="del">
          <ac:chgData name="J Barker" userId="8227ee0e-fd3b-4e42-9476-b3edf034b415" providerId="ADAL" clId="{FCDEBE66-0B1B-E149-A94D-93B22402D214}" dt="2018-07-30T11:11:04.704" v="91"/>
          <ac:spMkLst>
            <pc:docMk/>
            <pc:sldMk cId="3827152271" sldId="312"/>
            <ac:spMk id="3" creationId="{FC39407E-B6A5-E54F-AD09-9ED4E7927020}"/>
          </ac:spMkLst>
        </pc:spChg>
        <pc:spChg chg="del">
          <ac:chgData name="J Barker" userId="8227ee0e-fd3b-4e42-9476-b3edf034b415" providerId="ADAL" clId="{FCDEBE66-0B1B-E149-A94D-93B22402D214}" dt="2018-07-30T11:11:07.682" v="92" actId="478"/>
          <ac:spMkLst>
            <pc:docMk/>
            <pc:sldMk cId="3827152271" sldId="312"/>
            <ac:spMk id="4" creationId="{CD7CACDF-E6E8-C746-A6DA-2A68858EC0EB}"/>
          </ac:spMkLst>
        </pc:spChg>
        <pc:spChg chg="add mod">
          <ac:chgData name="J Barker" userId="8227ee0e-fd3b-4e42-9476-b3edf034b415" providerId="ADAL" clId="{FCDEBE66-0B1B-E149-A94D-93B22402D214}" dt="2018-07-30T14:52:35.002" v="3192" actId="1076"/>
          <ac:spMkLst>
            <pc:docMk/>
            <pc:sldMk cId="3827152271" sldId="312"/>
            <ac:spMk id="5" creationId="{22104867-6D04-8B46-8049-A576F3892264}"/>
          </ac:spMkLst>
        </pc:spChg>
        <pc:spChg chg="add mod">
          <ac:chgData name="J Barker" userId="8227ee0e-fd3b-4e42-9476-b3edf034b415" providerId="ADAL" clId="{FCDEBE66-0B1B-E149-A94D-93B22402D214}" dt="2018-07-30T14:52:35.002" v="3192" actId="1076"/>
          <ac:spMkLst>
            <pc:docMk/>
            <pc:sldMk cId="3827152271" sldId="312"/>
            <ac:spMk id="6" creationId="{4219CC20-D8EE-3447-9EB2-0CBF74A3830B}"/>
          </ac:spMkLst>
        </pc:spChg>
        <pc:spChg chg="add mod">
          <ac:chgData name="J Barker" userId="8227ee0e-fd3b-4e42-9476-b3edf034b415" providerId="ADAL" clId="{FCDEBE66-0B1B-E149-A94D-93B22402D214}" dt="2018-07-30T14:52:35.002" v="3192" actId="1076"/>
          <ac:spMkLst>
            <pc:docMk/>
            <pc:sldMk cId="3827152271" sldId="312"/>
            <ac:spMk id="7" creationId="{29DBF35D-8358-AC41-B4AA-C90C30EF0A1E}"/>
          </ac:spMkLst>
        </pc:spChg>
        <pc:spChg chg="add mod">
          <ac:chgData name="J Barker" userId="8227ee0e-fd3b-4e42-9476-b3edf034b415" providerId="ADAL" clId="{FCDEBE66-0B1B-E149-A94D-93B22402D214}" dt="2018-07-30T14:52:35.002" v="3192" actId="1076"/>
          <ac:spMkLst>
            <pc:docMk/>
            <pc:sldMk cId="3827152271" sldId="312"/>
            <ac:spMk id="9" creationId="{570EC496-6FE9-FE47-8119-365D10A6A13C}"/>
          </ac:spMkLst>
        </pc:spChg>
        <pc:spChg chg="add del mod">
          <ac:chgData name="J Barker" userId="8227ee0e-fd3b-4e42-9476-b3edf034b415" providerId="ADAL" clId="{FCDEBE66-0B1B-E149-A94D-93B22402D214}" dt="2018-07-30T14:52:23.290" v="3191" actId="478"/>
          <ac:spMkLst>
            <pc:docMk/>
            <pc:sldMk cId="3827152271" sldId="312"/>
            <ac:spMk id="10" creationId="{8D5DE701-85FA-5540-BA91-486A3153B279}"/>
          </ac:spMkLst>
        </pc:spChg>
        <pc:spChg chg="add mod">
          <ac:chgData name="J Barker" userId="8227ee0e-fd3b-4e42-9476-b3edf034b415" providerId="ADAL" clId="{FCDEBE66-0B1B-E149-A94D-93B22402D214}" dt="2018-07-30T14:52:35.002" v="3192" actId="1076"/>
          <ac:spMkLst>
            <pc:docMk/>
            <pc:sldMk cId="3827152271" sldId="312"/>
            <ac:spMk id="11" creationId="{618DA1E9-5176-0649-87EA-7F79B9EDD4B1}"/>
          </ac:spMkLst>
        </pc:spChg>
        <pc:spChg chg="add del mod">
          <ac:chgData name="J Barker" userId="8227ee0e-fd3b-4e42-9476-b3edf034b415" providerId="ADAL" clId="{FCDEBE66-0B1B-E149-A94D-93B22402D214}" dt="2018-07-30T11:21:22.793" v="324" actId="478"/>
          <ac:spMkLst>
            <pc:docMk/>
            <pc:sldMk cId="3827152271" sldId="312"/>
            <ac:spMk id="12" creationId="{6CA0486D-95AB-D34F-9501-6291FEE4F81B}"/>
          </ac:spMkLst>
        </pc:spChg>
        <pc:spChg chg="add mod">
          <ac:chgData name="J Barker" userId="8227ee0e-fd3b-4e42-9476-b3edf034b415" providerId="ADAL" clId="{FCDEBE66-0B1B-E149-A94D-93B22402D214}" dt="2018-07-30T14:52:35.002" v="3192" actId="1076"/>
          <ac:spMkLst>
            <pc:docMk/>
            <pc:sldMk cId="3827152271" sldId="312"/>
            <ac:spMk id="13" creationId="{237706A4-9FFB-874E-9AFE-07039817CE4A}"/>
          </ac:spMkLst>
        </pc:spChg>
        <pc:spChg chg="add mod">
          <ac:chgData name="J Barker" userId="8227ee0e-fd3b-4e42-9476-b3edf034b415" providerId="ADAL" clId="{FCDEBE66-0B1B-E149-A94D-93B22402D214}" dt="2018-07-30T14:52:35.002" v="3192" actId="1076"/>
          <ac:spMkLst>
            <pc:docMk/>
            <pc:sldMk cId="3827152271" sldId="312"/>
            <ac:spMk id="14" creationId="{4D07D477-3BAD-8F44-A14F-4CCE7619AAB9}"/>
          </ac:spMkLst>
        </pc:spChg>
        <pc:spChg chg="add mod">
          <ac:chgData name="J Barker" userId="8227ee0e-fd3b-4e42-9476-b3edf034b415" providerId="ADAL" clId="{FCDEBE66-0B1B-E149-A94D-93B22402D214}" dt="2018-07-30T14:52:35.002" v="3192" actId="1076"/>
          <ac:spMkLst>
            <pc:docMk/>
            <pc:sldMk cId="3827152271" sldId="312"/>
            <ac:spMk id="15" creationId="{BFAD5481-4383-D248-911C-BE9AEE1E1018}"/>
          </ac:spMkLst>
        </pc:spChg>
        <pc:spChg chg="add mod">
          <ac:chgData name="J Barker" userId="8227ee0e-fd3b-4e42-9476-b3edf034b415" providerId="ADAL" clId="{FCDEBE66-0B1B-E149-A94D-93B22402D214}" dt="2018-07-30T14:52:35.002" v="3192" actId="1076"/>
          <ac:spMkLst>
            <pc:docMk/>
            <pc:sldMk cId="3827152271" sldId="312"/>
            <ac:spMk id="16" creationId="{2D5A75AB-FD51-404D-8114-628A3C90ED38}"/>
          </ac:spMkLst>
        </pc:spChg>
        <pc:spChg chg="add mod">
          <ac:chgData name="J Barker" userId="8227ee0e-fd3b-4e42-9476-b3edf034b415" providerId="ADAL" clId="{FCDEBE66-0B1B-E149-A94D-93B22402D214}" dt="2018-07-30T14:52:35.002" v="3192" actId="1076"/>
          <ac:spMkLst>
            <pc:docMk/>
            <pc:sldMk cId="3827152271" sldId="312"/>
            <ac:spMk id="17" creationId="{A7A14A60-8DFB-CF48-A173-D099467A06FE}"/>
          </ac:spMkLst>
        </pc:spChg>
        <pc:spChg chg="add del mod">
          <ac:chgData name="J Barker" userId="8227ee0e-fd3b-4e42-9476-b3edf034b415" providerId="ADAL" clId="{FCDEBE66-0B1B-E149-A94D-93B22402D214}" dt="2018-07-30T11:37:53.386" v="611" actId="478"/>
          <ac:spMkLst>
            <pc:docMk/>
            <pc:sldMk cId="3827152271" sldId="312"/>
            <ac:spMk id="18" creationId="{2352351B-3080-624A-8924-1AD95106F7EB}"/>
          </ac:spMkLst>
        </pc:spChg>
        <pc:spChg chg="add mod">
          <ac:chgData name="J Barker" userId="8227ee0e-fd3b-4e42-9476-b3edf034b415" providerId="ADAL" clId="{FCDEBE66-0B1B-E149-A94D-93B22402D214}" dt="2018-07-30T14:52:35.002" v="3192" actId="1076"/>
          <ac:spMkLst>
            <pc:docMk/>
            <pc:sldMk cId="3827152271" sldId="312"/>
            <ac:spMk id="19" creationId="{420C8FCA-214C-D347-BCE3-6E19E0C7435F}"/>
          </ac:spMkLst>
        </pc:spChg>
        <pc:spChg chg="add mod">
          <ac:chgData name="J Barker" userId="8227ee0e-fd3b-4e42-9476-b3edf034b415" providerId="ADAL" clId="{FCDEBE66-0B1B-E149-A94D-93B22402D214}" dt="2018-07-30T11:44:11.199" v="644" actId="571"/>
          <ac:spMkLst>
            <pc:docMk/>
            <pc:sldMk cId="3827152271" sldId="312"/>
            <ac:spMk id="20" creationId="{52396716-D410-B343-AC78-6D4CA20E5447}"/>
          </ac:spMkLst>
        </pc:spChg>
        <pc:spChg chg="add mod">
          <ac:chgData name="J Barker" userId="8227ee0e-fd3b-4e42-9476-b3edf034b415" providerId="ADAL" clId="{FCDEBE66-0B1B-E149-A94D-93B22402D214}" dt="2018-07-30T11:44:11.199" v="644" actId="571"/>
          <ac:spMkLst>
            <pc:docMk/>
            <pc:sldMk cId="3827152271" sldId="312"/>
            <ac:spMk id="21" creationId="{32329FF2-0511-D34B-9F96-8783FCBD6B9C}"/>
          </ac:spMkLst>
        </pc:spChg>
        <pc:spChg chg="add mod">
          <ac:chgData name="J Barker" userId="8227ee0e-fd3b-4e42-9476-b3edf034b415" providerId="ADAL" clId="{FCDEBE66-0B1B-E149-A94D-93B22402D214}" dt="2018-07-30T11:44:11.199" v="644" actId="571"/>
          <ac:spMkLst>
            <pc:docMk/>
            <pc:sldMk cId="3827152271" sldId="312"/>
            <ac:spMk id="22" creationId="{99234A9A-5B29-E845-A5C7-4D8709483440}"/>
          </ac:spMkLst>
        </pc:spChg>
        <pc:spChg chg="add mod">
          <ac:chgData name="J Barker" userId="8227ee0e-fd3b-4e42-9476-b3edf034b415" providerId="ADAL" clId="{FCDEBE66-0B1B-E149-A94D-93B22402D214}" dt="2018-07-30T11:44:11.199" v="644" actId="571"/>
          <ac:spMkLst>
            <pc:docMk/>
            <pc:sldMk cId="3827152271" sldId="312"/>
            <ac:spMk id="23" creationId="{4EE028EB-4708-3942-A0F7-9AC6D9496F24}"/>
          </ac:spMkLst>
        </pc:spChg>
        <pc:spChg chg="add mod">
          <ac:chgData name="J Barker" userId="8227ee0e-fd3b-4e42-9476-b3edf034b415" providerId="ADAL" clId="{FCDEBE66-0B1B-E149-A94D-93B22402D214}" dt="2018-07-30T11:44:11.199" v="644" actId="571"/>
          <ac:spMkLst>
            <pc:docMk/>
            <pc:sldMk cId="3827152271" sldId="312"/>
            <ac:spMk id="24" creationId="{C358D239-662A-8D49-B45F-6F482BCAC701}"/>
          </ac:spMkLst>
        </pc:spChg>
        <pc:spChg chg="add mod">
          <ac:chgData name="J Barker" userId="8227ee0e-fd3b-4e42-9476-b3edf034b415" providerId="ADAL" clId="{FCDEBE66-0B1B-E149-A94D-93B22402D214}" dt="2018-07-30T14:53:40.015" v="3250" actId="14100"/>
          <ac:spMkLst>
            <pc:docMk/>
            <pc:sldMk cId="3827152271" sldId="312"/>
            <ac:spMk id="25" creationId="{4702F352-7861-E947-99C6-B07B753989C6}"/>
          </ac:spMkLst>
        </pc:spChg>
        <pc:graphicFrameChg chg="add del mod">
          <ac:chgData name="J Barker" userId="8227ee0e-fd3b-4e42-9476-b3edf034b415" providerId="ADAL" clId="{FCDEBE66-0B1B-E149-A94D-93B22402D214}" dt="2018-07-30T11:11:19.721" v="95" actId="478"/>
          <ac:graphicFrameMkLst>
            <pc:docMk/>
            <pc:sldMk cId="3827152271" sldId="312"/>
            <ac:graphicFrameMk id="8" creationId="{5AEF879B-27B8-A645-AAA5-88A42652A20F}"/>
          </ac:graphicFrameMkLst>
        </pc:graphicFrameChg>
      </pc:sldChg>
      <pc:sldChg chg="addSp delSp modSp add delAnim modAnim">
        <pc:chgData name="J Barker" userId="8227ee0e-fd3b-4e42-9476-b3edf034b415" providerId="ADAL" clId="{FCDEBE66-0B1B-E149-A94D-93B22402D214}" dt="2018-07-30T14:54:31.687" v="3252"/>
        <pc:sldMkLst>
          <pc:docMk/>
          <pc:sldMk cId="2703249264" sldId="313"/>
        </pc:sldMkLst>
        <pc:spChg chg="add mod">
          <ac:chgData name="J Barker" userId="8227ee0e-fd3b-4e42-9476-b3edf034b415" providerId="ADAL" clId="{FCDEBE66-0B1B-E149-A94D-93B22402D214}" dt="2018-07-30T12:56:32.574" v="1025" actId="404"/>
          <ac:spMkLst>
            <pc:docMk/>
            <pc:sldMk cId="2703249264" sldId="313"/>
            <ac:spMk id="2" creationId="{FB7DF055-784A-6C41-9105-E637E3F70C95}"/>
          </ac:spMkLst>
        </pc:spChg>
        <pc:spChg chg="add mod">
          <ac:chgData name="J Barker" userId="8227ee0e-fd3b-4e42-9476-b3edf034b415" providerId="ADAL" clId="{FCDEBE66-0B1B-E149-A94D-93B22402D214}" dt="2018-07-30T12:55:07.324" v="983" actId="20577"/>
          <ac:spMkLst>
            <pc:docMk/>
            <pc:sldMk cId="2703249264" sldId="313"/>
            <ac:spMk id="3" creationId="{A9C8B9CA-6F17-5548-873B-9EE8554F0C7B}"/>
          </ac:spMkLst>
        </pc:spChg>
        <pc:spChg chg="add mod">
          <ac:chgData name="J Barker" userId="8227ee0e-fd3b-4e42-9476-b3edf034b415" providerId="ADAL" clId="{FCDEBE66-0B1B-E149-A94D-93B22402D214}" dt="2018-07-30T12:53:54.846" v="932" actId="14100"/>
          <ac:spMkLst>
            <pc:docMk/>
            <pc:sldMk cId="2703249264" sldId="313"/>
            <ac:spMk id="4" creationId="{EDDD5A78-9563-0141-9A78-64AB8F6C818E}"/>
          </ac:spMkLst>
        </pc:spChg>
        <pc:spChg chg="add mod">
          <ac:chgData name="J Barker" userId="8227ee0e-fd3b-4e42-9476-b3edf034b415" providerId="ADAL" clId="{FCDEBE66-0B1B-E149-A94D-93B22402D214}" dt="2018-07-30T12:59:46.407" v="1039" actId="207"/>
          <ac:spMkLst>
            <pc:docMk/>
            <pc:sldMk cId="2703249264" sldId="313"/>
            <ac:spMk id="5" creationId="{0A909C68-1D1C-4E44-BA72-6A30CBCD2923}"/>
          </ac:spMkLst>
        </pc:spChg>
        <pc:spChg chg="add mod">
          <ac:chgData name="J Barker" userId="8227ee0e-fd3b-4e42-9476-b3edf034b415" providerId="ADAL" clId="{FCDEBE66-0B1B-E149-A94D-93B22402D214}" dt="2018-07-30T13:00:09.146" v="1041" actId="1076"/>
          <ac:spMkLst>
            <pc:docMk/>
            <pc:sldMk cId="2703249264" sldId="313"/>
            <ac:spMk id="6" creationId="{F9868BA4-364C-1045-90B4-BC8BC7A211EC}"/>
          </ac:spMkLst>
        </pc:spChg>
        <pc:spChg chg="add mod">
          <ac:chgData name="J Barker" userId="8227ee0e-fd3b-4e42-9476-b3edf034b415" providerId="ADAL" clId="{FCDEBE66-0B1B-E149-A94D-93B22402D214}" dt="2018-07-30T13:00:09.146" v="1041" actId="1076"/>
          <ac:spMkLst>
            <pc:docMk/>
            <pc:sldMk cId="2703249264" sldId="313"/>
            <ac:spMk id="7" creationId="{227BC38A-54EA-4C41-8DE4-A1976443AFCE}"/>
          </ac:spMkLst>
        </pc:spChg>
        <pc:spChg chg="add mod">
          <ac:chgData name="J Barker" userId="8227ee0e-fd3b-4e42-9476-b3edf034b415" providerId="ADAL" clId="{FCDEBE66-0B1B-E149-A94D-93B22402D214}" dt="2018-07-30T13:00:09.146" v="1041" actId="1076"/>
          <ac:spMkLst>
            <pc:docMk/>
            <pc:sldMk cId="2703249264" sldId="313"/>
            <ac:spMk id="8" creationId="{D70B1D72-363B-964F-AAD3-A3B51581B8F1}"/>
          </ac:spMkLst>
        </pc:spChg>
        <pc:spChg chg="add del mod">
          <ac:chgData name="J Barker" userId="8227ee0e-fd3b-4e42-9476-b3edf034b415" providerId="ADAL" clId="{FCDEBE66-0B1B-E149-A94D-93B22402D214}" dt="2018-07-30T12:59:20.046" v="1035" actId="478"/>
          <ac:spMkLst>
            <pc:docMk/>
            <pc:sldMk cId="2703249264" sldId="313"/>
            <ac:spMk id="9" creationId="{C2B85972-6039-AB4B-AA14-DC2B5FC434AD}"/>
          </ac:spMkLst>
        </pc:spChg>
        <pc:spChg chg="add mod">
          <ac:chgData name="J Barker" userId="8227ee0e-fd3b-4e42-9476-b3edf034b415" providerId="ADAL" clId="{FCDEBE66-0B1B-E149-A94D-93B22402D214}" dt="2018-07-30T13:00:09.146" v="1041" actId="1076"/>
          <ac:spMkLst>
            <pc:docMk/>
            <pc:sldMk cId="2703249264" sldId="313"/>
            <ac:spMk id="10" creationId="{057E16C3-2C8F-E14B-B31D-A9AD1F561F51}"/>
          </ac:spMkLst>
        </pc:spChg>
        <pc:spChg chg="add mod">
          <ac:chgData name="J Barker" userId="8227ee0e-fd3b-4e42-9476-b3edf034b415" providerId="ADAL" clId="{FCDEBE66-0B1B-E149-A94D-93B22402D214}" dt="2018-07-30T13:00:09.146" v="1041" actId="1076"/>
          <ac:spMkLst>
            <pc:docMk/>
            <pc:sldMk cId="2703249264" sldId="313"/>
            <ac:spMk id="11" creationId="{FC3CE729-60CA-A94B-B89A-567D08E54462}"/>
          </ac:spMkLst>
        </pc:spChg>
        <pc:spChg chg="add mod">
          <ac:chgData name="J Barker" userId="8227ee0e-fd3b-4e42-9476-b3edf034b415" providerId="ADAL" clId="{FCDEBE66-0B1B-E149-A94D-93B22402D214}" dt="2018-07-30T13:00:09.146" v="1041" actId="1076"/>
          <ac:spMkLst>
            <pc:docMk/>
            <pc:sldMk cId="2703249264" sldId="313"/>
            <ac:spMk id="12" creationId="{E9A36855-2EF8-FF44-AB09-7D3DE0B05D85}"/>
          </ac:spMkLst>
        </pc:spChg>
        <pc:spChg chg="add mod">
          <ac:chgData name="J Barker" userId="8227ee0e-fd3b-4e42-9476-b3edf034b415" providerId="ADAL" clId="{FCDEBE66-0B1B-E149-A94D-93B22402D214}" dt="2018-07-30T13:03:34.678" v="1239" actId="14100"/>
          <ac:spMkLst>
            <pc:docMk/>
            <pc:sldMk cId="2703249264" sldId="313"/>
            <ac:spMk id="13" creationId="{0100EEA1-8204-2347-B8B0-A1A5C6C59794}"/>
          </ac:spMkLst>
        </pc:spChg>
      </pc:sldChg>
      <pc:sldChg chg="addSp modSp add modAnim">
        <pc:chgData name="J Barker" userId="8227ee0e-fd3b-4e42-9476-b3edf034b415" providerId="ADAL" clId="{FCDEBE66-0B1B-E149-A94D-93B22402D214}" dt="2018-07-30T13:09:05.528" v="1352" actId="1076"/>
        <pc:sldMkLst>
          <pc:docMk/>
          <pc:sldMk cId="1461587842" sldId="314"/>
        </pc:sldMkLst>
        <pc:spChg chg="mod">
          <ac:chgData name="J Barker" userId="8227ee0e-fd3b-4e42-9476-b3edf034b415" providerId="ADAL" clId="{FCDEBE66-0B1B-E149-A94D-93B22402D214}" dt="2018-07-30T13:03:45.297" v="1240" actId="20577"/>
          <ac:spMkLst>
            <pc:docMk/>
            <pc:sldMk cId="1461587842" sldId="314"/>
            <ac:spMk id="2" creationId="{FB7DF055-784A-6C41-9105-E637E3F70C95}"/>
          </ac:spMkLst>
        </pc:spChg>
        <pc:spChg chg="mod">
          <ac:chgData name="J Barker" userId="8227ee0e-fd3b-4e42-9476-b3edf034b415" providerId="ADAL" clId="{FCDEBE66-0B1B-E149-A94D-93B22402D214}" dt="2018-07-30T13:02:56.361" v="1199" actId="20577"/>
          <ac:spMkLst>
            <pc:docMk/>
            <pc:sldMk cId="1461587842" sldId="314"/>
            <ac:spMk id="4" creationId="{EDDD5A78-9563-0141-9A78-64AB8F6C818E}"/>
          </ac:spMkLst>
        </pc:spChg>
        <pc:spChg chg="add mod">
          <ac:chgData name="J Barker" userId="8227ee0e-fd3b-4e42-9476-b3edf034b415" providerId="ADAL" clId="{FCDEBE66-0B1B-E149-A94D-93B22402D214}" dt="2018-07-30T13:05:49.684" v="1262" actId="1076"/>
          <ac:spMkLst>
            <pc:docMk/>
            <pc:sldMk cId="1461587842" sldId="314"/>
            <ac:spMk id="9" creationId="{D1C7E854-7F99-9B4B-A657-CD19DB89F944}"/>
          </ac:spMkLst>
        </pc:spChg>
        <pc:spChg chg="add mod">
          <ac:chgData name="J Barker" userId="8227ee0e-fd3b-4e42-9476-b3edf034b415" providerId="ADAL" clId="{FCDEBE66-0B1B-E149-A94D-93B22402D214}" dt="2018-07-30T13:06:28.774" v="1276" actId="1076"/>
          <ac:spMkLst>
            <pc:docMk/>
            <pc:sldMk cId="1461587842" sldId="314"/>
            <ac:spMk id="13" creationId="{8318C22C-98AC-9249-8679-AA6488DF28DE}"/>
          </ac:spMkLst>
        </pc:spChg>
        <pc:spChg chg="add mod">
          <ac:chgData name="J Barker" userId="8227ee0e-fd3b-4e42-9476-b3edf034b415" providerId="ADAL" clId="{FCDEBE66-0B1B-E149-A94D-93B22402D214}" dt="2018-07-30T13:08:40.120" v="1348" actId="1076"/>
          <ac:spMkLst>
            <pc:docMk/>
            <pc:sldMk cId="1461587842" sldId="314"/>
            <ac:spMk id="14" creationId="{94EDD1BC-5736-4B4A-AA38-92C28721A855}"/>
          </ac:spMkLst>
        </pc:spChg>
        <pc:spChg chg="add mod">
          <ac:chgData name="J Barker" userId="8227ee0e-fd3b-4e42-9476-b3edf034b415" providerId="ADAL" clId="{FCDEBE66-0B1B-E149-A94D-93B22402D214}" dt="2018-07-30T13:08:44.871" v="1349" actId="1076"/>
          <ac:spMkLst>
            <pc:docMk/>
            <pc:sldMk cId="1461587842" sldId="314"/>
            <ac:spMk id="15" creationId="{5E4BD0BF-217E-7441-B2CC-15996A303B19}"/>
          </ac:spMkLst>
        </pc:spChg>
        <pc:spChg chg="add mod">
          <ac:chgData name="J Barker" userId="8227ee0e-fd3b-4e42-9476-b3edf034b415" providerId="ADAL" clId="{FCDEBE66-0B1B-E149-A94D-93B22402D214}" dt="2018-07-30T13:06:50.029" v="1282" actId="1076"/>
          <ac:spMkLst>
            <pc:docMk/>
            <pc:sldMk cId="1461587842" sldId="314"/>
            <ac:spMk id="16" creationId="{EC2CF4AD-16C0-7949-86BF-77B2129705E3}"/>
          </ac:spMkLst>
        </pc:spChg>
        <pc:spChg chg="add mod">
          <ac:chgData name="J Barker" userId="8227ee0e-fd3b-4e42-9476-b3edf034b415" providerId="ADAL" clId="{FCDEBE66-0B1B-E149-A94D-93B22402D214}" dt="2018-07-30T13:07:40.372" v="1302" actId="1076"/>
          <ac:spMkLst>
            <pc:docMk/>
            <pc:sldMk cId="1461587842" sldId="314"/>
            <ac:spMk id="17" creationId="{EFBD2D7E-0ED9-D04C-B46C-499FC92F1FA3}"/>
          </ac:spMkLst>
        </pc:spChg>
        <pc:spChg chg="add mod">
          <ac:chgData name="J Barker" userId="8227ee0e-fd3b-4e42-9476-b3edf034b415" providerId="ADAL" clId="{FCDEBE66-0B1B-E149-A94D-93B22402D214}" dt="2018-07-30T13:09:05.528" v="1352" actId="1076"/>
          <ac:spMkLst>
            <pc:docMk/>
            <pc:sldMk cId="1461587842" sldId="314"/>
            <ac:spMk id="18" creationId="{B1B820D5-2426-EB42-A8A5-2BFC1165547C}"/>
          </ac:spMkLst>
        </pc:spChg>
      </pc:sldChg>
      <pc:sldChg chg="addSp delSp modSp add addAnim delAnim modAnim">
        <pc:chgData name="J Barker" userId="8227ee0e-fd3b-4e42-9476-b3edf034b415" providerId="ADAL" clId="{FCDEBE66-0B1B-E149-A94D-93B22402D214}" dt="2018-07-30T13:28:58.282" v="1648" actId="20577"/>
        <pc:sldMkLst>
          <pc:docMk/>
          <pc:sldMk cId="990545105" sldId="315"/>
        </pc:sldMkLst>
        <pc:spChg chg="add mod">
          <ac:chgData name="J Barker" userId="8227ee0e-fd3b-4e42-9476-b3edf034b415" providerId="ADAL" clId="{FCDEBE66-0B1B-E149-A94D-93B22402D214}" dt="2018-07-30T13:18:40.835" v="1488" actId="1076"/>
          <ac:spMkLst>
            <pc:docMk/>
            <pc:sldMk cId="990545105" sldId="315"/>
            <ac:spMk id="4" creationId="{9BE9CF17-EA0D-304F-B6E6-398BF82B0A38}"/>
          </ac:spMkLst>
        </pc:spChg>
        <pc:spChg chg="add mod">
          <ac:chgData name="J Barker" userId="8227ee0e-fd3b-4e42-9476-b3edf034b415" providerId="ADAL" clId="{FCDEBE66-0B1B-E149-A94D-93B22402D214}" dt="2018-07-30T13:16:34.131" v="1363" actId="164"/>
          <ac:spMkLst>
            <pc:docMk/>
            <pc:sldMk cId="990545105" sldId="315"/>
            <ac:spMk id="5" creationId="{15A0846C-7DC9-5349-B6C2-7C075EBEA44C}"/>
          </ac:spMkLst>
        </pc:spChg>
        <pc:spChg chg="add mod">
          <ac:chgData name="J Barker" userId="8227ee0e-fd3b-4e42-9476-b3edf034b415" providerId="ADAL" clId="{FCDEBE66-0B1B-E149-A94D-93B22402D214}" dt="2018-07-30T13:18:32.055" v="1486" actId="1076"/>
          <ac:spMkLst>
            <pc:docMk/>
            <pc:sldMk cId="990545105" sldId="315"/>
            <ac:spMk id="7" creationId="{095B44C5-8010-F043-8676-4EF2C967E159}"/>
          </ac:spMkLst>
        </pc:spChg>
        <pc:spChg chg="add del mod">
          <ac:chgData name="J Barker" userId="8227ee0e-fd3b-4e42-9476-b3edf034b415" providerId="ADAL" clId="{FCDEBE66-0B1B-E149-A94D-93B22402D214}" dt="2018-07-30T13:19:47.662" v="1544" actId="478"/>
          <ac:spMkLst>
            <pc:docMk/>
            <pc:sldMk cId="990545105" sldId="315"/>
            <ac:spMk id="8" creationId="{DDE0E722-B0E1-B246-B6FE-6A3562753666}"/>
          </ac:spMkLst>
        </pc:spChg>
        <pc:spChg chg="add mod">
          <ac:chgData name="J Barker" userId="8227ee0e-fd3b-4e42-9476-b3edf034b415" providerId="ADAL" clId="{FCDEBE66-0B1B-E149-A94D-93B22402D214}" dt="2018-07-30T13:28:58.282" v="1648" actId="20577"/>
          <ac:spMkLst>
            <pc:docMk/>
            <pc:sldMk cId="990545105" sldId="315"/>
            <ac:spMk id="9" creationId="{77C2F213-A383-6B4D-AB36-582FB1664FE9}"/>
          </ac:spMkLst>
        </pc:spChg>
        <pc:spChg chg="add mod">
          <ac:chgData name="J Barker" userId="8227ee0e-fd3b-4e42-9476-b3edf034b415" providerId="ADAL" clId="{FCDEBE66-0B1B-E149-A94D-93B22402D214}" dt="2018-07-30T13:21:10.963" v="1602" actId="1076"/>
          <ac:spMkLst>
            <pc:docMk/>
            <pc:sldMk cId="990545105" sldId="315"/>
            <ac:spMk id="10" creationId="{4EC418C0-5BBD-7147-8F73-E1549C0E6A35}"/>
          </ac:spMkLst>
        </pc:spChg>
        <pc:spChg chg="add del">
          <ac:chgData name="J Barker" userId="8227ee0e-fd3b-4e42-9476-b3edf034b415" providerId="ADAL" clId="{FCDEBE66-0B1B-E149-A94D-93B22402D214}" dt="2018-07-30T13:27:35.611" v="1612"/>
          <ac:spMkLst>
            <pc:docMk/>
            <pc:sldMk cId="990545105" sldId="315"/>
            <ac:spMk id="12" creationId="{DCC1209D-644C-EF4C-906D-84A1E1149DB9}"/>
          </ac:spMkLst>
        </pc:spChg>
        <pc:grpChg chg="add del mod">
          <ac:chgData name="J Barker" userId="8227ee0e-fd3b-4e42-9476-b3edf034b415" providerId="ADAL" clId="{FCDEBE66-0B1B-E149-A94D-93B22402D214}" dt="2018-07-30T13:26:41.876" v="1605" actId="478"/>
          <ac:grpSpMkLst>
            <pc:docMk/>
            <pc:sldMk cId="990545105" sldId="315"/>
            <ac:grpSpMk id="6" creationId="{3DA55261-D8B9-EE4A-B25B-D45A9803CAC7}"/>
          </ac:grpSpMkLst>
        </pc:grpChg>
        <pc:picChg chg="add mod">
          <ac:chgData name="J Barker" userId="8227ee0e-fd3b-4e42-9476-b3edf034b415" providerId="ADAL" clId="{FCDEBE66-0B1B-E149-A94D-93B22402D214}" dt="2018-07-30T13:16:34.131" v="1363" actId="164"/>
          <ac:picMkLst>
            <pc:docMk/>
            <pc:sldMk cId="990545105" sldId="315"/>
            <ac:picMk id="3" creationId="{66424794-0772-B842-A516-36D18D1F6871}"/>
          </ac:picMkLst>
        </pc:picChg>
        <pc:picChg chg="add mod">
          <ac:chgData name="J Barker" userId="8227ee0e-fd3b-4e42-9476-b3edf034b415" providerId="ADAL" clId="{FCDEBE66-0B1B-E149-A94D-93B22402D214}" dt="2018-07-30T13:27:14.876" v="1608"/>
          <ac:picMkLst>
            <pc:docMk/>
            <pc:sldMk cId="990545105" sldId="315"/>
            <ac:picMk id="11" creationId="{9A3BA979-73C3-6A4C-B1EF-7061441212F7}"/>
          </ac:picMkLst>
        </pc:picChg>
      </pc:sldChg>
      <pc:sldChg chg="addSp delSp modSp add modAnim">
        <pc:chgData name="J Barker" userId="8227ee0e-fd3b-4e42-9476-b3edf034b415" providerId="ADAL" clId="{FCDEBE66-0B1B-E149-A94D-93B22402D214}" dt="2018-07-30T14:56:30.391" v="3265"/>
        <pc:sldMkLst>
          <pc:docMk/>
          <pc:sldMk cId="2231714701" sldId="316"/>
        </pc:sldMkLst>
        <pc:spChg chg="add mod">
          <ac:chgData name="J Barker" userId="8227ee0e-fd3b-4e42-9476-b3edf034b415" providerId="ADAL" clId="{FCDEBE66-0B1B-E149-A94D-93B22402D214}" dt="2018-07-30T13:32:04.536" v="1726" actId="20577"/>
          <ac:spMkLst>
            <pc:docMk/>
            <pc:sldMk cId="2231714701" sldId="316"/>
            <ac:spMk id="2" creationId="{6C9ECB99-6B34-104B-88CB-13779B8609BD}"/>
          </ac:spMkLst>
        </pc:spChg>
        <pc:spChg chg="add mod">
          <ac:chgData name="J Barker" userId="8227ee0e-fd3b-4e42-9476-b3edf034b415" providerId="ADAL" clId="{FCDEBE66-0B1B-E149-A94D-93B22402D214}" dt="2018-07-30T13:35:39.457" v="1909" actId="20577"/>
          <ac:spMkLst>
            <pc:docMk/>
            <pc:sldMk cId="2231714701" sldId="316"/>
            <ac:spMk id="3" creationId="{02B6354B-8402-4C42-BC24-752C44110B7A}"/>
          </ac:spMkLst>
        </pc:spChg>
        <pc:spChg chg="add mod">
          <ac:chgData name="J Barker" userId="8227ee0e-fd3b-4e42-9476-b3edf034b415" providerId="ADAL" clId="{FCDEBE66-0B1B-E149-A94D-93B22402D214}" dt="2018-07-30T13:29:14.660" v="1663" actId="1076"/>
          <ac:spMkLst>
            <pc:docMk/>
            <pc:sldMk cId="2231714701" sldId="316"/>
            <ac:spMk id="4" creationId="{202A61A4-FD42-E941-B7DF-020586DD87F0}"/>
          </ac:spMkLst>
        </pc:spChg>
        <pc:spChg chg="add mod">
          <ac:chgData name="J Barker" userId="8227ee0e-fd3b-4e42-9476-b3edf034b415" providerId="ADAL" clId="{FCDEBE66-0B1B-E149-A94D-93B22402D214}" dt="2018-07-30T13:32:01.024" v="1721" actId="1076"/>
          <ac:spMkLst>
            <pc:docMk/>
            <pc:sldMk cId="2231714701" sldId="316"/>
            <ac:spMk id="5" creationId="{A0319FCA-0FA0-1C46-8F65-AD2E376ECC87}"/>
          </ac:spMkLst>
        </pc:spChg>
        <pc:spChg chg="add mod">
          <ac:chgData name="J Barker" userId="8227ee0e-fd3b-4e42-9476-b3edf034b415" providerId="ADAL" clId="{FCDEBE66-0B1B-E149-A94D-93B22402D214}" dt="2018-07-30T14:56:30.391" v="3265"/>
          <ac:spMkLst>
            <pc:docMk/>
            <pc:sldMk cId="2231714701" sldId="316"/>
            <ac:spMk id="6" creationId="{7A6F4ABA-4B0A-3A4B-893C-BAFE890D82CA}"/>
          </ac:spMkLst>
        </pc:spChg>
        <pc:spChg chg="add del">
          <ac:chgData name="J Barker" userId="8227ee0e-fd3b-4e42-9476-b3edf034b415" providerId="ADAL" clId="{FCDEBE66-0B1B-E149-A94D-93B22402D214}" dt="2018-07-30T13:33:50.190" v="1836"/>
          <ac:spMkLst>
            <pc:docMk/>
            <pc:sldMk cId="2231714701" sldId="316"/>
            <ac:spMk id="7" creationId="{8433B97B-B4C7-B441-8EC8-BD0619DDC0AC}"/>
          </ac:spMkLst>
        </pc:spChg>
        <pc:spChg chg="add mod">
          <ac:chgData name="J Barker" userId="8227ee0e-fd3b-4e42-9476-b3edf034b415" providerId="ADAL" clId="{FCDEBE66-0B1B-E149-A94D-93B22402D214}" dt="2018-07-30T13:36:41.670" v="1915" actId="1076"/>
          <ac:spMkLst>
            <pc:docMk/>
            <pc:sldMk cId="2231714701" sldId="316"/>
            <ac:spMk id="8" creationId="{70616A44-B5EC-F243-8B9F-E9D9138913B2}"/>
          </ac:spMkLst>
        </pc:spChg>
        <pc:spChg chg="add mod">
          <ac:chgData name="J Barker" userId="8227ee0e-fd3b-4e42-9476-b3edf034b415" providerId="ADAL" clId="{FCDEBE66-0B1B-E149-A94D-93B22402D214}" dt="2018-07-30T13:35:19.298" v="1904" actId="1076"/>
          <ac:spMkLst>
            <pc:docMk/>
            <pc:sldMk cId="2231714701" sldId="316"/>
            <ac:spMk id="9" creationId="{6FEC19D1-1A33-0744-A12E-D14674744227}"/>
          </ac:spMkLst>
        </pc:spChg>
      </pc:sldChg>
      <pc:sldChg chg="addSp modSp add setBg modAnim">
        <pc:chgData name="J Barker" userId="8227ee0e-fd3b-4e42-9476-b3edf034b415" providerId="ADAL" clId="{FCDEBE66-0B1B-E149-A94D-93B22402D214}" dt="2018-07-30T13:43:12.759" v="1938"/>
        <pc:sldMkLst>
          <pc:docMk/>
          <pc:sldMk cId="2857658395" sldId="317"/>
        </pc:sldMkLst>
        <pc:picChg chg="add mod">
          <ac:chgData name="J Barker" userId="8227ee0e-fd3b-4e42-9476-b3edf034b415" providerId="ADAL" clId="{FCDEBE66-0B1B-E149-A94D-93B22402D214}" dt="2018-07-30T13:38:59.219" v="1923" actId="14100"/>
          <ac:picMkLst>
            <pc:docMk/>
            <pc:sldMk cId="2857658395" sldId="317"/>
            <ac:picMk id="3" creationId="{4E2AA4AB-5D0E-6947-BA6A-FEB3CDEE0C5C}"/>
          </ac:picMkLst>
        </pc:picChg>
        <pc:picChg chg="add mod">
          <ac:chgData name="J Barker" userId="8227ee0e-fd3b-4e42-9476-b3edf034b415" providerId="ADAL" clId="{FCDEBE66-0B1B-E149-A94D-93B22402D214}" dt="2018-07-30T13:39:12.145" v="1925"/>
          <ac:picMkLst>
            <pc:docMk/>
            <pc:sldMk cId="2857658395" sldId="317"/>
            <ac:picMk id="5" creationId="{6FCD7569-B288-4045-882E-D4FD58B57C1B}"/>
          </ac:picMkLst>
        </pc:picChg>
      </pc:sldChg>
      <pc:sldChg chg="addSp delSp modSp add">
        <pc:chgData name="J Barker" userId="8227ee0e-fd3b-4e42-9476-b3edf034b415" providerId="ADAL" clId="{FCDEBE66-0B1B-E149-A94D-93B22402D214}" dt="2018-07-30T13:45:11.514" v="2124" actId="1076"/>
        <pc:sldMkLst>
          <pc:docMk/>
          <pc:sldMk cId="893333686" sldId="318"/>
        </pc:sldMkLst>
        <pc:spChg chg="add mod">
          <ac:chgData name="J Barker" userId="8227ee0e-fd3b-4e42-9476-b3edf034b415" providerId="ADAL" clId="{FCDEBE66-0B1B-E149-A94D-93B22402D214}" dt="2018-07-30T13:45:11.514" v="2124" actId="1076"/>
          <ac:spMkLst>
            <pc:docMk/>
            <pc:sldMk cId="893333686" sldId="318"/>
            <ac:spMk id="6" creationId="{65CA00CE-BEFD-0C41-A04B-A0C47BB325B1}"/>
          </ac:spMkLst>
        </pc:spChg>
        <pc:picChg chg="add mod">
          <ac:chgData name="J Barker" userId="8227ee0e-fd3b-4e42-9476-b3edf034b415" providerId="ADAL" clId="{FCDEBE66-0B1B-E149-A94D-93B22402D214}" dt="2018-07-30T13:42:17.400" v="1929" actId="1076"/>
          <ac:picMkLst>
            <pc:docMk/>
            <pc:sldMk cId="893333686" sldId="318"/>
            <ac:picMk id="3" creationId="{24C5D6EB-BCF2-F049-A11A-9134E018FA34}"/>
          </ac:picMkLst>
        </pc:picChg>
        <pc:picChg chg="add del mod">
          <ac:chgData name="J Barker" userId="8227ee0e-fd3b-4e42-9476-b3edf034b415" providerId="ADAL" clId="{FCDEBE66-0B1B-E149-A94D-93B22402D214}" dt="2018-07-30T13:42:33.708" v="1934" actId="478"/>
          <ac:picMkLst>
            <pc:docMk/>
            <pc:sldMk cId="893333686" sldId="318"/>
            <ac:picMk id="4" creationId="{954DE0F1-05A3-0248-A63C-8FBC1BAFC16C}"/>
          </ac:picMkLst>
        </pc:picChg>
        <pc:picChg chg="add mod modCrop">
          <ac:chgData name="J Barker" userId="8227ee0e-fd3b-4e42-9476-b3edf034b415" providerId="ADAL" clId="{FCDEBE66-0B1B-E149-A94D-93B22402D214}" dt="2018-07-30T13:42:52.397" v="1936" actId="14100"/>
          <ac:picMkLst>
            <pc:docMk/>
            <pc:sldMk cId="893333686" sldId="318"/>
            <ac:picMk id="5" creationId="{4B4B4F6C-C9C9-7546-BC4F-CF8031AE95FA}"/>
          </ac:picMkLst>
        </pc:picChg>
      </pc:sldChg>
      <pc:sldChg chg="addSp modSp add">
        <pc:chgData name="J Barker" userId="8227ee0e-fd3b-4e42-9476-b3edf034b415" providerId="ADAL" clId="{FCDEBE66-0B1B-E149-A94D-93B22402D214}" dt="2018-07-30T13:48:41.520" v="2127"/>
        <pc:sldMkLst>
          <pc:docMk/>
          <pc:sldMk cId="3145383834" sldId="319"/>
        </pc:sldMkLst>
        <pc:picChg chg="add mod">
          <ac:chgData name="J Barker" userId="8227ee0e-fd3b-4e42-9476-b3edf034b415" providerId="ADAL" clId="{FCDEBE66-0B1B-E149-A94D-93B22402D214}" dt="2018-07-30T13:48:41.520" v="2127"/>
          <ac:picMkLst>
            <pc:docMk/>
            <pc:sldMk cId="3145383834" sldId="319"/>
            <ac:picMk id="3" creationId="{93A5A1D5-14B6-174C-A6DC-EA4E9A7076BB}"/>
          </ac:picMkLst>
        </pc:picChg>
      </pc:sldChg>
      <pc:sldChg chg="addSp modSp add setBg">
        <pc:chgData name="J Barker" userId="8227ee0e-fd3b-4e42-9476-b3edf034b415" providerId="ADAL" clId="{FCDEBE66-0B1B-E149-A94D-93B22402D214}" dt="2018-07-30T14:55:29.404" v="3255" actId="14100"/>
        <pc:sldMkLst>
          <pc:docMk/>
          <pc:sldMk cId="1518696807" sldId="320"/>
        </pc:sldMkLst>
        <pc:spChg chg="add mod">
          <ac:chgData name="J Barker" userId="8227ee0e-fd3b-4e42-9476-b3edf034b415" providerId="ADAL" clId="{FCDEBE66-0B1B-E149-A94D-93B22402D214}" dt="2018-07-30T13:55:38.351" v="2371" actId="1076"/>
          <ac:spMkLst>
            <pc:docMk/>
            <pc:sldMk cId="1518696807" sldId="320"/>
            <ac:spMk id="3" creationId="{BC9108D8-3198-EC4D-91C9-3661A8452205}"/>
          </ac:spMkLst>
        </pc:spChg>
        <pc:spChg chg="add mod">
          <ac:chgData name="J Barker" userId="8227ee0e-fd3b-4e42-9476-b3edf034b415" providerId="ADAL" clId="{FCDEBE66-0B1B-E149-A94D-93B22402D214}" dt="2018-07-30T14:55:29.404" v="3255" actId="14100"/>
          <ac:spMkLst>
            <pc:docMk/>
            <pc:sldMk cId="1518696807" sldId="320"/>
            <ac:spMk id="4" creationId="{D418CA7A-4AE0-B94C-BEED-55A029CE33F4}"/>
          </ac:spMkLst>
        </pc:spChg>
        <pc:picChg chg="add mod">
          <ac:chgData name="J Barker" userId="8227ee0e-fd3b-4e42-9476-b3edf034b415" providerId="ADAL" clId="{FCDEBE66-0B1B-E149-A94D-93B22402D214}" dt="2018-07-30T13:52:55.431" v="2130" actId="1076"/>
          <ac:picMkLst>
            <pc:docMk/>
            <pc:sldMk cId="1518696807" sldId="320"/>
            <ac:picMk id="2" creationId="{A385B9EB-8BF6-B441-B589-02914EE0FCAC}"/>
          </ac:picMkLst>
        </pc:picChg>
      </pc:sldChg>
      <pc:sldChg chg="addSp modSp add ord setBg">
        <pc:chgData name="J Barker" userId="8227ee0e-fd3b-4e42-9476-b3edf034b415" providerId="ADAL" clId="{FCDEBE66-0B1B-E149-A94D-93B22402D214}" dt="2018-07-30T14:10:46.131" v="2685"/>
        <pc:sldMkLst>
          <pc:docMk/>
          <pc:sldMk cId="665330760" sldId="321"/>
        </pc:sldMkLst>
        <pc:picChg chg="add mod modCrop">
          <ac:chgData name="J Barker" userId="8227ee0e-fd3b-4e42-9476-b3edf034b415" providerId="ADAL" clId="{FCDEBE66-0B1B-E149-A94D-93B22402D214}" dt="2018-07-30T14:02:02.622" v="2381" actId="14100"/>
          <ac:picMkLst>
            <pc:docMk/>
            <pc:sldMk cId="665330760" sldId="321"/>
            <ac:picMk id="2" creationId="{9DA7BB8D-8AF2-6B44-B685-CE4BF8A7D0BD}"/>
          </ac:picMkLst>
        </pc:picChg>
      </pc:sldChg>
      <pc:sldChg chg="addSp modSp add">
        <pc:chgData name="J Barker" userId="8227ee0e-fd3b-4e42-9476-b3edf034b415" providerId="ADAL" clId="{FCDEBE66-0B1B-E149-A94D-93B22402D214}" dt="2018-07-30T14:11:46.501" v="2776" actId="14100"/>
        <pc:sldMkLst>
          <pc:docMk/>
          <pc:sldMk cId="2848365787" sldId="322"/>
        </pc:sldMkLst>
        <pc:spChg chg="add mod">
          <ac:chgData name="J Barker" userId="8227ee0e-fd3b-4e42-9476-b3edf034b415" providerId="ADAL" clId="{FCDEBE66-0B1B-E149-A94D-93B22402D214}" dt="2018-07-30T14:10:09.505" v="2682" actId="14100"/>
          <ac:spMkLst>
            <pc:docMk/>
            <pc:sldMk cId="2848365787" sldId="322"/>
            <ac:spMk id="3" creationId="{BBDB868A-1774-AC4E-844C-E4E4F0E593B3}"/>
          </ac:spMkLst>
        </pc:spChg>
        <pc:spChg chg="add mod">
          <ac:chgData name="J Barker" userId="8227ee0e-fd3b-4e42-9476-b3edf034b415" providerId="ADAL" clId="{FCDEBE66-0B1B-E149-A94D-93B22402D214}" dt="2018-07-30T14:11:46.501" v="2776" actId="14100"/>
          <ac:spMkLst>
            <pc:docMk/>
            <pc:sldMk cId="2848365787" sldId="322"/>
            <ac:spMk id="4" creationId="{869277B7-BF8C-0D4E-85BA-FD6AB9CADBBB}"/>
          </ac:spMkLst>
        </pc:spChg>
        <pc:picChg chg="add mod modCrop">
          <ac:chgData name="J Barker" userId="8227ee0e-fd3b-4e42-9476-b3edf034b415" providerId="ADAL" clId="{FCDEBE66-0B1B-E149-A94D-93B22402D214}" dt="2018-07-30T14:10:22.687" v="2684" actId="732"/>
          <ac:picMkLst>
            <pc:docMk/>
            <pc:sldMk cId="2848365787" sldId="322"/>
            <ac:picMk id="2" creationId="{E130ED21-D5C5-EA47-B1D2-AC22C722A9D8}"/>
          </ac:picMkLst>
        </pc:picChg>
      </pc:sldChg>
      <pc:sldChg chg="addSp modSp add">
        <pc:chgData name="J Barker" userId="8227ee0e-fd3b-4e42-9476-b3edf034b415" providerId="ADAL" clId="{FCDEBE66-0B1B-E149-A94D-93B22402D214}" dt="2018-07-30T14:47:08.779" v="3145" actId="207"/>
        <pc:sldMkLst>
          <pc:docMk/>
          <pc:sldMk cId="1496162615" sldId="323"/>
        </pc:sldMkLst>
        <pc:spChg chg="add mod">
          <ac:chgData name="J Barker" userId="8227ee0e-fd3b-4e42-9476-b3edf034b415" providerId="ADAL" clId="{FCDEBE66-0B1B-E149-A94D-93B22402D214}" dt="2018-07-30T14:47:08.779" v="3145" actId="207"/>
          <ac:spMkLst>
            <pc:docMk/>
            <pc:sldMk cId="1496162615" sldId="323"/>
            <ac:spMk id="2" creationId="{8C4A680E-9B73-ED46-9085-F62C334D7441}"/>
          </ac:spMkLst>
        </pc:spChg>
        <pc:spChg chg="add mod">
          <ac:chgData name="J Barker" userId="8227ee0e-fd3b-4e42-9476-b3edf034b415" providerId="ADAL" clId="{FCDEBE66-0B1B-E149-A94D-93B22402D214}" dt="2018-07-30T14:13:31.112" v="2939" actId="1076"/>
          <ac:spMkLst>
            <pc:docMk/>
            <pc:sldMk cId="1496162615" sldId="323"/>
            <ac:spMk id="3" creationId="{C2D66D74-C600-AC43-98A9-C1862F1F73C4}"/>
          </ac:spMkLst>
        </pc:spChg>
        <pc:spChg chg="add mod">
          <ac:chgData name="J Barker" userId="8227ee0e-fd3b-4e42-9476-b3edf034b415" providerId="ADAL" clId="{FCDEBE66-0B1B-E149-A94D-93B22402D214}" dt="2018-07-30T14:13:56.759" v="2997" actId="14100"/>
          <ac:spMkLst>
            <pc:docMk/>
            <pc:sldMk cId="1496162615" sldId="323"/>
            <ac:spMk id="4" creationId="{983C2D9A-FE2A-CB45-8754-3A63D59E0BFA}"/>
          </ac:spMkLst>
        </pc:spChg>
      </pc:sldChg>
      <pc:sldChg chg="addSp delSp modSp add modTransition setBg">
        <pc:chgData name="J Barker" userId="8227ee0e-fd3b-4e42-9476-b3edf034b415" providerId="ADAL" clId="{FCDEBE66-0B1B-E149-A94D-93B22402D214}" dt="2018-07-30T14:31:25.970" v="3016"/>
        <pc:sldMkLst>
          <pc:docMk/>
          <pc:sldMk cId="2979384888" sldId="324"/>
        </pc:sldMkLst>
        <pc:spChg chg="del">
          <ac:chgData name="J Barker" userId="8227ee0e-fd3b-4e42-9476-b3edf034b415" providerId="ADAL" clId="{FCDEBE66-0B1B-E149-A94D-93B22402D214}" dt="2018-07-30T14:30:00.280" v="3003" actId="478"/>
          <ac:spMkLst>
            <pc:docMk/>
            <pc:sldMk cId="2979384888" sldId="324"/>
            <ac:spMk id="2" creationId="{BFBBF289-A19B-1E44-98CE-892A5A1C5564}"/>
          </ac:spMkLst>
        </pc:spChg>
        <pc:spChg chg="add mod">
          <ac:chgData name="J Barker" userId="8227ee0e-fd3b-4e42-9476-b3edf034b415" providerId="ADAL" clId="{FCDEBE66-0B1B-E149-A94D-93B22402D214}" dt="2018-07-30T14:31:13.847" v="3015" actId="1076"/>
          <ac:spMkLst>
            <pc:docMk/>
            <pc:sldMk cId="2979384888" sldId="324"/>
            <ac:spMk id="3" creationId="{581F6FC3-3F1D-2E45-997F-1AC35578AD42}"/>
          </ac:spMkLst>
        </pc:spChg>
        <pc:picChg chg="add mod">
          <ac:chgData name="J Barker" userId="8227ee0e-fd3b-4e42-9476-b3edf034b415" providerId="ADAL" clId="{FCDEBE66-0B1B-E149-A94D-93B22402D214}" dt="2018-07-30T14:30:47.992" v="3008" actId="14100"/>
          <ac:picMkLst>
            <pc:docMk/>
            <pc:sldMk cId="2979384888" sldId="324"/>
            <ac:picMk id="5" creationId="{028D0826-E093-0341-BA69-85378A8BE9CC}"/>
          </ac:picMkLst>
        </pc:picChg>
      </pc:sldChg>
      <pc:sldChg chg="addSp modSp add setBg">
        <pc:chgData name="J Barker" userId="8227ee0e-fd3b-4e42-9476-b3edf034b415" providerId="ADAL" clId="{FCDEBE66-0B1B-E149-A94D-93B22402D214}" dt="2018-07-30T14:32:40.803" v="3024"/>
        <pc:sldMkLst>
          <pc:docMk/>
          <pc:sldMk cId="497276259" sldId="325"/>
        </pc:sldMkLst>
        <pc:picChg chg="add mod">
          <ac:chgData name="J Barker" userId="8227ee0e-fd3b-4e42-9476-b3edf034b415" providerId="ADAL" clId="{FCDEBE66-0B1B-E149-A94D-93B22402D214}" dt="2018-07-30T14:31:53.300" v="3019" actId="1076"/>
          <ac:picMkLst>
            <pc:docMk/>
            <pc:sldMk cId="497276259" sldId="325"/>
            <ac:picMk id="3" creationId="{F9B1B823-35A9-FE49-A044-21509AB38B74}"/>
          </ac:picMkLst>
        </pc:picChg>
        <pc:picChg chg="add mod">
          <ac:chgData name="J Barker" userId="8227ee0e-fd3b-4e42-9476-b3edf034b415" providerId="ADAL" clId="{FCDEBE66-0B1B-E149-A94D-93B22402D214}" dt="2018-07-30T14:32:26.167" v="3023" actId="14100"/>
          <ac:picMkLst>
            <pc:docMk/>
            <pc:sldMk cId="497276259" sldId="325"/>
            <ac:picMk id="4" creationId="{1E1B21D8-D81A-2B4B-A104-536D9B2CBEF8}"/>
          </ac:picMkLst>
        </pc:picChg>
      </pc:sldChg>
      <pc:sldChg chg="addSp delSp modSp add setBg">
        <pc:chgData name="J Barker" userId="8227ee0e-fd3b-4e42-9476-b3edf034b415" providerId="ADAL" clId="{FCDEBE66-0B1B-E149-A94D-93B22402D214}" dt="2018-07-30T14:34:01.518" v="3034"/>
        <pc:sldMkLst>
          <pc:docMk/>
          <pc:sldMk cId="1977962104" sldId="326"/>
        </pc:sldMkLst>
        <pc:picChg chg="add mod">
          <ac:chgData name="J Barker" userId="8227ee0e-fd3b-4e42-9476-b3edf034b415" providerId="ADAL" clId="{FCDEBE66-0B1B-E149-A94D-93B22402D214}" dt="2018-07-30T14:33:05.607" v="3027" actId="1076"/>
          <ac:picMkLst>
            <pc:docMk/>
            <pc:sldMk cId="1977962104" sldId="326"/>
            <ac:picMk id="3" creationId="{7B7BB61E-A28F-AC44-B0D9-93E8F86CE527}"/>
          </ac:picMkLst>
        </pc:picChg>
        <pc:picChg chg="add mod modCrop">
          <ac:chgData name="J Barker" userId="8227ee0e-fd3b-4e42-9476-b3edf034b415" providerId="ADAL" clId="{FCDEBE66-0B1B-E149-A94D-93B22402D214}" dt="2018-07-30T14:33:40.970" v="3031" actId="732"/>
          <ac:picMkLst>
            <pc:docMk/>
            <pc:sldMk cId="1977962104" sldId="326"/>
            <ac:picMk id="5" creationId="{4EB48159-A6B4-F046-9245-86AA3C65DF05}"/>
          </ac:picMkLst>
        </pc:picChg>
        <pc:picChg chg="add del mod">
          <ac:chgData name="J Barker" userId="8227ee0e-fd3b-4e42-9476-b3edf034b415" providerId="ADAL" clId="{FCDEBE66-0B1B-E149-A94D-93B22402D214}" dt="2018-07-30T14:34:01.518" v="3034"/>
          <ac:picMkLst>
            <pc:docMk/>
            <pc:sldMk cId="1977962104" sldId="326"/>
            <ac:picMk id="7" creationId="{ABD824A7-1053-A14D-94DC-C52C45B291CD}"/>
          </ac:picMkLst>
        </pc:picChg>
      </pc:sldChg>
      <pc:sldChg chg="addSp modSp add setBg">
        <pc:chgData name="J Barker" userId="8227ee0e-fd3b-4e42-9476-b3edf034b415" providerId="ADAL" clId="{FCDEBE66-0B1B-E149-A94D-93B22402D214}" dt="2018-07-30T14:35:53.996" v="3046" actId="1076"/>
        <pc:sldMkLst>
          <pc:docMk/>
          <pc:sldMk cId="2350656723" sldId="327"/>
        </pc:sldMkLst>
        <pc:picChg chg="add mod modCrop">
          <ac:chgData name="J Barker" userId="8227ee0e-fd3b-4e42-9476-b3edf034b415" providerId="ADAL" clId="{FCDEBE66-0B1B-E149-A94D-93B22402D214}" dt="2018-07-30T14:35:10.707" v="3041" actId="1076"/>
          <ac:picMkLst>
            <pc:docMk/>
            <pc:sldMk cId="2350656723" sldId="327"/>
            <ac:picMk id="2" creationId="{4CC46844-3C48-2C4C-AB94-C928A678E406}"/>
          </ac:picMkLst>
        </pc:picChg>
        <pc:picChg chg="add mod">
          <ac:chgData name="J Barker" userId="8227ee0e-fd3b-4e42-9476-b3edf034b415" providerId="ADAL" clId="{FCDEBE66-0B1B-E149-A94D-93B22402D214}" dt="2018-07-30T14:35:53.996" v="3046" actId="1076"/>
          <ac:picMkLst>
            <pc:docMk/>
            <pc:sldMk cId="2350656723" sldId="327"/>
            <ac:picMk id="4" creationId="{FC449323-7670-254A-A5AB-8B0C41942499}"/>
          </ac:picMkLst>
        </pc:picChg>
      </pc:sldChg>
      <pc:sldChg chg="addSp modSp add">
        <pc:chgData name="J Barker" userId="8227ee0e-fd3b-4e42-9476-b3edf034b415" providerId="ADAL" clId="{FCDEBE66-0B1B-E149-A94D-93B22402D214}" dt="2018-07-30T14:37:00.426" v="3051" actId="14100"/>
        <pc:sldMkLst>
          <pc:docMk/>
          <pc:sldMk cId="2186144430" sldId="328"/>
        </pc:sldMkLst>
        <pc:picChg chg="add mod">
          <ac:chgData name="J Barker" userId="8227ee0e-fd3b-4e42-9476-b3edf034b415" providerId="ADAL" clId="{FCDEBE66-0B1B-E149-A94D-93B22402D214}" dt="2018-07-30T14:36:32.614" v="3049" actId="1076"/>
          <ac:picMkLst>
            <pc:docMk/>
            <pc:sldMk cId="2186144430" sldId="328"/>
            <ac:picMk id="3" creationId="{EC190837-E9FD-0A41-BA06-AF65FD5A0A37}"/>
          </ac:picMkLst>
        </pc:picChg>
        <pc:picChg chg="add mod">
          <ac:chgData name="J Barker" userId="8227ee0e-fd3b-4e42-9476-b3edf034b415" providerId="ADAL" clId="{FCDEBE66-0B1B-E149-A94D-93B22402D214}" dt="2018-07-30T14:37:00.426" v="3051" actId="14100"/>
          <ac:picMkLst>
            <pc:docMk/>
            <pc:sldMk cId="2186144430" sldId="328"/>
            <ac:picMk id="4" creationId="{35BF05EB-1FB2-774F-8636-880BC138323F}"/>
          </ac:picMkLst>
        </pc:picChg>
      </pc:sldChg>
      <pc:sldChg chg="modSp add">
        <pc:chgData name="J Barker" userId="8227ee0e-fd3b-4e42-9476-b3edf034b415" providerId="ADAL" clId="{FCDEBE66-0B1B-E149-A94D-93B22402D214}" dt="2018-07-30T14:45:54.550" v="3093" actId="20577"/>
        <pc:sldMkLst>
          <pc:docMk/>
          <pc:sldMk cId="2477791420" sldId="329"/>
        </pc:sldMkLst>
        <pc:spChg chg="mod">
          <ac:chgData name="J Barker" userId="8227ee0e-fd3b-4e42-9476-b3edf034b415" providerId="ADAL" clId="{FCDEBE66-0B1B-E149-A94D-93B22402D214}" dt="2018-07-30T14:45:54.550" v="3093" actId="20577"/>
          <ac:spMkLst>
            <pc:docMk/>
            <pc:sldMk cId="2477791420" sldId="329"/>
            <ac:spMk id="4" creationId="{DF3E93B3-FAB0-6D45-9DFB-B0C967567A1D}"/>
          </ac:spMkLst>
        </pc:spChg>
      </pc:sldChg>
      <pc:sldChg chg="modSp add">
        <pc:chgData name="J Barker" userId="8227ee0e-fd3b-4e42-9476-b3edf034b415" providerId="ADAL" clId="{FCDEBE66-0B1B-E149-A94D-93B22402D214}" dt="2018-07-30T14:46:25.350" v="3138" actId="20577"/>
        <pc:sldMkLst>
          <pc:docMk/>
          <pc:sldMk cId="2092813599" sldId="330"/>
        </pc:sldMkLst>
        <pc:spChg chg="mod">
          <ac:chgData name="J Barker" userId="8227ee0e-fd3b-4e42-9476-b3edf034b415" providerId="ADAL" clId="{FCDEBE66-0B1B-E149-A94D-93B22402D214}" dt="2018-07-30T14:46:25.350" v="3138" actId="20577"/>
          <ac:spMkLst>
            <pc:docMk/>
            <pc:sldMk cId="2092813599" sldId="330"/>
            <ac:spMk id="4" creationId="{DF3E93B3-FAB0-6D45-9DFB-B0C967567A1D}"/>
          </ac:spMkLst>
        </pc:spChg>
      </pc:sldChg>
      <pc:sldChg chg="modSp add">
        <pc:chgData name="J Barker" userId="8227ee0e-fd3b-4e42-9476-b3edf034b415" providerId="ADAL" clId="{FCDEBE66-0B1B-E149-A94D-93B22402D214}" dt="2018-07-30T14:46:35.318" v="3144" actId="20577"/>
        <pc:sldMkLst>
          <pc:docMk/>
          <pc:sldMk cId="3201213363" sldId="331"/>
        </pc:sldMkLst>
        <pc:spChg chg="mod">
          <ac:chgData name="J Barker" userId="8227ee0e-fd3b-4e42-9476-b3edf034b415" providerId="ADAL" clId="{FCDEBE66-0B1B-E149-A94D-93B22402D214}" dt="2018-07-30T14:46:35.318" v="3144" actId="20577"/>
          <ac:spMkLst>
            <pc:docMk/>
            <pc:sldMk cId="3201213363" sldId="331"/>
            <ac:spMk id="4" creationId="{DF3E93B3-FAB0-6D45-9DFB-B0C967567A1D}"/>
          </ac:spMkLst>
        </pc:spChg>
      </pc:sldChg>
      <pc:sldChg chg="addSp modSp add">
        <pc:chgData name="J Barker" userId="8227ee0e-fd3b-4e42-9476-b3edf034b415" providerId="ADAL" clId="{FCDEBE66-0B1B-E149-A94D-93B22402D214}" dt="2018-07-30T14:49:19.353" v="3182" actId="931"/>
        <pc:sldMkLst>
          <pc:docMk/>
          <pc:sldMk cId="4251825651" sldId="332"/>
        </pc:sldMkLst>
        <pc:picChg chg="add mod">
          <ac:chgData name="J Barker" userId="8227ee0e-fd3b-4e42-9476-b3edf034b415" providerId="ADAL" clId="{FCDEBE66-0B1B-E149-A94D-93B22402D214}" dt="2018-07-30T14:49:19.353" v="3182" actId="931"/>
          <ac:picMkLst>
            <pc:docMk/>
            <pc:sldMk cId="4251825651" sldId="332"/>
            <ac:picMk id="3" creationId="{DAAB70A5-570D-7142-9969-B86257EBACCA}"/>
          </ac:picMkLst>
        </pc:picChg>
      </pc:sldChg>
      <pc:sldChg chg="addSp modSp add">
        <pc:chgData name="J Barker" userId="8227ee0e-fd3b-4e42-9476-b3edf034b415" providerId="ADAL" clId="{FCDEBE66-0B1B-E149-A94D-93B22402D214}" dt="2018-07-30T14:50:10.338" v="3184" actId="931"/>
        <pc:sldMkLst>
          <pc:docMk/>
          <pc:sldMk cId="2509702" sldId="333"/>
        </pc:sldMkLst>
        <pc:picChg chg="add mod">
          <ac:chgData name="J Barker" userId="8227ee0e-fd3b-4e42-9476-b3edf034b415" providerId="ADAL" clId="{FCDEBE66-0B1B-E149-A94D-93B22402D214}" dt="2018-07-30T14:50:10.338" v="3184" actId="931"/>
          <ac:picMkLst>
            <pc:docMk/>
            <pc:sldMk cId="2509702" sldId="333"/>
            <ac:picMk id="3" creationId="{4B764C8C-7B36-0D45-8794-D574D82EA454}"/>
          </ac:picMkLst>
        </pc:picChg>
      </pc:sldChg>
      <pc:sldChg chg="addSp modSp add">
        <pc:chgData name="J Barker" userId="8227ee0e-fd3b-4e42-9476-b3edf034b415" providerId="ADAL" clId="{FCDEBE66-0B1B-E149-A94D-93B22402D214}" dt="2018-07-30T14:50:44.780" v="3187" actId="1076"/>
        <pc:sldMkLst>
          <pc:docMk/>
          <pc:sldMk cId="2206815815" sldId="334"/>
        </pc:sldMkLst>
        <pc:picChg chg="add mod">
          <ac:chgData name="J Barker" userId="8227ee0e-fd3b-4e42-9476-b3edf034b415" providerId="ADAL" clId="{FCDEBE66-0B1B-E149-A94D-93B22402D214}" dt="2018-07-30T14:50:44.780" v="3187" actId="1076"/>
          <ac:picMkLst>
            <pc:docMk/>
            <pc:sldMk cId="2206815815" sldId="334"/>
            <ac:picMk id="3" creationId="{7C67811E-2284-AA4F-A365-7BBF6DCAA84C}"/>
          </ac:picMkLst>
        </pc:picChg>
      </pc:sldChg>
      <pc:sldChg chg="add">
        <pc:chgData name="J Barker" userId="8227ee0e-fd3b-4e42-9476-b3edf034b415" providerId="ADAL" clId="{FCDEBE66-0B1B-E149-A94D-93B22402D214}" dt="2018-07-30T14:51:38.436" v="3190"/>
        <pc:sldMkLst>
          <pc:docMk/>
          <pc:sldMk cId="4235578464" sldId="335"/>
        </pc:sldMkLst>
      </pc:sldChg>
      <pc:sldChg chg="add">
        <pc:chgData name="J Barker" userId="8227ee0e-fd3b-4e42-9476-b3edf034b415" providerId="ADAL" clId="{FCDEBE66-0B1B-E149-A94D-93B22402D214}" dt="2018-07-30T14:51:38.436" v="3190"/>
        <pc:sldMkLst>
          <pc:docMk/>
          <pc:sldMk cId="329835889" sldId="336"/>
        </pc:sldMkLst>
      </pc:sldChg>
      <pc:sldChg chg="add">
        <pc:chgData name="J Barker" userId="8227ee0e-fd3b-4e42-9476-b3edf034b415" providerId="ADAL" clId="{FCDEBE66-0B1B-E149-A94D-93B22402D214}" dt="2018-07-30T14:51:38.436" v="3190"/>
        <pc:sldMkLst>
          <pc:docMk/>
          <pc:sldMk cId="2630139292" sldId="337"/>
        </pc:sldMkLst>
      </pc:sldChg>
    </pc:docChg>
  </pc:docChgLst>
  <pc:docChgLst>
    <pc:chgData name="J Barker" userId="S::jbarker@highamsparkschool.co.uk::8227ee0e-fd3b-4e42-9476-b3edf034b415" providerId="AD" clId="Web-{601A2C7A-A334-23EE-E6B9-E793FE5EFFF2}"/>
    <pc:docChg chg="modSld">
      <pc:chgData name="J Barker" userId="S::jbarker@highamsparkschool.co.uk::8227ee0e-fd3b-4e42-9476-b3edf034b415" providerId="AD" clId="Web-{601A2C7A-A334-23EE-E6B9-E793FE5EFFF2}" dt="2018-07-30T14:23:16.113" v="3" actId="14100"/>
      <pc:docMkLst>
        <pc:docMk/>
      </pc:docMkLst>
      <pc:sldChg chg="addSp delSp modSp">
        <pc:chgData name="J Barker" userId="S::jbarker@highamsparkschool.co.uk::8227ee0e-fd3b-4e42-9476-b3edf034b415" providerId="AD" clId="Web-{601A2C7A-A334-23EE-E6B9-E793FE5EFFF2}" dt="2018-07-30T14:23:16.113" v="3" actId="14100"/>
        <pc:sldMkLst>
          <pc:docMk/>
          <pc:sldMk cId="0" sldId="270"/>
        </pc:sldMkLst>
        <pc:spChg chg="del">
          <ac:chgData name="J Barker" userId="S::jbarker@highamsparkschool.co.uk::8227ee0e-fd3b-4e42-9476-b3edf034b415" providerId="AD" clId="Web-{601A2C7A-A334-23EE-E6B9-E793FE5EFFF2}" dt="2018-07-30T14:23:09.754" v="2"/>
          <ac:spMkLst>
            <pc:docMk/>
            <pc:sldMk cId="0" sldId="270"/>
            <ac:spMk id="5" creationId="{00000000-0000-0000-0000-000000000000}"/>
          </ac:spMkLst>
        </pc:spChg>
        <pc:picChg chg="add mod">
          <ac:chgData name="J Barker" userId="S::jbarker@highamsparkschool.co.uk::8227ee0e-fd3b-4e42-9476-b3edf034b415" providerId="AD" clId="Web-{601A2C7A-A334-23EE-E6B9-E793FE5EFFF2}" dt="2018-07-30T14:23:16.113" v="3" actId="14100"/>
          <ac:picMkLst>
            <pc:docMk/>
            <pc:sldMk cId="0" sldId="270"/>
            <ac:picMk id="2" creationId="{8360F2F3-7CBD-4CFF-B31E-A50498FD123D}"/>
          </ac:picMkLst>
        </pc:picChg>
      </pc:sldChg>
    </pc:docChg>
  </pc:docChgLst>
  <pc:docChgLst>
    <pc:chgData name="J Barker" userId="8227ee0e-fd3b-4e42-9476-b3edf034b415" providerId="ADAL" clId="{B73A2F80-F6A5-40EC-8875-AAC22C1CFAE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18/10/2018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CDFC-0183-4459-B46C-F2EC9CD0E2F0}" type="slidenum">
              <a:rPr lang="en-GB">
                <a:solidFill>
                  <a:prstClr val="black"/>
                </a:solidFill>
              </a:rPr>
              <a:pPr/>
              <a:t>18</a:t>
            </a:fld>
            <a:endParaRPr lang="en-GB">
              <a:solidFill>
                <a:prstClr val="black"/>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7397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F5142752-B1A9-3A42-AD4E-87488BEA578D}"/>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2269002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61610137-3BE1-994E-80AE-1D6DEAEBA61D}"/>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295667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3226417A-AD43-AD4A-8573-4CA28CE1FEF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90898833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24668C12-AC18-5949-A819-71B3C1745F0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01991918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9E785CDE-53E1-0145-9E7F-9B0B398FE32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8021549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33E815B0-5C4A-4D46-A90E-77A137D3620D}"/>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2710718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003FD07-B09B-F948-B229-4B575EDCEEC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73496774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80D47FB7-652F-1343-83D9-7ED2D4B9F31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27618425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FF02265D-9085-BC4C-8085-102360896C85}"/>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9531441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0A39579D-4152-A54D-8E53-F35D5312153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721719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BD28422E-1886-0A46-81B5-9EDCDF0655F0}"/>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9450215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89B53DAD-A522-4B4E-9199-11154F43541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166620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DD156382-E3DA-074D-B8DE-5F42C629A242}"/>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004C278E-1C9D-BB46-814A-4CE8572F185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0D2F78B-1D65-B34A-A239-E46461806028}"/>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7Kd</a:t>
            </a:r>
            <a:endParaRPr lang="en-GB" altLang="en-US" sz="1013">
              <a:latin typeface="Arial Black" panose="020B0604020202020204" pitchFamily="34" charset="0"/>
            </a:endParaRPr>
          </a:p>
        </p:txBody>
      </p:sp>
      <p:sp>
        <p:nvSpPr>
          <p:cNvPr id="7" name="Text Box 14">
            <a:extLst>
              <a:ext uri="{FF2B5EF4-FFF2-40B4-BE49-F238E27FC236}">
                <a16:creationId xmlns:a16="http://schemas.microsoft.com/office/drawing/2014/main" id="{D1BD7522-4770-D443-81F3-58C36E7A72E2}"/>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Pressure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50BDA183-08D0-F348-8590-F53DC725F9FF}"/>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14054212"/>
      </p:ext>
    </p:extLst>
  </p:cSld>
  <p:clrMapOvr>
    <a:masterClrMapping/>
  </p:clrMapOvr>
  <p:transition>
    <p:sndAc>
      <p:stSnd>
        <p:snd r:embed="rId1" name="click.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717E36CB-BD19-5846-8DF1-D16B4F7E7E6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0CF12956-7698-0A41-9B65-6DEE4000EE65}"/>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43C7018F-B066-C345-A1BF-52C162C638C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7Kd</a:t>
            </a:r>
            <a:endParaRPr lang="en-GB" altLang="en-US" sz="1013">
              <a:latin typeface="Arial Black"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A1E543EE-BACE-1144-9134-9997568436FA}"/>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79571808"/>
      </p:ext>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9.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7.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6.jpg"/><Relationship Id="rId2" Type="http://schemas.openxmlformats.org/officeDocument/2006/relationships/slideLayout" Target="../slideLayouts/slideLayout71.xml"/><Relationship Id="rId16" Type="http://schemas.openxmlformats.org/officeDocument/2006/relationships/audio" Target="../media/audio1.wav"/><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7.jp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6.jpg"/><Relationship Id="rId2" Type="http://schemas.openxmlformats.org/officeDocument/2006/relationships/slideLayout" Target="../slideLayouts/slideLayout85.xml"/><Relationship Id="rId16"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18/10/2018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4CFC3758-50A7-7F41-B373-C07D618BEEE0}"/>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479DAF32-E0E1-9D4A-BC3B-B3059ECF4AD5}"/>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E7982561-A469-FE42-A7E7-CAEA08C2EA3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49895577"/>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20093334-65E1-AB4F-81B9-D962D1CA74D1}"/>
              </a:ext>
            </a:extLst>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45D7FFE3-236A-7C4C-AD56-93D585DD4748}"/>
              </a:ext>
            </a:extLst>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2319747D-10E4-1C4D-9BA1-4FF2334119F9}"/>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8A7380B7-A9CA-A548-BD1B-00DB9171DE7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7Kd</a:t>
            </a:r>
            <a:endParaRPr lang="en-GB" altLang="en-US" sz="1013">
              <a:latin typeface="Arial Black" panose="020B0604020202020204" pitchFamily="34" charset="0"/>
            </a:endParaRPr>
          </a:p>
        </p:txBody>
      </p:sp>
      <p:sp>
        <p:nvSpPr>
          <p:cNvPr id="54286" name="Text Box 14">
            <a:extLst>
              <a:ext uri="{FF2B5EF4-FFF2-40B4-BE49-F238E27FC236}">
                <a16:creationId xmlns:a16="http://schemas.microsoft.com/office/drawing/2014/main" id="{D1B92E82-FF1D-434B-A4D9-9924ACBA387C}"/>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Pressure</a:t>
            </a:r>
          </a:p>
        </p:txBody>
      </p:sp>
      <p:sp>
        <p:nvSpPr>
          <p:cNvPr id="9" name="Text Placeholder 8">
            <a:extLst>
              <a:ext uri="{FF2B5EF4-FFF2-40B4-BE49-F238E27FC236}">
                <a16:creationId xmlns:a16="http://schemas.microsoft.com/office/drawing/2014/main" id="{498319C8-E3A1-A94D-8731-A46B7F4BA8CF}"/>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142ABB5F-1669-094F-A538-C4474783DF09}"/>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74472902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6840AF02-756A-BB43-85C7-FFA3209532A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3848517C-640A-6940-B0D3-B6116857D37F}"/>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EE8D9F52-B9EF-BF48-8E60-3041B98F2B8F}"/>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61572142"/>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highamspark.fireflycloud.net/" TargetMode="External"/><Relationship Id="rId7" Type="http://schemas.openxmlformats.org/officeDocument/2006/relationships/hyperlink" Target="https://www.youtube.com/channel/UCevUL4wPdprao-yKOZ8GFNw" TargetMode="Externa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www.highamsparkschool.co.uk/" TargetMode="External"/><Relationship Id="rId5" Type="http://schemas.openxmlformats.org/officeDocument/2006/relationships/hyperlink" Target="https://www.pearsonactivelearn.com/"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hyperlink" Target="http://highamspark.fireflycloud.net/resource.aspx?id=6460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twigfil.ms/1PfEtc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video" Target="https://www.youtube.com/embed/QfdBwkOxCe4"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youtu.be/QfdBwkOxCe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0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18/10/2018</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0" y="777718"/>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9600" u="sng" kern="0" dirty="0">
                <a:solidFill>
                  <a:srgbClr val="000000"/>
                </a:solidFill>
                <a:latin typeface="Arial" panose="020B0604020202020204" pitchFamily="34" charset="0"/>
                <a:ea typeface="+mj-ea"/>
                <a:cs typeface="Arial" panose="020B0604020202020204" pitchFamily="34" charset="0"/>
              </a:rPr>
              <a:t>7Kd Pressure</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70484" y="4716012"/>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912822" y="4681824"/>
            <a:ext cx="857891" cy="361217"/>
          </a:xfrm>
          <a:prstGeom prst="rect">
            <a:avLst/>
          </a:prstGeom>
        </p:spPr>
      </p:pic>
      <p:pic>
        <p:nvPicPr>
          <p:cNvPr id="2050"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11"/>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910" y="4681824"/>
            <a:ext cx="461676" cy="461676"/>
          </a:xfrm>
          <a:prstGeom prst="rect">
            <a:avLst/>
          </a:prstGeom>
        </p:spPr>
      </p:pic>
      <p:sp>
        <p:nvSpPr>
          <p:cNvPr id="2" name="TextBox 1">
            <a:extLst>
              <a:ext uri="{FF2B5EF4-FFF2-40B4-BE49-F238E27FC236}">
                <a16:creationId xmlns:a16="http://schemas.microsoft.com/office/drawing/2014/main" id="{1BABB355-B298-E240-9DB7-B5BCA53E5475}"/>
              </a:ext>
            </a:extLst>
          </p:cNvPr>
          <p:cNvSpPr txBox="1"/>
          <p:nvPr/>
        </p:nvSpPr>
        <p:spPr>
          <a:xfrm>
            <a:off x="201881" y="1840675"/>
            <a:ext cx="8763989"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Pressure is the amount of force pushing on a certain area.</a:t>
            </a:r>
            <a:endParaRPr lang="en-US" dirty="0"/>
          </a:p>
        </p:txBody>
      </p:sp>
      <p:sp>
        <p:nvSpPr>
          <p:cNvPr id="19" name="Rectangle 18">
            <a:extLst>
              <a:ext uri="{FF2B5EF4-FFF2-40B4-BE49-F238E27FC236}">
                <a16:creationId xmlns:a16="http://schemas.microsoft.com/office/drawing/2014/main" id="{44EE2247-4B1B-5440-BE6E-DB918759F775}"/>
              </a:ext>
            </a:extLst>
          </p:cNvPr>
          <p:cNvSpPr/>
          <p:nvPr/>
        </p:nvSpPr>
        <p:spPr>
          <a:xfrm>
            <a:off x="160590" y="3010589"/>
            <a:ext cx="3485133" cy="1278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Rectangle 19">
            <a:extLst>
              <a:ext uri="{FF2B5EF4-FFF2-40B4-BE49-F238E27FC236}">
                <a16:creationId xmlns:a16="http://schemas.microsoft.com/office/drawing/2014/main" id="{B8B37CD7-FF6A-6E43-86F1-9C4AE6354D10}"/>
              </a:ext>
            </a:extLst>
          </p:cNvPr>
          <p:cNvSpPr/>
          <p:nvPr/>
        </p:nvSpPr>
        <p:spPr>
          <a:xfrm>
            <a:off x="190004" y="2986991"/>
            <a:ext cx="3431969" cy="1264376"/>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mc:AlternateContent xmlns:mc="http://schemas.openxmlformats.org/markup-compatibility/2006" xmlns:a14="http://schemas.microsoft.com/office/drawing/2010/main">
        <mc:Choice Requires="a14">
          <p:sp>
            <p:nvSpPr>
              <p:cNvPr id="21" name="Text Box 26">
                <a:extLst>
                  <a:ext uri="{FF2B5EF4-FFF2-40B4-BE49-F238E27FC236}">
                    <a16:creationId xmlns:a16="http://schemas.microsoft.com/office/drawing/2014/main" id="{04FF22A7-0C95-3A40-83F1-A2F231F8A8A4}"/>
                  </a:ext>
                </a:extLst>
              </p:cNvPr>
              <p:cNvSpPr txBox="1">
                <a:spLocks noChangeArrowheads="1"/>
              </p:cNvSpPr>
              <p:nvPr/>
            </p:nvSpPr>
            <p:spPr bwMode="auto">
              <a:xfrm>
                <a:off x="201880" y="3164977"/>
                <a:ext cx="3431970" cy="902876"/>
              </a:xfrm>
              <a:prstGeom prst="rect">
                <a:avLst/>
              </a:prstGeom>
              <a:noFill/>
              <a:ln w="38100">
                <a:noFill/>
                <a:miter lim="800000"/>
                <a:headEnd/>
                <a:tailEnd/>
              </a:ln>
            </p:spPr>
            <p:txBody>
              <a:bodyPr wrap="square">
                <a:spAutoFit/>
              </a:bodyPr>
              <a:lstStyle/>
              <a:p>
                <a:pPr algn="ctr">
                  <a:spcBef>
                    <a:spcPct val="50000"/>
                  </a:spcBef>
                </a:pPr>
                <a:r>
                  <a:rPr lang="en-GB" sz="3200" b="0" dirty="0">
                    <a:solidFill>
                      <a:srgbClr val="000000"/>
                    </a:solidFill>
                    <a:latin typeface="Arial" panose="020B0604020202020204" pitchFamily="34" charset="0"/>
                    <a:cs typeface="Arial" panose="020B0604020202020204" pitchFamily="34" charset="0"/>
                  </a:rPr>
                  <a:t>p</a:t>
                </a:r>
                <a14:m>
                  <m:oMath xmlns:m="http://schemas.openxmlformats.org/officeDocument/2006/math">
                    <m:r>
                      <m:rPr>
                        <m:nor/>
                      </m:rPr>
                      <a:rPr lang="en-GB" sz="3200" b="0" i="0" smtClean="0">
                        <a:solidFill>
                          <a:srgbClr val="000000"/>
                        </a:solidFill>
                        <a:latin typeface="Arial" panose="020B0604020202020204" pitchFamily="34" charset="0"/>
                        <a:cs typeface="Arial" panose="020B0604020202020204" pitchFamily="34" charset="0"/>
                      </a:rPr>
                      <m:t>ressure</m:t>
                    </m:r>
                    <m:r>
                      <a:rPr lang="en-GB" sz="3200" b="0" i="1" smtClean="0">
                        <a:solidFill>
                          <a:srgbClr val="000000"/>
                        </a:solidFill>
                        <a:latin typeface="Cambria Math" panose="02040503050406030204" pitchFamily="18" charset="0"/>
                        <a:cs typeface="Arial" panose="020B0604020202020204" pitchFamily="34" charset="0"/>
                      </a:rPr>
                      <m:t>= </m:t>
                    </m:r>
                    <m:f>
                      <m:fPr>
                        <m:ctrlPr>
                          <a:rPr lang="en-GB" sz="3200" b="0" i="1" smtClean="0">
                            <a:solidFill>
                              <a:srgbClr val="000000"/>
                            </a:solidFill>
                            <a:latin typeface="Cambria Math" panose="02040503050406030204" pitchFamily="18" charset="0"/>
                            <a:cs typeface="Arial" panose="020B0604020202020204" pitchFamily="34" charset="0"/>
                          </a:rPr>
                        </m:ctrlPr>
                      </m:fPr>
                      <m:num>
                        <m:r>
                          <m:rPr>
                            <m:nor/>
                          </m:rPr>
                          <a:rPr lang="en-GB" sz="3200" b="0" i="0" smtClean="0">
                            <a:solidFill>
                              <a:srgbClr val="000000"/>
                            </a:solidFill>
                            <a:latin typeface="Arial" panose="020B0604020202020204" pitchFamily="34" charset="0"/>
                            <a:cs typeface="Arial" panose="020B0604020202020204" pitchFamily="34" charset="0"/>
                          </a:rPr>
                          <m:t>force</m:t>
                        </m:r>
                      </m:num>
                      <m:den>
                        <m:r>
                          <m:rPr>
                            <m:nor/>
                          </m:rPr>
                          <a:rPr lang="en-GB" sz="3200" b="0" i="0" smtClean="0">
                            <a:solidFill>
                              <a:srgbClr val="000000"/>
                            </a:solidFill>
                            <a:latin typeface="Arial" panose="020B0604020202020204" pitchFamily="34" charset="0"/>
                            <a:cs typeface="Arial" panose="020B0604020202020204" pitchFamily="34" charset="0"/>
                          </a:rPr>
                          <m:t>area</m:t>
                        </m:r>
                      </m:den>
                    </m:f>
                  </m:oMath>
                </a14:m>
                <a:endParaRPr lang="en-US" sz="3200" dirty="0">
                  <a:solidFill>
                    <a:srgbClr val="000000"/>
                  </a:solidFill>
                  <a:latin typeface="Arial" panose="020B0604020202020204" pitchFamily="34" charset="0"/>
                  <a:cs typeface="Arial" panose="020B0604020202020204" pitchFamily="34" charset="0"/>
                </a:endParaRPr>
              </a:p>
            </p:txBody>
          </p:sp>
        </mc:Choice>
        <mc:Fallback xmlns="">
          <p:sp>
            <p:nvSpPr>
              <p:cNvPr id="21" name="Text Box 26">
                <a:extLst>
                  <a:ext uri="{FF2B5EF4-FFF2-40B4-BE49-F238E27FC236}">
                    <a16:creationId xmlns:a16="http://schemas.microsoft.com/office/drawing/2014/main" id="{04FF22A7-0C95-3A40-83F1-A2F231F8A8A4}"/>
                  </a:ext>
                </a:extLst>
              </p:cNvPr>
              <p:cNvSpPr txBox="1">
                <a:spLocks noRot="1" noChangeAspect="1" noMove="1" noResize="1" noEditPoints="1" noAdjustHandles="1" noChangeArrowheads="1" noChangeShapeType="1" noTextEdit="1"/>
              </p:cNvSpPr>
              <p:nvPr/>
            </p:nvSpPr>
            <p:spPr bwMode="auto">
              <a:xfrm>
                <a:off x="201880" y="3164977"/>
                <a:ext cx="3431970" cy="902876"/>
              </a:xfrm>
              <a:prstGeom prst="rect">
                <a:avLst/>
              </a:prstGeom>
              <a:blipFill>
                <a:blip r:embed="rId13"/>
                <a:stretch>
                  <a:fillRect l="-2214" b="-6944"/>
                </a:stretch>
              </a:blipFill>
              <a:ln w="38100">
                <a:noFill/>
                <a:miter lim="800000"/>
                <a:headEnd/>
                <a:tailEnd/>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00858F8B-7ACA-574D-A04B-C242C60E613C}"/>
              </a:ext>
            </a:extLst>
          </p:cNvPr>
          <p:cNvSpPr txBox="1"/>
          <p:nvPr/>
        </p:nvSpPr>
        <p:spPr>
          <a:xfrm>
            <a:off x="4096987" y="3396344"/>
            <a:ext cx="4631377"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“pressure equals force (N) ________ by area (m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9DDF5233-7315-8541-86F6-1CE8EA00A701}"/>
              </a:ext>
            </a:extLst>
          </p:cNvPr>
          <p:cNvSpPr txBox="1"/>
          <p:nvPr/>
        </p:nvSpPr>
        <p:spPr>
          <a:xfrm>
            <a:off x="4168238" y="3776352"/>
            <a:ext cx="1650670"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divided</a:t>
            </a:r>
            <a:endParaRPr lang="en-US" b="1" dirty="0">
              <a:solidFill>
                <a:srgbClr val="009242"/>
              </a:solidFill>
              <a:latin typeface="Arial" panose="020B0604020202020204" pitchFamily="34" charset="0"/>
              <a:cs typeface="Arial" panose="020B0604020202020204" pitchFamily="34" charset="0"/>
            </a:endParaRPr>
          </a:p>
        </p:txBody>
      </p:sp>
      <p:sp>
        <p:nvSpPr>
          <p:cNvPr id="24" name="AutoShape 26">
            <a:extLst>
              <a:ext uri="{FF2B5EF4-FFF2-40B4-BE49-F238E27FC236}">
                <a16:creationId xmlns:a16="http://schemas.microsoft.com/office/drawing/2014/main" id="{3E7CEE2F-751F-7141-BC69-02ED8C94CE24}"/>
              </a:ext>
            </a:extLst>
          </p:cNvPr>
          <p:cNvSpPr>
            <a:spLocks noChangeArrowheads="1"/>
          </p:cNvSpPr>
          <p:nvPr/>
        </p:nvSpPr>
        <p:spPr bwMode="auto">
          <a:xfrm>
            <a:off x="3859481" y="2433216"/>
            <a:ext cx="5201391" cy="880000"/>
          </a:xfrm>
          <a:prstGeom prst="roundRect">
            <a:avLst>
              <a:gd name="adj" fmla="val 1309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Write out the equation and complete what it means in words.</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2000"/>
                                        <p:tgtEl>
                                          <p:spTgt spid="2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9A3BA979-73C3-6A4C-B1EF-7061441212F7}"/>
              </a:ext>
            </a:extLst>
          </p:cNvPr>
          <p:cNvPicPr>
            <a:picLocks noChangeAspect="1"/>
          </p:cNvPicPr>
          <p:nvPr/>
        </p:nvPicPr>
        <p:blipFill>
          <a:blip r:embed="rId3"/>
          <a:stretch>
            <a:fillRect/>
          </a:stretch>
        </p:blipFill>
        <p:spPr>
          <a:xfrm>
            <a:off x="0" y="866734"/>
            <a:ext cx="6286500" cy="4051300"/>
          </a:xfrm>
          <a:prstGeom prst="rect">
            <a:avLst/>
          </a:prstGeom>
        </p:spPr>
      </p:pic>
      <p:sp>
        <p:nvSpPr>
          <p:cNvPr id="4" name="AutoShape 18">
            <a:extLst>
              <a:ext uri="{FF2B5EF4-FFF2-40B4-BE49-F238E27FC236}">
                <a16:creationId xmlns:a16="http://schemas.microsoft.com/office/drawing/2014/main" id="{9BE9CF17-EA0D-304F-B6E6-398BF82B0A38}"/>
              </a:ext>
            </a:extLst>
          </p:cNvPr>
          <p:cNvSpPr>
            <a:spLocks noChangeArrowheads="1"/>
          </p:cNvSpPr>
          <p:nvPr/>
        </p:nvSpPr>
        <p:spPr bwMode="auto">
          <a:xfrm>
            <a:off x="5391800" y="866899"/>
            <a:ext cx="3752200" cy="2186544"/>
          </a:xfrm>
          <a:prstGeom prst="cloudCallout">
            <a:avLst>
              <a:gd name="adj1" fmla="val 44569"/>
              <a:gd name="adj2" fmla="val 75853"/>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does pressure depend on force and area?</a:t>
            </a:r>
          </a:p>
        </p:txBody>
      </p:sp>
      <p:sp>
        <p:nvSpPr>
          <p:cNvPr id="7" name="AutoShape 26">
            <a:extLst>
              <a:ext uri="{FF2B5EF4-FFF2-40B4-BE49-F238E27FC236}">
                <a16:creationId xmlns:a16="http://schemas.microsoft.com/office/drawing/2014/main" id="{095B44C5-8010-F043-8676-4EF2C967E159}"/>
              </a:ext>
            </a:extLst>
          </p:cNvPr>
          <p:cNvSpPr>
            <a:spLocks noChangeArrowheads="1"/>
          </p:cNvSpPr>
          <p:nvPr/>
        </p:nvSpPr>
        <p:spPr bwMode="auto">
          <a:xfrm>
            <a:off x="130627" y="188779"/>
            <a:ext cx="8538359" cy="583117"/>
          </a:xfrm>
          <a:prstGeom prst="roundRect">
            <a:avLst>
              <a:gd name="adj" fmla="val 1309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In pairs use your results to write two ‘…</a:t>
            </a:r>
            <a:r>
              <a:rPr lang="en-GB" altLang="en-US" sz="2400" dirty="0" err="1">
                <a:solidFill>
                  <a:schemeClr val="bg1"/>
                </a:solidFill>
                <a:sym typeface="Wingdings 2" pitchFamily="18" charset="2"/>
              </a:rPr>
              <a:t>er</a:t>
            </a:r>
            <a:r>
              <a:rPr lang="en-GB" altLang="en-US" sz="2400" dirty="0">
                <a:solidFill>
                  <a:schemeClr val="bg1"/>
                </a:solidFill>
                <a:sym typeface="Wingdings 2" pitchFamily="18" charset="2"/>
              </a:rPr>
              <a:t> …</a:t>
            </a:r>
            <a:r>
              <a:rPr lang="en-GB" altLang="en-US" sz="2400" dirty="0" err="1">
                <a:solidFill>
                  <a:schemeClr val="bg1"/>
                </a:solidFill>
                <a:sym typeface="Wingdings 2" pitchFamily="18" charset="2"/>
              </a:rPr>
              <a:t>er</a:t>
            </a:r>
            <a:r>
              <a:rPr lang="en-GB" altLang="en-US" sz="2400" dirty="0">
                <a:solidFill>
                  <a:schemeClr val="bg1"/>
                </a:solidFill>
                <a:sym typeface="Wingdings 2" pitchFamily="18" charset="2"/>
              </a:rPr>
              <a:t>’ sentences.</a:t>
            </a:r>
            <a:endParaRPr lang="en-US" altLang="en-US" sz="2400" dirty="0">
              <a:solidFill>
                <a:schemeClr val="bg1"/>
              </a:solidFill>
            </a:endParaRPr>
          </a:p>
        </p:txBody>
      </p:sp>
      <p:sp>
        <p:nvSpPr>
          <p:cNvPr id="9" name="TextBox 8">
            <a:extLst>
              <a:ext uri="{FF2B5EF4-FFF2-40B4-BE49-F238E27FC236}">
                <a16:creationId xmlns:a16="http://schemas.microsoft.com/office/drawing/2014/main" id="{77C2F213-A383-6B4D-AB36-582FB1664FE9}"/>
              </a:ext>
            </a:extLst>
          </p:cNvPr>
          <p:cNvSpPr txBox="1"/>
          <p:nvPr/>
        </p:nvSpPr>
        <p:spPr>
          <a:xfrm>
            <a:off x="4655130" y="3865383"/>
            <a:ext cx="448887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greater the ______, the _____</a:t>
            </a:r>
            <a:r>
              <a:rPr lang="en-US" sz="2800" dirty="0" err="1">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 the pressure.</a:t>
            </a:r>
          </a:p>
        </p:txBody>
      </p:sp>
      <p:sp>
        <p:nvSpPr>
          <p:cNvPr id="10" name="AutoShape 26">
            <a:extLst>
              <a:ext uri="{FF2B5EF4-FFF2-40B4-BE49-F238E27FC236}">
                <a16:creationId xmlns:a16="http://schemas.microsoft.com/office/drawing/2014/main" id="{4EC418C0-5BBD-7147-8F73-E1549C0E6A35}"/>
              </a:ext>
            </a:extLst>
          </p:cNvPr>
          <p:cNvSpPr>
            <a:spLocks noChangeArrowheads="1"/>
          </p:cNvSpPr>
          <p:nvPr/>
        </p:nvSpPr>
        <p:spPr bwMode="auto">
          <a:xfrm>
            <a:off x="142503" y="4147392"/>
            <a:ext cx="4405746" cy="899621"/>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defRPr/>
            </a:pPr>
            <a:r>
              <a:rPr lang="en-GB" altLang="en-US" sz="2400" b="1" kern="0" dirty="0">
                <a:solidFill>
                  <a:schemeClr val="bg1"/>
                </a:solidFill>
                <a:latin typeface="+mn-lt"/>
                <a:sym typeface="Wingdings"/>
              </a:rPr>
              <a:t></a:t>
            </a:r>
            <a:r>
              <a:rPr lang="en-GB" altLang="en-US" sz="2400" kern="0" dirty="0">
                <a:solidFill>
                  <a:schemeClr val="bg1"/>
                </a:solidFill>
                <a:latin typeface="+mn-lt"/>
                <a:sym typeface="Wingdings 2" pitchFamily="18" charset="2"/>
              </a:rPr>
              <a:t> </a:t>
            </a:r>
            <a:r>
              <a:rPr lang="en-GB" altLang="en-US" sz="2400" kern="0" dirty="0">
                <a:solidFill>
                  <a:schemeClr val="bg1"/>
                </a:solidFill>
                <a:latin typeface="+mn-lt"/>
              </a:rPr>
              <a:t>Click to open spreadsheet if your results are not clear.</a:t>
            </a:r>
            <a:endParaRPr lang="en-US" altLang="en-US" sz="2400" kern="0" dirty="0">
              <a:solidFill>
                <a:schemeClr val="bg1"/>
              </a:solidFill>
              <a:latin typeface="+mn-lt"/>
            </a:endParaRPr>
          </a:p>
        </p:txBody>
      </p:sp>
    </p:spTree>
    <p:extLst>
      <p:ext uri="{BB962C8B-B14F-4D97-AF65-F5344CB8AC3E}">
        <p14:creationId xmlns:p14="http://schemas.microsoft.com/office/powerpoint/2010/main" val="9905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9ECB99-6B34-104B-88CB-13779B8609BD}"/>
              </a:ext>
            </a:extLst>
          </p:cNvPr>
          <p:cNvSpPr txBox="1"/>
          <p:nvPr/>
        </p:nvSpPr>
        <p:spPr>
          <a:xfrm>
            <a:off x="166256" y="195908"/>
            <a:ext cx="897774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greater the force, the _____</a:t>
            </a:r>
            <a:r>
              <a:rPr lang="en-US" sz="2800" dirty="0" err="1">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 the pressure.</a:t>
            </a:r>
          </a:p>
        </p:txBody>
      </p:sp>
      <p:sp>
        <p:nvSpPr>
          <p:cNvPr id="3" name="TextBox 2">
            <a:extLst>
              <a:ext uri="{FF2B5EF4-FFF2-40B4-BE49-F238E27FC236}">
                <a16:creationId xmlns:a16="http://schemas.microsoft.com/office/drawing/2014/main" id="{02B6354B-8402-4C42-BC24-752C44110B7A}"/>
              </a:ext>
            </a:extLst>
          </p:cNvPr>
          <p:cNvSpPr txBox="1"/>
          <p:nvPr/>
        </p:nvSpPr>
        <p:spPr>
          <a:xfrm>
            <a:off x="166256" y="870823"/>
            <a:ext cx="897774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larger the area, the _____</a:t>
            </a:r>
            <a:r>
              <a:rPr lang="en-US" sz="2800" dirty="0" err="1">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 the pressure.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smaller the area, the ____</a:t>
            </a:r>
            <a:r>
              <a:rPr lang="en-US" sz="2800" dirty="0" err="1">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 the pressure.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202A61A4-FD42-E941-B7DF-020586DD87F0}"/>
              </a:ext>
            </a:extLst>
          </p:cNvPr>
          <p:cNvSpPr txBox="1"/>
          <p:nvPr/>
        </p:nvSpPr>
        <p:spPr>
          <a:xfrm>
            <a:off x="4500748" y="154378"/>
            <a:ext cx="1650670"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great</a:t>
            </a:r>
            <a:endParaRPr lang="en-US" b="1" dirty="0">
              <a:solidFill>
                <a:srgbClr val="00924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319FCA-0FA0-1C46-8F65-AD2E376ECC87}"/>
              </a:ext>
            </a:extLst>
          </p:cNvPr>
          <p:cNvSpPr txBox="1"/>
          <p:nvPr/>
        </p:nvSpPr>
        <p:spPr>
          <a:xfrm>
            <a:off x="4201886" y="829293"/>
            <a:ext cx="1650670"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small</a:t>
            </a:r>
            <a:endParaRPr lang="en-US" b="1" dirty="0">
              <a:solidFill>
                <a:srgbClr val="009242"/>
              </a:solidFill>
              <a:latin typeface="Arial" panose="020B0604020202020204" pitchFamily="34" charset="0"/>
              <a:cs typeface="Arial" panose="020B0604020202020204" pitchFamily="34" charset="0"/>
            </a:endParaRPr>
          </a:p>
        </p:txBody>
      </p:sp>
      <p:sp>
        <p:nvSpPr>
          <p:cNvPr id="6" name="AutoShape 26">
            <a:extLst>
              <a:ext uri="{FF2B5EF4-FFF2-40B4-BE49-F238E27FC236}">
                <a16:creationId xmlns:a16="http://schemas.microsoft.com/office/drawing/2014/main" id="{7A6F4ABA-4B0A-3A4B-893C-BAFE890D82CA}"/>
              </a:ext>
            </a:extLst>
          </p:cNvPr>
          <p:cNvSpPr>
            <a:spLocks noChangeArrowheads="1"/>
          </p:cNvSpPr>
          <p:nvPr/>
        </p:nvSpPr>
        <p:spPr bwMode="auto">
          <a:xfrm>
            <a:off x="463138" y="2813226"/>
            <a:ext cx="8300852" cy="1402514"/>
          </a:xfrm>
          <a:prstGeom prst="roundRect">
            <a:avLst>
              <a:gd name="adj" fmla="val 1309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itchFamily="2" charset="2"/>
              <a:buChar char="!"/>
              <a:tabLst>
                <a:tab pos="407194" algn="l"/>
              </a:tabLst>
            </a:pPr>
            <a:r>
              <a:rPr lang="en-GB" altLang="en-US" sz="2400" dirty="0">
                <a:solidFill>
                  <a:schemeClr val="bg1"/>
                </a:solidFill>
                <a:sym typeface="Wingdings 2" pitchFamily="18" charset="2"/>
              </a:rPr>
              <a:t>Add examples of things that use low or high pressure to work well.</a:t>
            </a:r>
          </a:p>
          <a:p>
            <a:pPr marL="0" indent="0">
              <a:tabLst>
                <a:tab pos="407194" algn="l"/>
              </a:tabLst>
            </a:pPr>
            <a:r>
              <a:rPr lang="en-US" altLang="en-US" sz="2400" dirty="0">
                <a:solidFill>
                  <a:schemeClr val="bg1"/>
                </a:solidFill>
              </a:rPr>
              <a:t>	Explain how they achieve </a:t>
            </a:r>
            <a:r>
              <a:rPr lang="en-GB" altLang="en-US" sz="2400" dirty="0">
                <a:solidFill>
                  <a:schemeClr val="bg1"/>
                </a:solidFill>
                <a:sym typeface="Wingdings 2" pitchFamily="18" charset="2"/>
              </a:rPr>
              <a:t>low or high </a:t>
            </a:r>
            <a:r>
              <a:rPr lang="en-US" altLang="en-US" sz="2400" dirty="0">
                <a:solidFill>
                  <a:schemeClr val="bg1"/>
                </a:solidFill>
              </a:rPr>
              <a:t>pressure.</a:t>
            </a:r>
          </a:p>
        </p:txBody>
      </p:sp>
      <p:sp>
        <p:nvSpPr>
          <p:cNvPr id="8" name="5-Point Star 7">
            <a:extLst>
              <a:ext uri="{FF2B5EF4-FFF2-40B4-BE49-F238E27FC236}">
                <a16:creationId xmlns:a16="http://schemas.microsoft.com/office/drawing/2014/main" id="{70616A44-B5EC-F243-8B9F-E9D9138913B2}"/>
              </a:ext>
            </a:extLst>
          </p:cNvPr>
          <p:cNvSpPr/>
          <p:nvPr/>
        </p:nvSpPr>
        <p:spPr>
          <a:xfrm>
            <a:off x="545884" y="3605833"/>
            <a:ext cx="404141" cy="37240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TextBox 8">
            <a:extLst>
              <a:ext uri="{FF2B5EF4-FFF2-40B4-BE49-F238E27FC236}">
                <a16:creationId xmlns:a16="http://schemas.microsoft.com/office/drawing/2014/main" id="{6FEC19D1-1A33-0744-A12E-D14674744227}"/>
              </a:ext>
            </a:extLst>
          </p:cNvPr>
          <p:cNvSpPr txBox="1"/>
          <p:nvPr/>
        </p:nvSpPr>
        <p:spPr>
          <a:xfrm>
            <a:off x="4354285" y="2109849"/>
            <a:ext cx="1650670" cy="584775"/>
          </a:xfrm>
          <a:prstGeom prst="rect">
            <a:avLst/>
          </a:prstGeom>
          <a:noFill/>
        </p:spPr>
        <p:txBody>
          <a:bodyPr wrap="square" rtlCol="0">
            <a:spAutoFit/>
          </a:bodyPr>
          <a:lstStyle/>
          <a:p>
            <a:pPr algn="ctr"/>
            <a:r>
              <a:rPr lang="en-US" sz="3200" b="1" dirty="0" err="1">
                <a:solidFill>
                  <a:srgbClr val="009242"/>
                </a:solidFill>
                <a:latin typeface="Arial" panose="020B0604020202020204" pitchFamily="34" charset="0"/>
                <a:cs typeface="Arial" panose="020B0604020202020204" pitchFamily="34" charset="0"/>
              </a:rPr>
              <a:t>larg</a:t>
            </a:r>
            <a:endParaRPr lang="en-US" b="1" dirty="0">
              <a:solidFill>
                <a:srgbClr val="0092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AA4AB-5D0E-6947-BA6A-FEB3CDEE0C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353499" cy="4025735"/>
          </a:xfrm>
          <a:prstGeom prst="rect">
            <a:avLst/>
          </a:prstGeom>
        </p:spPr>
      </p:pic>
      <p:pic>
        <p:nvPicPr>
          <p:cNvPr id="5" name="Picture 4">
            <a:extLst>
              <a:ext uri="{FF2B5EF4-FFF2-40B4-BE49-F238E27FC236}">
                <a16:creationId xmlns:a16="http://schemas.microsoft.com/office/drawing/2014/main" id="{6FCD7569-B288-4045-882E-D4FD58B57C1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69823" y="-1"/>
            <a:ext cx="6474177" cy="3990109"/>
          </a:xfrm>
          <a:prstGeom prst="rect">
            <a:avLst/>
          </a:prstGeom>
        </p:spPr>
      </p:pic>
    </p:spTree>
    <p:extLst>
      <p:ext uri="{BB962C8B-B14F-4D97-AF65-F5344CB8AC3E}">
        <p14:creationId xmlns:p14="http://schemas.microsoft.com/office/powerpoint/2010/main" val="28576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5D6EB-BCF2-F049-A11A-9134E018FA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8689" y="0"/>
            <a:ext cx="4475311" cy="5143500"/>
          </a:xfrm>
          <a:prstGeom prst="rect">
            <a:avLst/>
          </a:prstGeom>
        </p:spPr>
      </p:pic>
      <p:pic>
        <p:nvPicPr>
          <p:cNvPr id="5" name="Picture 4">
            <a:extLst>
              <a:ext uri="{FF2B5EF4-FFF2-40B4-BE49-F238E27FC236}">
                <a16:creationId xmlns:a16="http://schemas.microsoft.com/office/drawing/2014/main" id="{4B4B4F6C-C9C9-7546-BC4F-CF8031AE95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77276" y="-577273"/>
            <a:ext cx="3512452" cy="4667001"/>
          </a:xfrm>
          <a:prstGeom prst="rect">
            <a:avLst/>
          </a:prstGeom>
        </p:spPr>
      </p:pic>
      <p:sp>
        <p:nvSpPr>
          <p:cNvPr id="6" name="TextBox 5">
            <a:extLst>
              <a:ext uri="{FF2B5EF4-FFF2-40B4-BE49-F238E27FC236}">
                <a16:creationId xmlns:a16="http://schemas.microsoft.com/office/drawing/2014/main" id="{65CA00CE-BEFD-0C41-A04B-A0C47BB325B1}"/>
              </a:ext>
            </a:extLst>
          </p:cNvPr>
          <p:cNvSpPr txBox="1"/>
          <p:nvPr/>
        </p:nvSpPr>
        <p:spPr>
          <a:xfrm>
            <a:off x="0" y="3135085"/>
            <a:ext cx="4667003" cy="1077218"/>
          </a:xfrm>
          <a:prstGeom prst="rect">
            <a:avLst/>
          </a:prstGeom>
          <a:solidFill>
            <a:srgbClr val="3A3637"/>
          </a:solidFill>
        </p:spPr>
        <p:txBody>
          <a:bodyPr wrap="square" rtlCol="0">
            <a:spAutoFit/>
          </a:bodyPr>
          <a:lstStyle/>
          <a:p>
            <a:r>
              <a:rPr lang="en-US" sz="1600" dirty="0">
                <a:solidFill>
                  <a:schemeClr val="bg1"/>
                </a:solidFill>
              </a:rPr>
              <a:t>The small area of the point of the drawing pin means it has a large pressure so it goes into the board behind. The flat part has a large area so it does not go into your thumb!</a:t>
            </a:r>
          </a:p>
        </p:txBody>
      </p:sp>
    </p:spTree>
    <p:extLst>
      <p:ext uri="{BB962C8B-B14F-4D97-AF65-F5344CB8AC3E}">
        <p14:creationId xmlns:p14="http://schemas.microsoft.com/office/powerpoint/2010/main" val="89333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93A5A1D5-14B6-174C-A6DC-EA4E9A7076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046" y="0"/>
            <a:ext cx="8215907" cy="5143500"/>
          </a:xfrm>
          <a:prstGeom prst="rect">
            <a:avLst/>
          </a:prstGeom>
        </p:spPr>
      </p:pic>
    </p:spTree>
    <p:extLst>
      <p:ext uri="{BB962C8B-B14F-4D97-AF65-F5344CB8AC3E}">
        <p14:creationId xmlns:p14="http://schemas.microsoft.com/office/powerpoint/2010/main" val="314538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0ED21-D5C5-EA47-B1D2-AC22C722A9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4583875" cy="4571999"/>
          </a:xfrm>
          <a:prstGeom prst="rect">
            <a:avLst/>
          </a:prstGeom>
        </p:spPr>
      </p:pic>
      <p:sp>
        <p:nvSpPr>
          <p:cNvPr id="3" name="AutoShape 20">
            <a:extLst>
              <a:ext uri="{FF2B5EF4-FFF2-40B4-BE49-F238E27FC236}">
                <a16:creationId xmlns:a16="http://schemas.microsoft.com/office/drawing/2014/main" id="{BBDB868A-1774-AC4E-844C-E4E4F0E593B3}"/>
              </a:ext>
            </a:extLst>
          </p:cNvPr>
          <p:cNvSpPr>
            <a:spLocks noChangeArrowheads="1"/>
          </p:cNvSpPr>
          <p:nvPr/>
        </p:nvSpPr>
        <p:spPr bwMode="auto">
          <a:xfrm>
            <a:off x="4536374" y="200542"/>
            <a:ext cx="4417621" cy="3504560"/>
          </a:xfrm>
          <a:prstGeom prst="roundRect">
            <a:avLst>
              <a:gd name="adj" fmla="val 6919"/>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Place masses on top of your apparatus to see how much is needed to pop your balloon (each group should have a different number of nails).</a:t>
            </a:r>
          </a:p>
          <a:p>
            <a:pPr marL="363538" indent="-363538">
              <a:defRPr/>
            </a:pPr>
            <a:r>
              <a:rPr lang="en-GB" sz="2400" kern="0" dirty="0">
                <a:solidFill>
                  <a:srgbClr val="FFFFFF"/>
                </a:solidFill>
                <a:latin typeface="Calibri" pitchFamily="34" charset="0"/>
                <a:sym typeface="Wingdings"/>
              </a:rPr>
              <a:t>	Explain how and why the amount of mass needed depends on the number of nails.</a:t>
            </a:r>
          </a:p>
          <a:p>
            <a:pPr marL="269081" indent="-269081">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18">
            <a:extLst>
              <a:ext uri="{FF2B5EF4-FFF2-40B4-BE49-F238E27FC236}">
                <a16:creationId xmlns:a16="http://schemas.microsoft.com/office/drawing/2014/main" id="{869277B7-BF8C-0D4E-85BA-FD6AB9CADBBB}"/>
              </a:ext>
            </a:extLst>
          </p:cNvPr>
          <p:cNvSpPr>
            <a:spLocks noChangeArrowheads="1"/>
          </p:cNvSpPr>
          <p:nvPr/>
        </p:nvSpPr>
        <p:spPr bwMode="auto">
          <a:xfrm>
            <a:off x="5640779" y="3230088"/>
            <a:ext cx="3503221" cy="2186544"/>
          </a:xfrm>
          <a:prstGeom prst="cloudCallout">
            <a:avLst>
              <a:gd name="adj1" fmla="val -73736"/>
              <a:gd name="adj2" fmla="val 31861"/>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Will your teacher survive lying on a bed of nails?!</a:t>
            </a:r>
          </a:p>
        </p:txBody>
      </p:sp>
    </p:spTree>
    <p:extLst>
      <p:ext uri="{BB962C8B-B14F-4D97-AF65-F5344CB8AC3E}">
        <p14:creationId xmlns:p14="http://schemas.microsoft.com/office/powerpoint/2010/main" val="284836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4A680E-9B73-ED46-9085-F62C334D7441}"/>
              </a:ext>
            </a:extLst>
          </p:cNvPr>
          <p:cNvSpPr txBox="1"/>
          <p:nvPr/>
        </p:nvSpPr>
        <p:spPr>
          <a:xfrm>
            <a:off x="0" y="118753"/>
            <a:ext cx="9144000" cy="2062103"/>
          </a:xfrm>
          <a:prstGeom prst="rect">
            <a:avLst/>
          </a:prstGeom>
          <a:noFill/>
        </p:spPr>
        <p:txBody>
          <a:bodyPr wrap="square" rtlCol="0">
            <a:spAutoFit/>
          </a:bodyPr>
          <a:lstStyle/>
          <a:p>
            <a:r>
              <a:rPr lang="en-US" sz="3200" dirty="0">
                <a:solidFill>
                  <a:srgbClr val="009242"/>
                </a:solidFill>
                <a:latin typeface="Arial" panose="020B0604020202020204" pitchFamily="34" charset="0"/>
                <a:cs typeface="Arial" panose="020B0604020202020204" pitchFamily="34" charset="0"/>
              </a:rPr>
              <a:t>The more nails, the more mass was needed to pop the balloon.</a:t>
            </a:r>
          </a:p>
          <a:p>
            <a:r>
              <a:rPr lang="en-US" sz="3200" dirty="0">
                <a:solidFill>
                  <a:srgbClr val="009242"/>
                </a:solidFill>
                <a:latin typeface="Arial" panose="020B0604020202020204" pitchFamily="34" charset="0"/>
                <a:cs typeface="Arial" panose="020B0604020202020204" pitchFamily="34" charset="0"/>
              </a:rPr>
              <a:t>This was because with more nails, the area was larger, reducing the pressure.</a:t>
            </a:r>
          </a:p>
        </p:txBody>
      </p:sp>
      <p:sp>
        <p:nvSpPr>
          <p:cNvPr id="3" name="AutoShape 18">
            <a:extLst>
              <a:ext uri="{FF2B5EF4-FFF2-40B4-BE49-F238E27FC236}">
                <a16:creationId xmlns:a16="http://schemas.microsoft.com/office/drawing/2014/main" id="{C2D66D74-C600-AC43-98A9-C1862F1F73C4}"/>
              </a:ext>
            </a:extLst>
          </p:cNvPr>
          <p:cNvSpPr>
            <a:spLocks noChangeArrowheads="1"/>
          </p:cNvSpPr>
          <p:nvPr/>
        </p:nvSpPr>
        <p:spPr bwMode="auto">
          <a:xfrm>
            <a:off x="1080654" y="2434442"/>
            <a:ext cx="3503221" cy="2186544"/>
          </a:xfrm>
          <a:prstGeom prst="cloudCallout">
            <a:avLst>
              <a:gd name="adj1" fmla="val -75770"/>
              <a:gd name="adj2" fmla="val 56844"/>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Will your teacher survive lying on a bed of nails?!</a:t>
            </a:r>
          </a:p>
        </p:txBody>
      </p:sp>
      <p:sp>
        <p:nvSpPr>
          <p:cNvPr id="4" name="AutoShape 18">
            <a:extLst>
              <a:ext uri="{FF2B5EF4-FFF2-40B4-BE49-F238E27FC236}">
                <a16:creationId xmlns:a16="http://schemas.microsoft.com/office/drawing/2014/main" id="{983C2D9A-FE2A-CB45-8754-3A63D59E0BFA}"/>
              </a:ext>
            </a:extLst>
          </p:cNvPr>
          <p:cNvSpPr>
            <a:spLocks noChangeArrowheads="1"/>
          </p:cNvSpPr>
          <p:nvPr/>
        </p:nvSpPr>
        <p:spPr bwMode="auto">
          <a:xfrm>
            <a:off x="5092535" y="1969325"/>
            <a:ext cx="3503221" cy="2186544"/>
          </a:xfrm>
          <a:prstGeom prst="cloudCallout">
            <a:avLst>
              <a:gd name="adj1" fmla="val 40840"/>
              <a:gd name="adj2" fmla="val 81284"/>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Have you been well behaved enough for them to try?!</a:t>
            </a:r>
          </a:p>
        </p:txBody>
      </p:sp>
    </p:spTree>
    <p:extLst>
      <p:ext uri="{BB962C8B-B14F-4D97-AF65-F5344CB8AC3E}">
        <p14:creationId xmlns:p14="http://schemas.microsoft.com/office/powerpoint/2010/main" val="149616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7BB8D-8AF2-6B44-B685-CE4BF8A7D0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5066805"/>
          </a:xfrm>
          <a:prstGeom prst="rect">
            <a:avLst/>
          </a:prstGeom>
        </p:spPr>
      </p:pic>
    </p:spTree>
    <p:extLst>
      <p:ext uri="{BB962C8B-B14F-4D97-AF65-F5344CB8AC3E}">
        <p14:creationId xmlns:p14="http://schemas.microsoft.com/office/powerpoint/2010/main" val="66533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stretch>
            <a:fillRect/>
          </a:stretch>
        </p:blipFill>
        <p:spPr>
          <a:xfrm>
            <a:off x="7057555" y="4622249"/>
            <a:ext cx="2007282" cy="521253"/>
          </a:xfrm>
          <a:prstGeom prst="rect">
            <a:avLst/>
          </a:prstGeom>
        </p:spPr>
      </p:pic>
      <p:sp>
        <p:nvSpPr>
          <p:cNvPr id="4" name="TextBox 3">
            <a:extLst>
              <a:ext uri="{FF2B5EF4-FFF2-40B4-BE49-F238E27FC236}">
                <a16:creationId xmlns:a16="http://schemas.microsoft.com/office/drawing/2014/main" id="{366D737A-3471-3E4D-BF5D-17CF00E90FC5}"/>
              </a:ext>
            </a:extLst>
          </p:cNvPr>
          <p:cNvSpPr txBox="1"/>
          <p:nvPr/>
        </p:nvSpPr>
        <p:spPr>
          <a:xfrm>
            <a:off x="3855814" y="4749989"/>
            <a:ext cx="3729318" cy="300082"/>
          </a:xfrm>
          <a:prstGeom prst="rect">
            <a:avLst/>
          </a:prstGeom>
          <a:noFill/>
        </p:spPr>
        <p:txBody>
          <a:bodyPr wrap="square" rtlCol="0">
            <a:spAutoFit/>
          </a:bodyPr>
          <a:lstStyle/>
          <a:p>
            <a:r>
              <a:rPr lang="en-US" dirty="0">
                <a:solidFill>
                  <a:schemeClr val="bg1"/>
                </a:solidFill>
              </a:rPr>
              <a:t>Video not loading? Wait a few seconds or…</a:t>
            </a:r>
          </a:p>
        </p:txBody>
      </p:sp>
      <p:pic>
        <p:nvPicPr>
          <p:cNvPr id="3" name="QfdBwkOxCe4"/>
          <p:cNvPicPr>
            <a:picLocks noRot="1" noChangeAspect="1"/>
          </p:cNvPicPr>
          <p:nvPr>
            <a:videoFile r:link="rId1"/>
          </p:nvPr>
        </p:nvPicPr>
        <p:blipFill>
          <a:blip r:embed="rId6"/>
          <a:stretch>
            <a:fillRect/>
          </a:stretch>
        </p:blipFill>
        <p:spPr>
          <a:xfrm>
            <a:off x="0" y="0"/>
            <a:ext cx="9144000" cy="4627084"/>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724394"/>
            <a:ext cx="9144000" cy="1862048"/>
          </a:xfrm>
          <a:prstGeom prst="rect">
            <a:avLst/>
          </a:prstGeom>
          <a:noFill/>
        </p:spPr>
        <p:txBody>
          <a:bodyPr wrap="square" rtlCol="0">
            <a:spAutoFit/>
          </a:bodyPr>
          <a:lstStyle/>
          <a:p>
            <a:pPr algn="ctr"/>
            <a:r>
              <a:rPr lang="en-US" sz="11500" dirty="0">
                <a:solidFill>
                  <a:schemeClr val="bg1"/>
                </a:solidFill>
              </a:rPr>
              <a:t>pressure</a:t>
            </a:r>
            <a:endParaRPr lang="en-US" sz="9600" dirty="0">
              <a:solidFill>
                <a:schemeClr val="bg1"/>
              </a:solidFill>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A92D4AC-A541-CA48-805B-3753A2DD15E8}"/>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A77B50A4-B403-5F4A-B202-8FE48A784BD3}"/>
              </a:ext>
            </a:extLst>
          </p:cNvPr>
          <p:cNvSpPr>
            <a:spLocks noGrp="1" noChangeArrowheads="1"/>
          </p:cNvSpPr>
          <p:nvPr>
            <p:ph idx="1"/>
          </p:nvPr>
        </p:nvSpPr>
        <p:spPr>
          <a:xfrm>
            <a:off x="1494235" y="1383506"/>
            <a:ext cx="6155531" cy="2753916"/>
          </a:xfrm>
        </p:spPr>
        <p:txBody>
          <a:bodyPr/>
          <a:lstStyle/>
          <a:p>
            <a:pPr marL="403622" lvl="1" indent="-269081" eaLnBrk="1" hangingPunct="1">
              <a:spcBef>
                <a:spcPct val="40000"/>
              </a:spcBef>
            </a:pPr>
            <a:r>
              <a:rPr lang="en-GB" altLang="en-US" sz="2100"/>
              <a:t>State what is meant by: </a:t>
            </a:r>
            <a:r>
              <a:rPr lang="en-GB" altLang="en-US" sz="2100">
                <a:solidFill>
                  <a:srgbClr val="934C74"/>
                </a:solidFill>
              </a:rPr>
              <a:t>pressure.</a:t>
            </a:r>
          </a:p>
          <a:p>
            <a:pPr marL="403622" lvl="1" indent="-269081" eaLnBrk="1" hangingPunct="1">
              <a:spcBef>
                <a:spcPct val="40000"/>
              </a:spcBef>
            </a:pPr>
            <a:r>
              <a:rPr lang="en-GB" altLang="en-US" sz="2100"/>
              <a:t>Recall that 1 Pa = 1 N/m</a:t>
            </a:r>
            <a:r>
              <a:rPr lang="en-GB" altLang="en-US" sz="2100" baseline="40000"/>
              <a:t>2</a:t>
            </a:r>
            <a:r>
              <a:rPr lang="en-GB" altLang="en-US" sz="2100"/>
              <a:t>.</a:t>
            </a:r>
          </a:p>
          <a:p>
            <a:pPr marL="403622" lvl="1" indent="-269081" eaLnBrk="1" hangingPunct="1">
              <a:spcBef>
                <a:spcPct val="40000"/>
              </a:spcBef>
            </a:pPr>
            <a:r>
              <a:rPr lang="en-GB" altLang="en-US" sz="2100"/>
              <a:t>Describe how the pressure depends on force and area.</a:t>
            </a:r>
          </a:p>
          <a:p>
            <a:pPr marL="403622" lvl="1" indent="-269081" eaLnBrk="1" hangingPunct="1">
              <a:spcBef>
                <a:spcPct val="40000"/>
              </a:spcBef>
            </a:pPr>
            <a:r>
              <a:rPr lang="en-GB" altLang="en-US" sz="2100"/>
              <a:t>Describe the effects of high and low pressure in simple situations.</a:t>
            </a:r>
          </a:p>
        </p:txBody>
      </p:sp>
      <p:sp>
        <p:nvSpPr>
          <p:cNvPr id="56323" name="Rectangle 5">
            <a:extLst>
              <a:ext uri="{FF2B5EF4-FFF2-40B4-BE49-F238E27FC236}">
                <a16:creationId xmlns:a16="http://schemas.microsoft.com/office/drawing/2014/main" id="{4217BEC7-F88C-1D4C-9DD4-BC76EE184AE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2607194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724394"/>
            <a:ext cx="9144000" cy="1862048"/>
          </a:xfrm>
          <a:prstGeom prst="rect">
            <a:avLst/>
          </a:prstGeom>
          <a:noFill/>
        </p:spPr>
        <p:txBody>
          <a:bodyPr wrap="square" rtlCol="0">
            <a:spAutoFit/>
          </a:bodyPr>
          <a:lstStyle/>
          <a:p>
            <a:pPr algn="ctr"/>
            <a:r>
              <a:rPr lang="en-US" sz="11500" dirty="0">
                <a:solidFill>
                  <a:schemeClr val="bg1"/>
                </a:solidFill>
              </a:rPr>
              <a:t>pascals</a:t>
            </a:r>
            <a:endParaRPr lang="en-US" sz="9600" dirty="0">
              <a:solidFill>
                <a:schemeClr val="bg1"/>
              </a:solidFill>
            </a:endParaRPr>
          </a:p>
        </p:txBody>
      </p:sp>
    </p:spTree>
    <p:extLst>
      <p:ext uri="{BB962C8B-B14F-4D97-AF65-F5344CB8AC3E}">
        <p14:creationId xmlns:p14="http://schemas.microsoft.com/office/powerpoint/2010/main" val="24777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724394"/>
            <a:ext cx="9144000" cy="2308324"/>
          </a:xfrm>
          <a:prstGeom prst="rect">
            <a:avLst/>
          </a:prstGeom>
          <a:noFill/>
        </p:spPr>
        <p:txBody>
          <a:bodyPr wrap="square" rtlCol="0">
            <a:spAutoFit/>
          </a:bodyPr>
          <a:lstStyle/>
          <a:p>
            <a:pPr algn="ctr"/>
            <a:r>
              <a:rPr lang="en-US" sz="7200" dirty="0">
                <a:solidFill>
                  <a:schemeClr val="bg1"/>
                </a:solidFill>
              </a:rPr>
              <a:t>newtons per square </a:t>
            </a:r>
            <a:r>
              <a:rPr lang="en-US" sz="7200" dirty="0" err="1">
                <a:solidFill>
                  <a:schemeClr val="bg1"/>
                </a:solidFill>
              </a:rPr>
              <a:t>centimetre</a:t>
            </a:r>
            <a:endParaRPr lang="en-US" sz="6600" dirty="0">
              <a:solidFill>
                <a:schemeClr val="bg1"/>
              </a:solidFill>
            </a:endParaRPr>
          </a:p>
        </p:txBody>
      </p:sp>
    </p:spTree>
    <p:extLst>
      <p:ext uri="{BB962C8B-B14F-4D97-AF65-F5344CB8AC3E}">
        <p14:creationId xmlns:p14="http://schemas.microsoft.com/office/powerpoint/2010/main" val="20928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724394"/>
            <a:ext cx="9144000" cy="2308324"/>
          </a:xfrm>
          <a:prstGeom prst="rect">
            <a:avLst/>
          </a:prstGeom>
          <a:noFill/>
        </p:spPr>
        <p:txBody>
          <a:bodyPr wrap="square" rtlCol="0">
            <a:spAutoFit/>
          </a:bodyPr>
          <a:lstStyle/>
          <a:p>
            <a:pPr algn="ctr"/>
            <a:r>
              <a:rPr lang="en-US" sz="7200" dirty="0">
                <a:solidFill>
                  <a:schemeClr val="bg1"/>
                </a:solidFill>
              </a:rPr>
              <a:t>newtons per square </a:t>
            </a:r>
            <a:r>
              <a:rPr lang="en-US" sz="7200" dirty="0" err="1">
                <a:solidFill>
                  <a:schemeClr val="bg1"/>
                </a:solidFill>
              </a:rPr>
              <a:t>metre</a:t>
            </a:r>
            <a:endParaRPr lang="en-US" sz="6600" dirty="0">
              <a:solidFill>
                <a:schemeClr val="bg1"/>
              </a:solidFill>
            </a:endParaRPr>
          </a:p>
        </p:txBody>
      </p:sp>
    </p:spTree>
    <p:extLst>
      <p:ext uri="{BB962C8B-B14F-4D97-AF65-F5344CB8AC3E}">
        <p14:creationId xmlns:p14="http://schemas.microsoft.com/office/powerpoint/2010/main" val="32012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A92D4AC-A541-CA48-805B-3753A2DD15E8}"/>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A77B50A4-B403-5F4A-B202-8FE48A784BD3}"/>
              </a:ext>
            </a:extLst>
          </p:cNvPr>
          <p:cNvSpPr>
            <a:spLocks noGrp="1" noChangeArrowheads="1"/>
          </p:cNvSpPr>
          <p:nvPr>
            <p:ph idx="1"/>
          </p:nvPr>
        </p:nvSpPr>
        <p:spPr>
          <a:xfrm>
            <a:off x="1494235" y="1383506"/>
            <a:ext cx="6155531" cy="2753916"/>
          </a:xfrm>
        </p:spPr>
        <p:txBody>
          <a:bodyPr/>
          <a:lstStyle/>
          <a:p>
            <a:pPr marL="403622" lvl="1" indent="-269081" eaLnBrk="1" hangingPunct="1">
              <a:spcBef>
                <a:spcPct val="40000"/>
              </a:spcBef>
            </a:pPr>
            <a:r>
              <a:rPr lang="en-GB" altLang="en-US" sz="2100"/>
              <a:t>State what is meant by: </a:t>
            </a:r>
            <a:r>
              <a:rPr lang="en-GB" altLang="en-US" sz="2100">
                <a:solidFill>
                  <a:srgbClr val="934C74"/>
                </a:solidFill>
              </a:rPr>
              <a:t>pressure.</a:t>
            </a:r>
          </a:p>
          <a:p>
            <a:pPr marL="403622" lvl="1" indent="-269081" eaLnBrk="1" hangingPunct="1">
              <a:spcBef>
                <a:spcPct val="40000"/>
              </a:spcBef>
            </a:pPr>
            <a:r>
              <a:rPr lang="en-GB" altLang="en-US" sz="2100"/>
              <a:t>Recall that 1 Pa = 1 N/m</a:t>
            </a:r>
            <a:r>
              <a:rPr lang="en-GB" altLang="en-US" sz="2100" baseline="40000"/>
              <a:t>2</a:t>
            </a:r>
            <a:r>
              <a:rPr lang="en-GB" altLang="en-US" sz="2100"/>
              <a:t>.</a:t>
            </a:r>
          </a:p>
          <a:p>
            <a:pPr marL="403622" lvl="1" indent="-269081" eaLnBrk="1" hangingPunct="1">
              <a:spcBef>
                <a:spcPct val="40000"/>
              </a:spcBef>
            </a:pPr>
            <a:r>
              <a:rPr lang="en-GB" altLang="en-US" sz="2100"/>
              <a:t>Describe how the pressure depends on force and area.</a:t>
            </a:r>
          </a:p>
          <a:p>
            <a:pPr marL="403622" lvl="1" indent="-269081" eaLnBrk="1" hangingPunct="1">
              <a:spcBef>
                <a:spcPct val="40000"/>
              </a:spcBef>
            </a:pPr>
            <a:r>
              <a:rPr lang="en-GB" altLang="en-US" sz="2100"/>
              <a:t>Describe the effects of high and low pressure in simple situations.</a:t>
            </a:r>
          </a:p>
        </p:txBody>
      </p:sp>
      <p:sp>
        <p:nvSpPr>
          <p:cNvPr id="56323" name="Rectangle 5">
            <a:extLst>
              <a:ext uri="{FF2B5EF4-FFF2-40B4-BE49-F238E27FC236}">
                <a16:creationId xmlns:a16="http://schemas.microsoft.com/office/drawing/2014/main" id="{4217BEC7-F88C-1D4C-9DD4-BC76EE184AE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4235578464"/>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0C478AE-6B23-754A-A3B9-705085B10394}"/>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823CD0D0-7D49-AB4C-984F-03D47FEAF15E}"/>
              </a:ext>
            </a:extLst>
          </p:cNvPr>
          <p:cNvSpPr>
            <a:spLocks noGrp="1" noChangeArrowheads="1"/>
          </p:cNvSpPr>
          <p:nvPr>
            <p:ph idx="4294967295"/>
          </p:nvPr>
        </p:nvSpPr>
        <p:spPr/>
        <p:txBody>
          <a:bodyPr/>
          <a:lstStyle/>
          <a:p>
            <a:pPr marL="403622" lvl="1" indent="-269081">
              <a:spcBef>
                <a:spcPct val="40000"/>
              </a:spcBef>
            </a:pPr>
            <a:r>
              <a:rPr lang="en-GB" altLang="en-US" sz="2100"/>
              <a:t>Recall some common units for measuring pressures.</a:t>
            </a:r>
          </a:p>
          <a:p>
            <a:pPr marL="403622" lvl="1" indent="-269081">
              <a:spcBef>
                <a:spcPct val="40000"/>
              </a:spcBef>
            </a:pPr>
            <a:r>
              <a:rPr lang="en-GB" altLang="en-US" sz="2100"/>
              <a:t>Use the formula relating force, pressure and area.</a:t>
            </a:r>
          </a:p>
        </p:txBody>
      </p:sp>
      <p:sp>
        <p:nvSpPr>
          <p:cNvPr id="98308" name="Rectangle 5">
            <a:extLst>
              <a:ext uri="{FF2B5EF4-FFF2-40B4-BE49-F238E27FC236}">
                <a16:creationId xmlns:a16="http://schemas.microsoft.com/office/drawing/2014/main" id="{EB5EE27F-24B7-FE48-B105-CFEBE8C885F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329835889"/>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7AB3C8D-6D45-0F49-AD7E-B93ED7623E6D}"/>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F46A6A7D-EDCE-914B-A15D-12235C1B8F48}"/>
              </a:ext>
            </a:extLst>
          </p:cNvPr>
          <p:cNvSpPr>
            <a:spLocks noGrp="1" noChangeArrowheads="1"/>
          </p:cNvSpPr>
          <p:nvPr>
            <p:ph idx="4294967295"/>
          </p:nvPr>
        </p:nvSpPr>
        <p:spPr/>
        <p:txBody>
          <a:bodyPr/>
          <a:lstStyle/>
          <a:p>
            <a:pPr marL="403622" lvl="1" indent="-269081">
              <a:buClr>
                <a:srgbClr val="934C74"/>
              </a:buClr>
              <a:buNone/>
            </a:pPr>
            <a:endParaRPr lang="en-GB" altLang="en-US" sz="2100"/>
          </a:p>
          <a:p>
            <a:pPr marL="403622" lvl="1" indent="-269081">
              <a:buClr>
                <a:srgbClr val="934C74"/>
              </a:buClr>
            </a:pPr>
            <a:r>
              <a:rPr lang="en-GB" altLang="en-US" sz="2100"/>
              <a:t>Explain applications of pressure in different situations.</a:t>
            </a:r>
          </a:p>
        </p:txBody>
      </p:sp>
      <p:sp>
        <p:nvSpPr>
          <p:cNvPr id="99332" name="Rectangle 5">
            <a:extLst>
              <a:ext uri="{FF2B5EF4-FFF2-40B4-BE49-F238E27FC236}">
                <a16:creationId xmlns:a16="http://schemas.microsoft.com/office/drawing/2014/main" id="{D98AB83D-7F66-944D-8130-6A7CD278E66E}"/>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63013929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3A283EB8-7609-264F-9B01-FEBB8F2ED427}"/>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7DE57B7D-5474-E246-B7D9-2F4FDF747CA7}"/>
              </a:ext>
            </a:extLst>
          </p:cNvPr>
          <p:cNvSpPr>
            <a:spLocks noGrp="1"/>
          </p:cNvSpPr>
          <p:nvPr>
            <p:ph type="subTitle" idx="1"/>
          </p:nvPr>
        </p:nvSpPr>
        <p:spPr/>
        <p:txBody>
          <a:bodyPr/>
          <a:lstStyle/>
          <a:p>
            <a:r>
              <a:rPr lang="en-GB" altLang="en-US" sz="2700"/>
              <a:t>Pressure</a:t>
            </a:r>
            <a:endParaRPr lang="en-US" altLang="en-US" sz="2700"/>
          </a:p>
        </p:txBody>
      </p:sp>
      <p:sp>
        <p:nvSpPr>
          <p:cNvPr id="55299" name="Rectangle 5">
            <a:extLst>
              <a:ext uri="{FF2B5EF4-FFF2-40B4-BE49-F238E27FC236}">
                <a16:creationId xmlns:a16="http://schemas.microsoft.com/office/drawing/2014/main" id="{F4EDCA5F-CE7C-9A4B-805B-7C09F6FB6F6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670917666"/>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E8B7A75E-4524-9C47-BBDD-FE87FDB7CBA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76350E53-B552-ED49-BD37-5B0446C6CB02}"/>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83CF4C11-E06E-024F-A7CA-EBC6F472B31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31" name="Rectangle 4">
            <a:extLst>
              <a:ext uri="{FF2B5EF4-FFF2-40B4-BE49-F238E27FC236}">
                <a16:creationId xmlns:a16="http://schemas.microsoft.com/office/drawing/2014/main" id="{09DD4C44-4399-7040-80B3-42E3F2DD731E}"/>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60432" name="Content Placeholder 5">
            <a:extLst>
              <a:ext uri="{FF2B5EF4-FFF2-40B4-BE49-F238E27FC236}">
                <a16:creationId xmlns:a16="http://schemas.microsoft.com/office/drawing/2014/main" id="{D3D360C2-A4CC-7047-981C-B645BAF299D1}"/>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vehicles should have very narrow tyres</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358452916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32">
                                            <p:txEl>
                                              <p:pRg st="0" end="0"/>
                                            </p:txEl>
                                          </p:spTgt>
                                        </p:tgtEl>
                                        <p:attrNameLst>
                                          <p:attrName>style.visibility</p:attrName>
                                        </p:attrNameLst>
                                      </p:cBhvr>
                                      <p:to>
                                        <p:strVal val="visible"/>
                                      </p:to>
                                    </p:set>
                                    <p:animEffect transition="in" filter="fade">
                                      <p:cBhvr>
                                        <p:cTn id="7" dur="500"/>
                                        <p:tgtEl>
                                          <p:spTgt spid="604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3E0F012A-1783-B549-9755-FD7A1F8B58F7}"/>
              </a:ext>
            </a:extLst>
          </p:cNvPr>
          <p:cNvSpPr>
            <a:spLocks/>
          </p:cNvSpPr>
          <p:nvPr/>
        </p:nvSpPr>
        <p:spPr bwMode="auto">
          <a:xfrm>
            <a:off x="1494235" y="1734741"/>
            <a:ext cx="6155531" cy="180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Narrow tyres would be cheaper</a:t>
            </a:r>
            <a:r>
              <a:rPr lang="en-US" altLang="en-US" sz="1800">
                <a:solidFill>
                  <a:srgbClr val="000000"/>
                </a:solidFill>
                <a:cs typeface="Arial" panose="020B0604020202020204" pitchFamily="34" charset="0"/>
              </a:rPr>
              <a:t>.</a:t>
            </a:r>
            <a:endParaRPr lang="en-GB" altLang="en-US" sz="1800">
              <a:solidFill>
                <a:srgbClr val="000000"/>
              </a:solidFill>
              <a:cs typeface="Arial" panose="020B0604020202020204" pitchFamily="34" charset="0"/>
            </a:endParaRP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Narrow tyres would not give as much grip.</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Would tractors get stuck in the mud more often? The biggest tyres are used in mining machinery, and some are over 4 metres across.</a:t>
            </a:r>
          </a:p>
        </p:txBody>
      </p:sp>
      <p:sp>
        <p:nvSpPr>
          <p:cNvPr id="98307" name="Rectangle 5">
            <a:extLst>
              <a:ext uri="{FF2B5EF4-FFF2-40B4-BE49-F238E27FC236}">
                <a16:creationId xmlns:a16="http://schemas.microsoft.com/office/drawing/2014/main" id="{F9753EA6-08A8-5945-80B3-2FDC6313DA7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9A15D05D-964F-1A43-AF84-5882DF03822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A06EED18-6009-8941-B281-FAC6AB368AD6}"/>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22" name="Rectangle 4">
            <a:extLst>
              <a:ext uri="{FF2B5EF4-FFF2-40B4-BE49-F238E27FC236}">
                <a16:creationId xmlns:a16="http://schemas.microsoft.com/office/drawing/2014/main" id="{BCBA2C96-FD62-6047-910F-4B6B78B59E0E}"/>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98323" name="Content Placeholder 5">
            <a:extLst>
              <a:ext uri="{FF2B5EF4-FFF2-40B4-BE49-F238E27FC236}">
                <a16:creationId xmlns:a16="http://schemas.microsoft.com/office/drawing/2014/main" id="{2E06A5FE-DEEB-9048-8CB9-8A9B521F690A}"/>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vehicles should have very narrow tyres</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83163430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10661317-6E39-B24A-99A0-59FD06FE7612}"/>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1619" name="AutoShape 6">
            <a:hlinkClick r:id="rId2" action="ppaction://hlinksldjump" highlightClick="1"/>
            <a:extLst>
              <a:ext uri="{FF2B5EF4-FFF2-40B4-BE49-F238E27FC236}">
                <a16:creationId xmlns:a16="http://schemas.microsoft.com/office/drawing/2014/main" id="{A603C78B-80F9-3040-8992-B7499F0F1ED8}"/>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1620" name="AutoShape 6">
            <a:hlinkClick r:id="" action="ppaction://hlinkshowjump?jump=nextslide" highlightClick="1"/>
            <a:extLst>
              <a:ext uri="{FF2B5EF4-FFF2-40B4-BE49-F238E27FC236}">
                <a16:creationId xmlns:a16="http://schemas.microsoft.com/office/drawing/2014/main" id="{FAF870F6-FF1F-854B-844B-2050D022A291}"/>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1621" name="Rectangle 4">
            <a:extLst>
              <a:ext uri="{FF2B5EF4-FFF2-40B4-BE49-F238E27FC236}">
                <a16:creationId xmlns:a16="http://schemas.microsoft.com/office/drawing/2014/main" id="{529A0204-030F-5F4D-95E2-376EAEAC339E}"/>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111622" name="Content Placeholder 5">
            <a:extLst>
              <a:ext uri="{FF2B5EF4-FFF2-40B4-BE49-F238E27FC236}">
                <a16:creationId xmlns:a16="http://schemas.microsoft.com/office/drawing/2014/main" id="{3CCDD02C-83C1-7F48-BEB5-4D77316049E6}"/>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Our feet should be much smaller</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284448677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22">
                                            <p:txEl>
                                              <p:pRg st="0" end="0"/>
                                            </p:txEl>
                                          </p:spTgt>
                                        </p:tgtEl>
                                        <p:attrNameLst>
                                          <p:attrName>style.visibility</p:attrName>
                                        </p:attrNameLst>
                                      </p:cBhvr>
                                      <p:to>
                                        <p:strVal val="visible"/>
                                      </p:to>
                                    </p:set>
                                    <p:animEffect transition="in" filter="fade">
                                      <p:cBhvr>
                                        <p:cTn id="7" dur="500"/>
                                        <p:tgtEl>
                                          <p:spTgt spid="1116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0C478AE-6B23-754A-A3B9-705085B10394}"/>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823CD0D0-7D49-AB4C-984F-03D47FEAF15E}"/>
              </a:ext>
            </a:extLst>
          </p:cNvPr>
          <p:cNvSpPr>
            <a:spLocks noGrp="1" noChangeArrowheads="1"/>
          </p:cNvSpPr>
          <p:nvPr>
            <p:ph idx="4294967295"/>
          </p:nvPr>
        </p:nvSpPr>
        <p:spPr/>
        <p:txBody>
          <a:bodyPr/>
          <a:lstStyle/>
          <a:p>
            <a:pPr marL="403622" lvl="1" indent="-269081">
              <a:spcBef>
                <a:spcPct val="40000"/>
              </a:spcBef>
            </a:pPr>
            <a:r>
              <a:rPr lang="en-GB" altLang="en-US" sz="2100"/>
              <a:t>Recall some common units for measuring pressures.</a:t>
            </a:r>
          </a:p>
          <a:p>
            <a:pPr marL="403622" lvl="1" indent="-269081">
              <a:spcBef>
                <a:spcPct val="40000"/>
              </a:spcBef>
            </a:pPr>
            <a:r>
              <a:rPr lang="en-GB" altLang="en-US" sz="2100"/>
              <a:t>Use the formula relating force, pressure and area.</a:t>
            </a:r>
          </a:p>
        </p:txBody>
      </p:sp>
      <p:sp>
        <p:nvSpPr>
          <p:cNvPr id="98308" name="Rectangle 5">
            <a:extLst>
              <a:ext uri="{FF2B5EF4-FFF2-40B4-BE49-F238E27FC236}">
                <a16:creationId xmlns:a16="http://schemas.microsoft.com/office/drawing/2014/main" id="{EB5EE27F-24B7-FE48-B105-CFEBE8C885F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74222534"/>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DA25D17A-345F-8749-98F4-95C19AD3EC91}"/>
              </a:ext>
            </a:extLst>
          </p:cNvPr>
          <p:cNvSpPr>
            <a:spLocks/>
          </p:cNvSpPr>
          <p:nvPr/>
        </p:nvSpPr>
        <p:spPr bwMode="auto">
          <a:xfrm>
            <a:off x="1494235" y="1734741"/>
            <a:ext cx="6155531"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Shoes would be cheaper</a:t>
            </a:r>
            <a:r>
              <a:rPr lang="en-US" altLang="en-US" sz="1800">
                <a:solidFill>
                  <a:srgbClr val="000000"/>
                </a:solidFill>
                <a:cs typeface="Arial" panose="020B0604020202020204" pitchFamily="34" charset="0"/>
              </a:rPr>
              <a:t>.</a:t>
            </a:r>
            <a:endParaRPr lang="en-GB" altLang="en-US" sz="1800">
              <a:solidFill>
                <a:srgbClr val="000000"/>
              </a:solidFill>
              <a:cs typeface="Arial" panose="020B0604020202020204" pitchFamily="34" charset="0"/>
            </a:endParaRP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It might be harder to balance on smaller feet.</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Would they make steps on staircases smaller if we had smaller feet? Why did some Chinese women used to have their feet bound? The person with the biggest feet in the world is Brahim Takioullah, whose feet are </a:t>
            </a:r>
            <a:br>
              <a:rPr lang="en-GB" altLang="en-US" sz="1800">
                <a:solidFill>
                  <a:srgbClr val="000000"/>
                </a:solidFill>
                <a:cs typeface="Arial" panose="020B0604020202020204" pitchFamily="34" charset="0"/>
              </a:rPr>
            </a:br>
            <a:r>
              <a:rPr lang="en-GB" altLang="en-US" sz="1800">
                <a:solidFill>
                  <a:srgbClr val="000000"/>
                </a:solidFill>
                <a:cs typeface="Arial" panose="020B0604020202020204" pitchFamily="34" charset="0"/>
              </a:rPr>
              <a:t>38</a:t>
            </a:r>
            <a:r>
              <a:rPr lang="en-GB" altLang="en-US" sz="900">
                <a:solidFill>
                  <a:srgbClr val="000000"/>
                </a:solidFill>
                <a:cs typeface="Arial" panose="020B0604020202020204" pitchFamily="34" charset="0"/>
              </a:rPr>
              <a:t> </a:t>
            </a:r>
            <a:r>
              <a:rPr lang="en-GB" altLang="en-US" sz="1800">
                <a:solidFill>
                  <a:srgbClr val="000000"/>
                </a:solidFill>
                <a:cs typeface="Arial" panose="020B0604020202020204" pitchFamily="34" charset="0"/>
              </a:rPr>
              <a:t>cm long.</a:t>
            </a:r>
          </a:p>
        </p:txBody>
      </p:sp>
      <p:sp>
        <p:nvSpPr>
          <p:cNvPr id="112643" name="Rectangle 5">
            <a:extLst>
              <a:ext uri="{FF2B5EF4-FFF2-40B4-BE49-F238E27FC236}">
                <a16:creationId xmlns:a16="http://schemas.microsoft.com/office/drawing/2014/main" id="{2717CCAA-C0F1-EB4E-ADB1-D1BEAB7A6A5D}"/>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2644" name="AutoShape 6">
            <a:hlinkClick r:id="" action="ppaction://hlinkshowjump?jump=nextslide" highlightClick="1"/>
            <a:extLst>
              <a:ext uri="{FF2B5EF4-FFF2-40B4-BE49-F238E27FC236}">
                <a16:creationId xmlns:a16="http://schemas.microsoft.com/office/drawing/2014/main" id="{6D7F0C96-AC6A-894D-832B-FBBE3ACDDA83}"/>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2645" name="AutoShape 6">
            <a:hlinkClick r:id="" action="ppaction://noaction" highlightClick="1"/>
            <a:extLst>
              <a:ext uri="{FF2B5EF4-FFF2-40B4-BE49-F238E27FC236}">
                <a16:creationId xmlns:a16="http://schemas.microsoft.com/office/drawing/2014/main" id="{A76BBFAF-C355-CA4A-AC01-E3C18D2A83FC}"/>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2646" name="Rectangle 4">
            <a:extLst>
              <a:ext uri="{FF2B5EF4-FFF2-40B4-BE49-F238E27FC236}">
                <a16:creationId xmlns:a16="http://schemas.microsoft.com/office/drawing/2014/main" id="{10E3EE5B-9842-1244-8476-22581ECAEE5B}"/>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112647" name="Content Placeholder 5">
            <a:extLst>
              <a:ext uri="{FF2B5EF4-FFF2-40B4-BE49-F238E27FC236}">
                <a16:creationId xmlns:a16="http://schemas.microsoft.com/office/drawing/2014/main" id="{2FED205C-8EC3-7649-A46C-BB68882DF9A2}"/>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Our feet should be much smaller</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42229684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6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2645"/>
                                        </p:tgtEl>
                                        <p:attrNameLst>
                                          <p:attrName>style.visibility</p:attrName>
                                        </p:attrNameLst>
                                      </p:cBhvr>
                                      <p:to>
                                        <p:strVal val="hidden"/>
                                      </p:to>
                                    </p:set>
                                  </p:childTnLst>
                                </p:cTn>
                              </p:par>
                            </p:childTnLst>
                          </p:cTn>
                        </p:par>
                      </p:childTnLst>
                    </p:cTn>
                  </p:par>
                </p:childTnLst>
              </p:cTn>
              <p:nextCondLst>
                <p:cond evt="onClick" delay="0">
                  <p:tgtEl>
                    <p:spTgt spid="112645"/>
                  </p:tgtEl>
                </p:cond>
              </p:nextCondLst>
            </p:seq>
          </p:childTnLst>
        </p:cTn>
      </p:par>
    </p:tnLst>
    <p:bldLst>
      <p:bldP spid="11264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2CB162A1-FA91-9A4B-A24B-A29C7829D9B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3667" name="AutoShape 6">
            <a:hlinkClick r:id="rId2" action="ppaction://hlinksldjump" highlightClick="1"/>
            <a:extLst>
              <a:ext uri="{FF2B5EF4-FFF2-40B4-BE49-F238E27FC236}">
                <a16:creationId xmlns:a16="http://schemas.microsoft.com/office/drawing/2014/main" id="{5612A595-89A9-614A-8E90-306C17D5A8B9}"/>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3668" name="AutoShape 6">
            <a:hlinkClick r:id="" action="ppaction://hlinkshowjump?jump=nextslide" highlightClick="1"/>
            <a:extLst>
              <a:ext uri="{FF2B5EF4-FFF2-40B4-BE49-F238E27FC236}">
                <a16:creationId xmlns:a16="http://schemas.microsoft.com/office/drawing/2014/main" id="{91BC9722-0BC7-264E-B872-308270A34B3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3669" name="Rectangle 4">
            <a:extLst>
              <a:ext uri="{FF2B5EF4-FFF2-40B4-BE49-F238E27FC236}">
                <a16:creationId xmlns:a16="http://schemas.microsoft.com/office/drawing/2014/main" id="{E2AB829A-7584-A642-8F96-C87FCAC754E0}"/>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113670" name="Content Placeholder 5">
            <a:extLst>
              <a:ext uri="{FF2B5EF4-FFF2-40B4-BE49-F238E27FC236}">
                <a16:creationId xmlns:a16="http://schemas.microsoft.com/office/drawing/2014/main" id="{318BA1ED-9771-2E4A-822A-15AFE49BB61A}"/>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knives should have wide edges</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16209281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Effect transition="in" filter="fade">
                                      <p:cBhvr>
                                        <p:cTn id="7" dur="500"/>
                                        <p:tgtEl>
                                          <p:spTgt spid="1136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5857A9C6-C43E-B34E-A932-5CB83563796E}"/>
              </a:ext>
            </a:extLst>
          </p:cNvPr>
          <p:cNvSpPr>
            <a:spLocks/>
          </p:cNvSpPr>
          <p:nvPr/>
        </p:nvSpPr>
        <p:spPr bwMode="auto">
          <a:xfrm>
            <a:off x="1494235" y="1734741"/>
            <a:ext cx="6155531" cy="170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People would not cut themselves accidentally</a:t>
            </a:r>
            <a:r>
              <a:rPr lang="en-US" altLang="en-US" sz="1800">
                <a:solidFill>
                  <a:srgbClr val="000000"/>
                </a:solidFill>
                <a:cs typeface="Arial" panose="020B0604020202020204" pitchFamily="34" charset="0"/>
              </a:rPr>
              <a:t>.</a:t>
            </a:r>
            <a:endParaRPr lang="en-GB" altLang="en-US" sz="1800">
              <a:solidFill>
                <a:srgbClr val="000000"/>
              </a:solidFill>
              <a:cs typeface="Arial" panose="020B0604020202020204" pitchFamily="34" charset="0"/>
            </a:endParaRP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It would be harder to cut up food.</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Which foods wouldn’t we be able to cut? Actors use knives with retractable blades to mimic stabbing people.</a:t>
            </a:r>
          </a:p>
        </p:txBody>
      </p:sp>
      <p:sp>
        <p:nvSpPr>
          <p:cNvPr id="114691" name="Rectangle 5">
            <a:extLst>
              <a:ext uri="{FF2B5EF4-FFF2-40B4-BE49-F238E27FC236}">
                <a16:creationId xmlns:a16="http://schemas.microsoft.com/office/drawing/2014/main" id="{516FB793-D115-AF49-88DB-5B5DC5FE8BB3}"/>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4692" name="AutoShape 6">
            <a:hlinkClick r:id="" action="ppaction://hlinkshowjump?jump=nextslide" highlightClick="1"/>
            <a:extLst>
              <a:ext uri="{FF2B5EF4-FFF2-40B4-BE49-F238E27FC236}">
                <a16:creationId xmlns:a16="http://schemas.microsoft.com/office/drawing/2014/main" id="{DA90F349-A104-884D-8144-EB337FC3C6F4}"/>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4693" name="AutoShape 6">
            <a:hlinkClick r:id="" action="ppaction://noaction" highlightClick="1"/>
            <a:extLst>
              <a:ext uri="{FF2B5EF4-FFF2-40B4-BE49-F238E27FC236}">
                <a16:creationId xmlns:a16="http://schemas.microsoft.com/office/drawing/2014/main" id="{8563A825-0A03-F447-8AEA-57F3A6BD0D8D}"/>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14694" name="Rectangle 4">
            <a:extLst>
              <a:ext uri="{FF2B5EF4-FFF2-40B4-BE49-F238E27FC236}">
                <a16:creationId xmlns:a16="http://schemas.microsoft.com/office/drawing/2014/main" id="{21AF6469-81C2-DB4B-B54D-C3EAAD12E880}"/>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114695" name="Content Placeholder 5">
            <a:extLst>
              <a:ext uri="{FF2B5EF4-FFF2-40B4-BE49-F238E27FC236}">
                <a16:creationId xmlns:a16="http://schemas.microsoft.com/office/drawing/2014/main" id="{64DCF369-1CFE-644C-9A77-B0908887A141}"/>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knives should have wide edges</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24781210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46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4693"/>
                                        </p:tgtEl>
                                        <p:attrNameLst>
                                          <p:attrName>style.visibility</p:attrName>
                                        </p:attrNameLst>
                                      </p:cBhvr>
                                      <p:to>
                                        <p:strVal val="hidden"/>
                                      </p:to>
                                    </p:set>
                                  </p:childTnLst>
                                </p:cTn>
                              </p:par>
                            </p:childTnLst>
                          </p:cTn>
                        </p:par>
                      </p:childTnLst>
                    </p:cTn>
                  </p:par>
                </p:childTnLst>
              </p:cTn>
              <p:nextCondLst>
                <p:cond evt="onClick" delay="0">
                  <p:tgtEl>
                    <p:spTgt spid="114693"/>
                  </p:tgtEl>
                </p:cond>
              </p:nextCondLst>
            </p:seq>
          </p:childTnLst>
        </p:cTn>
      </p:par>
    </p:tnLst>
    <p:bldLst>
      <p:bldP spid="11469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6CD93606-7D9F-7B41-930C-775616C5F189}"/>
              </a:ext>
            </a:extLst>
          </p:cNvPr>
          <p:cNvSpPr>
            <a:spLocks noGrp="1" noChangeArrowheads="1"/>
          </p:cNvSpPr>
          <p:nvPr>
            <p:ph type="title" idx="4294967295"/>
          </p:nvPr>
        </p:nvSpPr>
        <p:spPr>
          <a:xfrm>
            <a:off x="1494235" y="627460"/>
            <a:ext cx="6172200" cy="540544"/>
          </a:xfrm>
        </p:spPr>
        <p:txBody>
          <a:bodyPr/>
          <a:lstStyle/>
          <a:p>
            <a:pPr marL="0" indent="0" eaLnBrk="1" hangingPunct="1"/>
            <a:r>
              <a:rPr lang="en-GB" altLang="en-US"/>
              <a:t>Consider all the possible answers to this statement:</a:t>
            </a:r>
          </a:p>
        </p:txBody>
      </p:sp>
      <p:sp>
        <p:nvSpPr>
          <p:cNvPr id="99331" name="Rectangle 5">
            <a:extLst>
              <a:ext uri="{FF2B5EF4-FFF2-40B4-BE49-F238E27FC236}">
                <a16:creationId xmlns:a16="http://schemas.microsoft.com/office/drawing/2014/main" id="{3CCF9575-FA6F-084F-9F96-5F1C0329580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9332" name="Content Placeholder 5">
            <a:extLst>
              <a:ext uri="{FF2B5EF4-FFF2-40B4-BE49-F238E27FC236}">
                <a16:creationId xmlns:a16="http://schemas.microsoft.com/office/drawing/2014/main" id="{5A9BF7BA-1F4B-2246-A4C1-4B7E285900A1}"/>
              </a:ext>
            </a:extLst>
          </p:cNvPr>
          <p:cNvSpPr>
            <a:spLocks noGrp="1"/>
          </p:cNvSpPr>
          <p:nvPr>
            <p:ph idx="4294967295"/>
          </p:nvPr>
        </p:nvSpPr>
        <p:spPr>
          <a:xfrm>
            <a:off x="1494235" y="1078706"/>
            <a:ext cx="6318647" cy="369332"/>
          </a:xfrm>
        </p:spPr>
        <p:txBody>
          <a:bodyPr>
            <a:spAutoFit/>
          </a:bodyPr>
          <a:lstStyle/>
          <a:p>
            <a:r>
              <a:rPr lang="en-GB" altLang="en-US"/>
              <a:t>You are sinking into the ground.</a:t>
            </a:r>
          </a:p>
        </p:txBody>
      </p:sp>
      <p:sp>
        <p:nvSpPr>
          <p:cNvPr id="99335" name="AutoShape 6">
            <a:hlinkClick r:id="" action="ppaction://hlinkshowjump?jump=nextslide" highlightClick="1"/>
            <a:extLst>
              <a:ext uri="{FF2B5EF4-FFF2-40B4-BE49-F238E27FC236}">
                <a16:creationId xmlns:a16="http://schemas.microsoft.com/office/drawing/2014/main" id="{2C083FA8-C51F-5E47-ABFB-250F3EB647AE}"/>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9336" name="AutoShape 6">
            <a:hlinkClick r:id="" action="ppaction://hlinkshowjump?jump=endshow" highlightClick="1"/>
            <a:extLst>
              <a:ext uri="{FF2B5EF4-FFF2-40B4-BE49-F238E27FC236}">
                <a16:creationId xmlns:a16="http://schemas.microsoft.com/office/drawing/2014/main" id="{9E15B26A-8596-A24A-BEA4-F1DEA47DB109}"/>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Tree>
    <p:extLst>
      <p:ext uri="{BB962C8B-B14F-4D97-AF65-F5344CB8AC3E}">
        <p14:creationId xmlns:p14="http://schemas.microsoft.com/office/powerpoint/2010/main" val="80090989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fade">
                                      <p:cBhvr>
                                        <p:cTn id="7" dur="5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89F5B7E3-5AD7-CF41-A191-47E9F20D4138}"/>
              </a:ext>
            </a:extLst>
          </p:cNvPr>
          <p:cNvSpPr>
            <a:spLocks noGrp="1" noChangeArrowheads="1"/>
          </p:cNvSpPr>
          <p:nvPr>
            <p:ph type="title" idx="4294967295"/>
          </p:nvPr>
        </p:nvSpPr>
        <p:spPr>
          <a:xfrm>
            <a:off x="1494235" y="627460"/>
            <a:ext cx="6172200" cy="540544"/>
          </a:xfrm>
        </p:spPr>
        <p:txBody>
          <a:bodyPr/>
          <a:lstStyle/>
          <a:p>
            <a:pPr marL="0" indent="0" eaLnBrk="1" hangingPunct="1"/>
            <a:r>
              <a:rPr lang="en-GB" altLang="en-US"/>
              <a:t>Consider all the possible answers to this statement:</a:t>
            </a:r>
          </a:p>
        </p:txBody>
      </p:sp>
      <p:sp>
        <p:nvSpPr>
          <p:cNvPr id="100355" name="Rectangle 5">
            <a:extLst>
              <a:ext uri="{FF2B5EF4-FFF2-40B4-BE49-F238E27FC236}">
                <a16:creationId xmlns:a16="http://schemas.microsoft.com/office/drawing/2014/main" id="{CB026025-8252-1846-B949-4F10F1ABC57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0356" name="Content Placeholder 5">
            <a:extLst>
              <a:ext uri="{FF2B5EF4-FFF2-40B4-BE49-F238E27FC236}">
                <a16:creationId xmlns:a16="http://schemas.microsoft.com/office/drawing/2014/main" id="{258CE157-02F2-FE43-85C6-5CB6289D2FD0}"/>
              </a:ext>
            </a:extLst>
          </p:cNvPr>
          <p:cNvSpPr>
            <a:spLocks noGrp="1"/>
          </p:cNvSpPr>
          <p:nvPr>
            <p:ph idx="4294967295"/>
          </p:nvPr>
        </p:nvSpPr>
        <p:spPr>
          <a:xfrm>
            <a:off x="1494235" y="1078706"/>
            <a:ext cx="6263878" cy="369332"/>
          </a:xfrm>
        </p:spPr>
        <p:txBody>
          <a:bodyPr>
            <a:spAutoFit/>
          </a:bodyPr>
          <a:lstStyle/>
          <a:p>
            <a:r>
              <a:rPr lang="en-GB" altLang="en-US"/>
              <a:t>You are sinking into the ground.</a:t>
            </a:r>
          </a:p>
        </p:txBody>
      </p:sp>
      <p:sp>
        <p:nvSpPr>
          <p:cNvPr id="61443" name="Content Placeholder 5">
            <a:extLst>
              <a:ext uri="{FF2B5EF4-FFF2-40B4-BE49-F238E27FC236}">
                <a16:creationId xmlns:a16="http://schemas.microsoft.com/office/drawing/2014/main" id="{E1DCE245-9A90-9946-A8A2-DAD5EC8CDF37}"/>
              </a:ext>
            </a:extLst>
          </p:cNvPr>
          <p:cNvSpPr>
            <a:spLocks/>
          </p:cNvSpPr>
          <p:nvPr/>
        </p:nvSpPr>
        <p:spPr bwMode="auto">
          <a:xfrm>
            <a:off x="1494235" y="1627585"/>
            <a:ext cx="6155531" cy="15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Your feet do not have a big enough surface area to reduce the pressure.</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You are too heavy for the surface.</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The ground is boggy.</a:t>
            </a:r>
          </a:p>
        </p:txBody>
      </p:sp>
      <p:sp>
        <p:nvSpPr>
          <p:cNvPr id="100360" name="AutoShape 6">
            <a:hlinkClick r:id="" action="ppaction://noaction" highlightClick="1"/>
            <a:extLst>
              <a:ext uri="{FF2B5EF4-FFF2-40B4-BE49-F238E27FC236}">
                <a16:creationId xmlns:a16="http://schemas.microsoft.com/office/drawing/2014/main" id="{664E00E1-6386-F047-A2FC-2A82057FB9D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0361" name="AutoShape 6">
            <a:hlinkClick r:id="" action="ppaction://hlinkshowjump?jump=endshow" highlightClick="1"/>
            <a:extLst>
              <a:ext uri="{FF2B5EF4-FFF2-40B4-BE49-F238E27FC236}">
                <a16:creationId xmlns:a16="http://schemas.microsoft.com/office/drawing/2014/main" id="{380B9B84-CF93-EF4C-9FF0-13C341B450F5}"/>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0362" name="AutoShape 6">
            <a:hlinkClick r:id="" action="ppaction://hlinkshowjump?jump=firstslide" highlightClick="1"/>
            <a:extLst>
              <a:ext uri="{FF2B5EF4-FFF2-40B4-BE49-F238E27FC236}">
                <a16:creationId xmlns:a16="http://schemas.microsoft.com/office/drawing/2014/main" id="{323FB269-2C2D-9946-BFDE-7021512ADB97}"/>
              </a:ext>
            </a:extLst>
          </p:cNvPr>
          <p:cNvSpPr>
            <a:spLocks noChangeArrowheads="1"/>
          </p:cNvSpPr>
          <p:nvPr/>
        </p:nvSpPr>
        <p:spPr bwMode="auto">
          <a:xfrm>
            <a:off x="1507331" y="4245769"/>
            <a:ext cx="1591866"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Tree>
    <p:extLst>
      <p:ext uri="{BB962C8B-B14F-4D97-AF65-F5344CB8AC3E}">
        <p14:creationId xmlns:p14="http://schemas.microsoft.com/office/powerpoint/2010/main" val="11455270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36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0360"/>
                                        </p:tgtEl>
                                        <p:attrNameLst>
                                          <p:attrName>style.visibility</p:attrName>
                                        </p:attrNameLst>
                                      </p:cBhvr>
                                      <p:to>
                                        <p:strVal val="hidden"/>
                                      </p:to>
                                    </p:set>
                                  </p:childTnLst>
                                </p:cTn>
                              </p:par>
                            </p:childTnLst>
                          </p:cTn>
                        </p:par>
                      </p:childTnLst>
                    </p:cTn>
                  </p:par>
                </p:childTnLst>
              </p:cTn>
              <p:nextCondLst>
                <p:cond evt="onClick" delay="0">
                  <p:tgtEl>
                    <p:spTgt spid="100360"/>
                  </p:tgtEl>
                </p:cond>
              </p:nextCondLst>
            </p:seq>
          </p:childTnLst>
        </p:cTn>
      </p:par>
    </p:tnLst>
    <p:bldLst>
      <p:bldP spid="1003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7F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D0826-E093-0341-BA69-85378A8BE9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070370" cy="5143500"/>
          </a:xfrm>
          <a:prstGeom prst="rect">
            <a:avLst/>
          </a:prstGeom>
        </p:spPr>
      </p:pic>
      <p:sp>
        <p:nvSpPr>
          <p:cNvPr id="3" name="AutoShape 20">
            <a:extLst>
              <a:ext uri="{FF2B5EF4-FFF2-40B4-BE49-F238E27FC236}">
                <a16:creationId xmlns:a16="http://schemas.microsoft.com/office/drawing/2014/main" id="{581F6FC3-3F1D-2E45-997F-1AC35578AD42}"/>
              </a:ext>
            </a:extLst>
          </p:cNvPr>
          <p:cNvSpPr>
            <a:spLocks noChangeArrowheads="1"/>
          </p:cNvSpPr>
          <p:nvPr/>
        </p:nvSpPr>
        <p:spPr bwMode="auto">
          <a:xfrm>
            <a:off x="5213268" y="1459764"/>
            <a:ext cx="3716976" cy="1461565"/>
          </a:xfrm>
          <a:prstGeom prst="roundRect">
            <a:avLst>
              <a:gd name="adj" fmla="val 13342"/>
            </a:avLst>
          </a:prstGeom>
          <a:solidFill>
            <a:srgbClr val="0066FF"/>
          </a:solidFill>
          <a:ln w="25400">
            <a:noFill/>
            <a:round/>
            <a:headEnd/>
            <a:tailEnd/>
          </a:ln>
          <a:effectLst/>
        </p:spPr>
        <p:txBody>
          <a:bodyPr/>
          <a:lstStyle/>
          <a:p>
            <a:pPr marL="447675" marR="0" lvl="0" indent="-447675"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FFFFFF"/>
                </a:solidFill>
                <a:effectLst/>
                <a:uLnTx/>
                <a:uFillTx/>
                <a:latin typeface="Calibri"/>
                <a:ea typeface="+mn-ea"/>
                <a:cs typeface="+mn-cs"/>
                <a:sym typeface="Wingdings"/>
              </a:rPr>
              <a:t> Use these questions as part of your active revision.</a:t>
            </a:r>
            <a:r>
              <a:rPr kumimoji="0" lang="en-GB" sz="2400" b="0" i="0" u="none" strike="noStrike" kern="0" cap="none" spc="0" normalizeH="0" baseline="0" noProof="0" dirty="0">
                <a:ln>
                  <a:noFill/>
                </a:ln>
                <a:solidFill>
                  <a:srgbClr val="FFFFFF"/>
                </a:solidFill>
                <a:effectLst/>
                <a:uLnTx/>
                <a:uFillTx/>
                <a:latin typeface="Calibri"/>
                <a:ea typeface="+mn-ea"/>
                <a:cs typeface="+mn-cs"/>
                <a:sym typeface="Wingdings"/>
              </a:rPr>
              <a:t>	</a:t>
            </a:r>
            <a:endParaRPr kumimoji="0" lang="en-GB" sz="24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7938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7F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1B823-35A9-FE49-A044-21509AB38B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374689"/>
          </a:xfrm>
          <a:prstGeom prst="rect">
            <a:avLst/>
          </a:prstGeom>
        </p:spPr>
      </p:pic>
      <p:pic>
        <p:nvPicPr>
          <p:cNvPr id="4" name="Picture 3">
            <a:extLst>
              <a:ext uri="{FF2B5EF4-FFF2-40B4-BE49-F238E27FC236}">
                <a16:creationId xmlns:a16="http://schemas.microsoft.com/office/drawing/2014/main" id="{1E1B21D8-D81A-2B4B-A104-536D9B2CBE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6349" y="964247"/>
            <a:ext cx="5557652" cy="4179254"/>
          </a:xfrm>
          <a:prstGeom prst="rect">
            <a:avLst/>
          </a:prstGeom>
        </p:spPr>
      </p:pic>
    </p:spTree>
    <p:extLst>
      <p:ext uri="{BB962C8B-B14F-4D97-AF65-F5344CB8AC3E}">
        <p14:creationId xmlns:p14="http://schemas.microsoft.com/office/powerpoint/2010/main" val="497276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7F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BB61E-A28F-AC44-B0D9-93E8F86CE5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961584"/>
          </a:xfrm>
          <a:prstGeom prst="rect">
            <a:avLst/>
          </a:prstGeom>
        </p:spPr>
      </p:pic>
      <p:pic>
        <p:nvPicPr>
          <p:cNvPr id="5" name="Picture 4">
            <a:extLst>
              <a:ext uri="{FF2B5EF4-FFF2-40B4-BE49-F238E27FC236}">
                <a16:creationId xmlns:a16="http://schemas.microsoft.com/office/drawing/2014/main" id="{4EB48159-A6B4-F046-9245-86AA3C65DF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911425"/>
            <a:ext cx="9144000" cy="1342414"/>
          </a:xfrm>
          <a:prstGeom prst="rect">
            <a:avLst/>
          </a:prstGeom>
        </p:spPr>
      </p:pic>
    </p:spTree>
    <p:extLst>
      <p:ext uri="{BB962C8B-B14F-4D97-AF65-F5344CB8AC3E}">
        <p14:creationId xmlns:p14="http://schemas.microsoft.com/office/powerpoint/2010/main" val="197796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7F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46844-3C48-2C4C-AB94-C928A678E4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08132"/>
          </a:xfrm>
          <a:prstGeom prst="rect">
            <a:avLst/>
          </a:prstGeom>
        </p:spPr>
      </p:pic>
      <p:pic>
        <p:nvPicPr>
          <p:cNvPr id="4" name="Picture 3">
            <a:extLst>
              <a:ext uri="{FF2B5EF4-FFF2-40B4-BE49-F238E27FC236}">
                <a16:creationId xmlns:a16="http://schemas.microsoft.com/office/drawing/2014/main" id="{FC449323-7670-254A-A5AB-8B0C419424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1297" y="692519"/>
            <a:ext cx="5597243" cy="4450981"/>
          </a:xfrm>
          <a:prstGeom prst="rect">
            <a:avLst/>
          </a:prstGeom>
        </p:spPr>
      </p:pic>
    </p:spTree>
    <p:extLst>
      <p:ext uri="{BB962C8B-B14F-4D97-AF65-F5344CB8AC3E}">
        <p14:creationId xmlns:p14="http://schemas.microsoft.com/office/powerpoint/2010/main" val="2350656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90837-E9FD-0A41-BA06-AF65FD5A0A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014456"/>
          </a:xfrm>
          <a:prstGeom prst="rect">
            <a:avLst/>
          </a:prstGeom>
        </p:spPr>
      </p:pic>
      <p:pic>
        <p:nvPicPr>
          <p:cNvPr id="4" name="Picture 3">
            <a:extLst>
              <a:ext uri="{FF2B5EF4-FFF2-40B4-BE49-F238E27FC236}">
                <a16:creationId xmlns:a16="http://schemas.microsoft.com/office/drawing/2014/main" id="{35BF05EB-1FB2-774F-8636-880BC13832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7293" y="1021278"/>
            <a:ext cx="3586707" cy="4122222"/>
          </a:xfrm>
          <a:prstGeom prst="rect">
            <a:avLst/>
          </a:prstGeom>
        </p:spPr>
      </p:pic>
    </p:spTree>
    <p:extLst>
      <p:ext uri="{BB962C8B-B14F-4D97-AF65-F5344CB8AC3E}">
        <p14:creationId xmlns:p14="http://schemas.microsoft.com/office/powerpoint/2010/main" val="218614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7AB3C8D-6D45-0F49-AD7E-B93ED7623E6D}"/>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F46A6A7D-EDCE-914B-A15D-12235C1B8F48}"/>
              </a:ext>
            </a:extLst>
          </p:cNvPr>
          <p:cNvSpPr>
            <a:spLocks noGrp="1" noChangeArrowheads="1"/>
          </p:cNvSpPr>
          <p:nvPr>
            <p:ph idx="4294967295"/>
          </p:nvPr>
        </p:nvSpPr>
        <p:spPr/>
        <p:txBody>
          <a:bodyPr/>
          <a:lstStyle/>
          <a:p>
            <a:pPr marL="403622" lvl="1" indent="-269081">
              <a:buClr>
                <a:srgbClr val="934C74"/>
              </a:buClr>
              <a:buNone/>
            </a:pPr>
            <a:endParaRPr lang="en-GB" altLang="en-US" sz="2100"/>
          </a:p>
          <a:p>
            <a:pPr marL="403622" lvl="1" indent="-269081">
              <a:buClr>
                <a:srgbClr val="934C74"/>
              </a:buClr>
            </a:pPr>
            <a:r>
              <a:rPr lang="en-GB" altLang="en-US" sz="2100"/>
              <a:t>Explain applications of pressure in different situations.</a:t>
            </a:r>
          </a:p>
        </p:txBody>
      </p:sp>
      <p:sp>
        <p:nvSpPr>
          <p:cNvPr id="99332" name="Rectangle 5">
            <a:extLst>
              <a:ext uri="{FF2B5EF4-FFF2-40B4-BE49-F238E27FC236}">
                <a16:creationId xmlns:a16="http://schemas.microsoft.com/office/drawing/2014/main" id="{D98AB83D-7F66-944D-8130-6A7CD278E66E}"/>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160061334"/>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B70A5-570D-7142-9969-B86257EBAC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57" y="0"/>
            <a:ext cx="6512685" cy="5143500"/>
          </a:xfrm>
          <a:prstGeom prst="rect">
            <a:avLst/>
          </a:prstGeom>
        </p:spPr>
      </p:pic>
    </p:spTree>
    <p:extLst>
      <p:ext uri="{BB962C8B-B14F-4D97-AF65-F5344CB8AC3E}">
        <p14:creationId xmlns:p14="http://schemas.microsoft.com/office/powerpoint/2010/main" val="425182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764C8C-7B36-0D45-8794-D574D82EA4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6903" y="0"/>
            <a:ext cx="8350194" cy="5143500"/>
          </a:xfrm>
          <a:prstGeom prst="rect">
            <a:avLst/>
          </a:prstGeom>
        </p:spPr>
      </p:pic>
    </p:spTree>
    <p:extLst>
      <p:ext uri="{BB962C8B-B14F-4D97-AF65-F5344CB8AC3E}">
        <p14:creationId xmlns:p14="http://schemas.microsoft.com/office/powerpoint/2010/main" val="2509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811E-2284-AA4F-A365-7BBF6DCAA8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3812515"/>
          </a:xfrm>
          <a:prstGeom prst="rect">
            <a:avLst/>
          </a:prstGeom>
        </p:spPr>
      </p:pic>
    </p:spTree>
    <p:extLst>
      <p:ext uri="{BB962C8B-B14F-4D97-AF65-F5344CB8AC3E}">
        <p14:creationId xmlns:p14="http://schemas.microsoft.com/office/powerpoint/2010/main" val="220681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104867-6D04-8B46-8049-A576F3892264}"/>
              </a:ext>
            </a:extLst>
          </p:cNvPr>
          <p:cNvSpPr/>
          <p:nvPr/>
        </p:nvSpPr>
        <p:spPr>
          <a:xfrm>
            <a:off x="326845" y="172387"/>
            <a:ext cx="3485133" cy="1278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4219CC20-D8EE-3447-9EB2-0CBF74A3830B}"/>
              </a:ext>
            </a:extLst>
          </p:cNvPr>
          <p:cNvSpPr/>
          <p:nvPr/>
        </p:nvSpPr>
        <p:spPr>
          <a:xfrm>
            <a:off x="356259" y="148789"/>
            <a:ext cx="3431969" cy="1264376"/>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mc:AlternateContent xmlns:mc="http://schemas.openxmlformats.org/markup-compatibility/2006" xmlns:a14="http://schemas.microsoft.com/office/drawing/2010/main">
        <mc:Choice Requires="a14">
          <p:sp>
            <p:nvSpPr>
              <p:cNvPr id="7" name="Text Box 26">
                <a:extLst>
                  <a:ext uri="{FF2B5EF4-FFF2-40B4-BE49-F238E27FC236}">
                    <a16:creationId xmlns:a16="http://schemas.microsoft.com/office/drawing/2014/main" id="{29DBF35D-8358-AC41-B4AA-C90C30EF0A1E}"/>
                  </a:ext>
                </a:extLst>
              </p:cNvPr>
              <p:cNvSpPr txBox="1">
                <a:spLocks noChangeArrowheads="1"/>
              </p:cNvSpPr>
              <p:nvPr/>
            </p:nvSpPr>
            <p:spPr bwMode="auto">
              <a:xfrm>
                <a:off x="368135" y="326775"/>
                <a:ext cx="3431970" cy="902876"/>
              </a:xfrm>
              <a:prstGeom prst="rect">
                <a:avLst/>
              </a:prstGeom>
              <a:noFill/>
              <a:ln w="38100">
                <a:noFill/>
                <a:miter lim="800000"/>
                <a:headEnd/>
                <a:tailEnd/>
              </a:ln>
            </p:spPr>
            <p:txBody>
              <a:bodyPr wrap="square">
                <a:spAutoFit/>
              </a:bodyPr>
              <a:lstStyle/>
              <a:p>
                <a:pPr algn="ctr">
                  <a:spcBef>
                    <a:spcPct val="50000"/>
                  </a:spcBef>
                </a:pPr>
                <a:r>
                  <a:rPr lang="en-GB" sz="3200" b="0" dirty="0">
                    <a:solidFill>
                      <a:srgbClr val="000000"/>
                    </a:solidFill>
                    <a:latin typeface="Arial" panose="020B0604020202020204" pitchFamily="34" charset="0"/>
                    <a:cs typeface="Arial" panose="020B0604020202020204" pitchFamily="34" charset="0"/>
                  </a:rPr>
                  <a:t>p</a:t>
                </a:r>
                <a14:m>
                  <m:oMath xmlns:m="http://schemas.openxmlformats.org/officeDocument/2006/math">
                    <m:r>
                      <m:rPr>
                        <m:nor/>
                      </m:rPr>
                      <a:rPr lang="en-GB" sz="3200" b="0" i="0" smtClean="0">
                        <a:solidFill>
                          <a:srgbClr val="000000"/>
                        </a:solidFill>
                        <a:latin typeface="Arial" panose="020B0604020202020204" pitchFamily="34" charset="0"/>
                        <a:cs typeface="Arial" panose="020B0604020202020204" pitchFamily="34" charset="0"/>
                      </a:rPr>
                      <m:t>ressure</m:t>
                    </m:r>
                    <m:r>
                      <a:rPr lang="en-GB" sz="3200" b="0" i="1" smtClean="0">
                        <a:solidFill>
                          <a:srgbClr val="000000"/>
                        </a:solidFill>
                        <a:latin typeface="Cambria Math" panose="02040503050406030204" pitchFamily="18" charset="0"/>
                        <a:cs typeface="Arial" panose="020B0604020202020204" pitchFamily="34" charset="0"/>
                      </a:rPr>
                      <m:t>= </m:t>
                    </m:r>
                    <m:f>
                      <m:fPr>
                        <m:ctrlPr>
                          <a:rPr lang="en-GB" sz="3200" b="0" i="1" smtClean="0">
                            <a:solidFill>
                              <a:srgbClr val="000000"/>
                            </a:solidFill>
                            <a:latin typeface="Cambria Math" panose="02040503050406030204" pitchFamily="18" charset="0"/>
                            <a:cs typeface="Arial" panose="020B0604020202020204" pitchFamily="34" charset="0"/>
                          </a:rPr>
                        </m:ctrlPr>
                      </m:fPr>
                      <m:num>
                        <m:r>
                          <m:rPr>
                            <m:nor/>
                          </m:rPr>
                          <a:rPr lang="en-GB" sz="3200" b="0" i="0" smtClean="0">
                            <a:solidFill>
                              <a:srgbClr val="000000"/>
                            </a:solidFill>
                            <a:latin typeface="Arial" panose="020B0604020202020204" pitchFamily="34" charset="0"/>
                            <a:cs typeface="Arial" panose="020B0604020202020204" pitchFamily="34" charset="0"/>
                          </a:rPr>
                          <m:t>force</m:t>
                        </m:r>
                      </m:num>
                      <m:den>
                        <m:r>
                          <m:rPr>
                            <m:nor/>
                          </m:rPr>
                          <a:rPr lang="en-GB" sz="3200" b="0" i="0" smtClean="0">
                            <a:solidFill>
                              <a:srgbClr val="000000"/>
                            </a:solidFill>
                            <a:latin typeface="Arial" panose="020B0604020202020204" pitchFamily="34" charset="0"/>
                            <a:cs typeface="Arial" panose="020B0604020202020204" pitchFamily="34" charset="0"/>
                          </a:rPr>
                          <m:t>area</m:t>
                        </m:r>
                      </m:den>
                    </m:f>
                  </m:oMath>
                </a14:m>
                <a:endParaRPr lang="en-US" sz="3200" dirty="0">
                  <a:solidFill>
                    <a:srgbClr val="000000"/>
                  </a:solidFill>
                  <a:latin typeface="Arial" panose="020B0604020202020204" pitchFamily="34" charset="0"/>
                  <a:cs typeface="Arial" panose="020B0604020202020204" pitchFamily="34" charset="0"/>
                </a:endParaRPr>
              </a:p>
            </p:txBody>
          </p:sp>
        </mc:Choice>
        <mc:Fallback xmlns="">
          <p:sp>
            <p:nvSpPr>
              <p:cNvPr id="7" name="Text Box 26">
                <a:extLst>
                  <a:ext uri="{FF2B5EF4-FFF2-40B4-BE49-F238E27FC236}">
                    <a16:creationId xmlns:a16="http://schemas.microsoft.com/office/drawing/2014/main" id="{29DBF35D-8358-AC41-B4AA-C90C30EF0A1E}"/>
                  </a:ext>
                </a:extLst>
              </p:cNvPr>
              <p:cNvSpPr txBox="1">
                <a:spLocks noRot="1" noChangeAspect="1" noMove="1" noResize="1" noEditPoints="1" noAdjustHandles="1" noChangeArrowheads="1" noChangeShapeType="1" noTextEdit="1"/>
              </p:cNvSpPr>
              <p:nvPr/>
            </p:nvSpPr>
            <p:spPr bwMode="auto">
              <a:xfrm>
                <a:off x="368135" y="326775"/>
                <a:ext cx="3431970" cy="902876"/>
              </a:xfrm>
              <a:prstGeom prst="rect">
                <a:avLst/>
              </a:prstGeom>
              <a:blipFill>
                <a:blip r:embed="rId2"/>
                <a:stretch>
                  <a:fillRect l="-1845" b="-6944"/>
                </a:stretch>
              </a:blipFill>
              <a:ln w="38100">
                <a:noFill/>
                <a:miter lim="800000"/>
                <a:headEnd/>
                <a:tailEn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570EC496-6FE9-FE47-8119-365D10A6A13C}"/>
              </a:ext>
            </a:extLst>
          </p:cNvPr>
          <p:cNvSpPr txBox="1"/>
          <p:nvPr/>
        </p:nvSpPr>
        <p:spPr>
          <a:xfrm>
            <a:off x="4120738" y="296885"/>
            <a:ext cx="4631377"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“pressure equals force (N) ________ by area (m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618DA1E9-5176-0649-87EA-7F79B9EDD4B1}"/>
              </a:ext>
            </a:extLst>
          </p:cNvPr>
          <p:cNvSpPr txBox="1"/>
          <p:nvPr/>
        </p:nvSpPr>
        <p:spPr>
          <a:xfrm>
            <a:off x="4191989" y="676893"/>
            <a:ext cx="1650670"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divided</a:t>
            </a:r>
            <a:endParaRPr lang="en-US" b="1" dirty="0">
              <a:solidFill>
                <a:srgbClr val="009242"/>
              </a:solidFill>
              <a:latin typeface="Arial" panose="020B0604020202020204" pitchFamily="34" charset="0"/>
              <a:cs typeface="Arial" panose="020B0604020202020204" pitchFamily="34" charset="0"/>
            </a:endParaRPr>
          </a:p>
        </p:txBody>
      </p:sp>
      <p:sp>
        <p:nvSpPr>
          <p:cNvPr id="13" name="AutoShape 18">
            <a:extLst>
              <a:ext uri="{FF2B5EF4-FFF2-40B4-BE49-F238E27FC236}">
                <a16:creationId xmlns:a16="http://schemas.microsoft.com/office/drawing/2014/main" id="{237706A4-9FFB-874E-9AFE-07039817CE4A}"/>
              </a:ext>
            </a:extLst>
          </p:cNvPr>
          <p:cNvSpPr>
            <a:spLocks noChangeArrowheads="1"/>
          </p:cNvSpPr>
          <p:nvPr/>
        </p:nvSpPr>
        <p:spPr bwMode="auto">
          <a:xfrm>
            <a:off x="6365175" y="1199409"/>
            <a:ext cx="3241559" cy="2002498"/>
          </a:xfrm>
          <a:prstGeom prst="cloudCallout">
            <a:avLst>
              <a:gd name="adj1" fmla="val 31635"/>
              <a:gd name="adj2" fmla="val 79728"/>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So what unit will we use for pressure?</a:t>
            </a:r>
          </a:p>
        </p:txBody>
      </p:sp>
      <p:sp>
        <p:nvSpPr>
          <p:cNvPr id="14" name="TextBox 13">
            <a:extLst>
              <a:ext uri="{FF2B5EF4-FFF2-40B4-BE49-F238E27FC236}">
                <a16:creationId xmlns:a16="http://schemas.microsoft.com/office/drawing/2014/main" id="{4D07D477-3BAD-8F44-A14F-4CCE7619AAB9}"/>
              </a:ext>
            </a:extLst>
          </p:cNvPr>
          <p:cNvSpPr txBox="1"/>
          <p:nvPr/>
        </p:nvSpPr>
        <p:spPr>
          <a:xfrm>
            <a:off x="116774" y="1482438"/>
            <a:ext cx="6058394"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unit for pressure is _________ ____ square </a:t>
            </a:r>
            <a:r>
              <a:rPr lang="en-US" sz="2800" dirty="0" err="1">
                <a:latin typeface="Arial" panose="020B0604020202020204" pitchFamily="34" charset="0"/>
                <a:cs typeface="Arial" panose="020B0604020202020204" pitchFamily="34" charset="0"/>
              </a:rPr>
              <a:t>metre</a:t>
            </a:r>
            <a:r>
              <a:rPr lang="en-US" sz="2800" dirty="0">
                <a:latin typeface="Arial" panose="020B0604020202020204" pitchFamily="34" charset="0"/>
                <a:cs typeface="Arial" panose="020B0604020202020204" pitchFamily="34" charset="0"/>
              </a:rPr>
              <a:t> (N/m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which we also call </a:t>
            </a:r>
            <a:r>
              <a:rPr lang="en-US" sz="2800" u="sng" dirty="0">
                <a:latin typeface="Arial" panose="020B0604020202020204" pitchFamily="34" charset="0"/>
                <a:cs typeface="Arial" panose="020B0604020202020204" pitchFamily="34" charset="0"/>
              </a:rPr>
              <a:t>pascals</a:t>
            </a:r>
            <a:r>
              <a:rPr lang="en-US" sz="2800" dirty="0">
                <a:latin typeface="Arial" panose="020B0604020202020204" pitchFamily="34" charset="0"/>
                <a:cs typeface="Arial" panose="020B0604020202020204" pitchFamily="34" charset="0"/>
              </a:rPr>
              <a:t> (Pa).</a:t>
            </a:r>
          </a:p>
        </p:txBody>
      </p:sp>
      <p:sp>
        <p:nvSpPr>
          <p:cNvPr id="15" name="TextBox 14">
            <a:extLst>
              <a:ext uri="{FF2B5EF4-FFF2-40B4-BE49-F238E27FC236}">
                <a16:creationId xmlns:a16="http://schemas.microsoft.com/office/drawing/2014/main" id="{BFAD5481-4383-D248-911C-BE9AEE1E1018}"/>
              </a:ext>
            </a:extLst>
          </p:cNvPr>
          <p:cNvSpPr txBox="1"/>
          <p:nvPr/>
        </p:nvSpPr>
        <p:spPr>
          <a:xfrm>
            <a:off x="3928753" y="1423059"/>
            <a:ext cx="1925782"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newtons</a:t>
            </a:r>
            <a:endParaRPr lang="en-US" b="1" dirty="0">
              <a:solidFill>
                <a:srgbClr val="00924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5A75AB-FD51-404D-8114-628A3C90ED38}"/>
              </a:ext>
            </a:extLst>
          </p:cNvPr>
          <p:cNvSpPr txBox="1"/>
          <p:nvPr/>
        </p:nvSpPr>
        <p:spPr>
          <a:xfrm>
            <a:off x="114794" y="1824840"/>
            <a:ext cx="965860" cy="584775"/>
          </a:xfrm>
          <a:prstGeom prst="rect">
            <a:avLst/>
          </a:prstGeom>
          <a:noFill/>
        </p:spPr>
        <p:txBody>
          <a:bodyPr wrap="square" rtlCol="0">
            <a:spAutoFit/>
          </a:bodyPr>
          <a:lstStyle/>
          <a:p>
            <a:pPr algn="ctr"/>
            <a:r>
              <a:rPr lang="en-US" sz="3200" b="1" dirty="0">
                <a:solidFill>
                  <a:srgbClr val="009242"/>
                </a:solidFill>
                <a:latin typeface="Arial" panose="020B0604020202020204" pitchFamily="34" charset="0"/>
                <a:cs typeface="Arial" panose="020B0604020202020204" pitchFamily="34" charset="0"/>
              </a:rPr>
              <a:t>per</a:t>
            </a:r>
            <a:endParaRPr lang="en-US" b="1" dirty="0">
              <a:solidFill>
                <a:srgbClr val="00924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7A14A60-8DFB-CF48-A173-D099467A06FE}"/>
              </a:ext>
            </a:extLst>
          </p:cNvPr>
          <p:cNvSpPr txBox="1"/>
          <p:nvPr/>
        </p:nvSpPr>
        <p:spPr>
          <a:xfrm>
            <a:off x="138545" y="2927232"/>
            <a:ext cx="7437911"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For small areas we can use newtons per square </a:t>
            </a:r>
            <a:r>
              <a:rPr lang="en-US" sz="2800" dirty="0" err="1">
                <a:latin typeface="Arial" panose="020B0604020202020204" pitchFamily="34" charset="0"/>
                <a:cs typeface="Arial" panose="020B0604020202020204" pitchFamily="34" charset="0"/>
              </a:rPr>
              <a:t>centimetre</a:t>
            </a:r>
            <a:r>
              <a:rPr lang="en-US" sz="2800" dirty="0">
                <a:latin typeface="Arial" panose="020B0604020202020204" pitchFamily="34" charset="0"/>
                <a:cs typeface="Arial" panose="020B0604020202020204" pitchFamily="34" charset="0"/>
              </a:rPr>
              <a:t> (______).</a:t>
            </a:r>
          </a:p>
        </p:txBody>
      </p:sp>
      <p:sp>
        <p:nvSpPr>
          <p:cNvPr id="19" name="Rectangle 18">
            <a:extLst>
              <a:ext uri="{FF2B5EF4-FFF2-40B4-BE49-F238E27FC236}">
                <a16:creationId xmlns:a16="http://schemas.microsoft.com/office/drawing/2014/main" id="{420C8FCA-214C-D347-BCE3-6E19E0C7435F}"/>
              </a:ext>
            </a:extLst>
          </p:cNvPr>
          <p:cNvSpPr/>
          <p:nvPr/>
        </p:nvSpPr>
        <p:spPr>
          <a:xfrm>
            <a:off x="3263035" y="3332261"/>
            <a:ext cx="1340432" cy="584775"/>
          </a:xfrm>
          <a:prstGeom prst="rect">
            <a:avLst/>
          </a:prstGeom>
        </p:spPr>
        <p:txBody>
          <a:bodyPr wrap="none">
            <a:spAutoFit/>
          </a:bodyPr>
          <a:lstStyle/>
          <a:p>
            <a:r>
              <a:rPr lang="en-US" sz="3200" b="1" dirty="0">
                <a:solidFill>
                  <a:srgbClr val="009242"/>
                </a:solidFill>
                <a:latin typeface="Arial" panose="020B0604020202020204" pitchFamily="34" charset="0"/>
                <a:cs typeface="Arial" panose="020B0604020202020204" pitchFamily="34" charset="0"/>
              </a:rPr>
              <a:t>N/cm</a:t>
            </a:r>
            <a:r>
              <a:rPr lang="en-US" sz="3200" b="1" baseline="30000" dirty="0">
                <a:solidFill>
                  <a:srgbClr val="009242"/>
                </a:solidFill>
                <a:latin typeface="Arial" panose="020B0604020202020204" pitchFamily="34" charset="0"/>
                <a:cs typeface="Arial" panose="020B0604020202020204" pitchFamily="34" charset="0"/>
              </a:rPr>
              <a:t>2</a:t>
            </a:r>
            <a:endParaRPr lang="en-US" sz="2800" b="1" dirty="0">
              <a:solidFill>
                <a:srgbClr val="009242"/>
              </a:solidFill>
            </a:endParaRPr>
          </a:p>
        </p:txBody>
      </p:sp>
      <p:sp>
        <p:nvSpPr>
          <p:cNvPr id="25" name="AutoShape 18">
            <a:extLst>
              <a:ext uri="{FF2B5EF4-FFF2-40B4-BE49-F238E27FC236}">
                <a16:creationId xmlns:a16="http://schemas.microsoft.com/office/drawing/2014/main" id="{4702F352-7861-E947-99C6-B07B753989C6}"/>
              </a:ext>
            </a:extLst>
          </p:cNvPr>
          <p:cNvSpPr>
            <a:spLocks noChangeArrowheads="1"/>
          </p:cNvSpPr>
          <p:nvPr/>
        </p:nvSpPr>
        <p:spPr bwMode="auto">
          <a:xfrm>
            <a:off x="5033159" y="3289465"/>
            <a:ext cx="3671454" cy="2095523"/>
          </a:xfrm>
          <a:prstGeom prst="cloudCallout">
            <a:avLst>
              <a:gd name="adj1" fmla="val -74780"/>
              <a:gd name="adj2" fmla="val 32125"/>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pressure do you think you exert on the ground?</a:t>
            </a:r>
          </a:p>
        </p:txBody>
      </p:sp>
    </p:spTree>
    <p:extLst>
      <p:ext uri="{BB962C8B-B14F-4D97-AF65-F5344CB8AC3E}">
        <p14:creationId xmlns:p14="http://schemas.microsoft.com/office/powerpoint/2010/main" val="38271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DF055-784A-6C41-9105-E637E3F70C95}"/>
              </a:ext>
            </a:extLst>
          </p:cNvPr>
          <p:cNvSpPr txBox="1"/>
          <p:nvPr/>
        </p:nvSpPr>
        <p:spPr>
          <a:xfrm>
            <a:off x="0" y="0"/>
            <a:ext cx="9144000" cy="4708981"/>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My pressure when standing on…</a:t>
            </a:r>
          </a:p>
          <a:p>
            <a:endParaRPr lang="en-US" sz="1800" u="sng"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Two feet:</a:t>
            </a:r>
          </a:p>
          <a:p>
            <a:endParaRPr lang="en-US" sz="16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force =           N         area =          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pressure =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One foot: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Two hands:</a:t>
            </a:r>
          </a:p>
        </p:txBody>
      </p:sp>
      <mc:AlternateContent xmlns:mc="http://schemas.openxmlformats.org/markup-compatibility/2006" xmlns:a14="http://schemas.microsoft.com/office/drawing/2010/main">
        <mc:Choice Requires="a14">
          <p:sp>
            <p:nvSpPr>
              <p:cNvPr id="3" name="Text Box 26">
                <a:extLst>
                  <a:ext uri="{FF2B5EF4-FFF2-40B4-BE49-F238E27FC236}">
                    <a16:creationId xmlns:a16="http://schemas.microsoft.com/office/drawing/2014/main" id="{A9C8B9CA-6F17-5548-873B-9EE8554F0C7B}"/>
                  </a:ext>
                </a:extLst>
              </p:cNvPr>
              <p:cNvSpPr txBox="1">
                <a:spLocks noChangeArrowheads="1"/>
              </p:cNvSpPr>
              <p:nvPr/>
            </p:nvSpPr>
            <p:spPr bwMode="auto">
              <a:xfrm>
                <a:off x="0" y="2072446"/>
                <a:ext cx="5557652" cy="801438"/>
              </a:xfrm>
              <a:prstGeom prst="rect">
                <a:avLst/>
              </a:prstGeom>
              <a:noFill/>
              <a:ln w="38100">
                <a:noFill/>
                <a:miter lim="800000"/>
                <a:headEnd/>
                <a:tailEnd/>
              </a:ln>
            </p:spPr>
            <p:txBody>
              <a:bodyPr wrap="square">
                <a:spAutoFit/>
              </a:bodyPr>
              <a:lstStyle/>
              <a:p>
                <a:pPr>
                  <a:spcBef>
                    <a:spcPct val="50000"/>
                  </a:spcBef>
                </a:pPr>
                <a:r>
                  <a:rPr lang="en-GB" sz="2800" b="0" dirty="0">
                    <a:solidFill>
                      <a:srgbClr val="000000"/>
                    </a:solidFill>
                    <a:latin typeface="Arial" panose="020B0604020202020204" pitchFamily="34" charset="0"/>
                    <a:cs typeface="Arial" panose="020B0604020202020204" pitchFamily="34" charset="0"/>
                  </a:rPr>
                  <a:t>p</a:t>
                </a:r>
                <a14:m>
                  <m:oMath xmlns:m="http://schemas.openxmlformats.org/officeDocument/2006/math">
                    <m:r>
                      <m:rPr>
                        <m:nor/>
                      </m:rPr>
                      <a:rPr lang="en-GB" sz="2800" b="0" i="0" smtClean="0">
                        <a:solidFill>
                          <a:srgbClr val="000000"/>
                        </a:solidFill>
                        <a:latin typeface="Arial" panose="020B0604020202020204" pitchFamily="34" charset="0"/>
                        <a:cs typeface="Arial" panose="020B0604020202020204" pitchFamily="34" charset="0"/>
                      </a:rPr>
                      <m:t>ressure</m:t>
                    </m:r>
                    <m:r>
                      <a:rPr lang="en-GB" sz="2800" b="0" i="1" smtClean="0">
                        <a:solidFill>
                          <a:srgbClr val="000000"/>
                        </a:solidFill>
                        <a:latin typeface="Cambria Math" panose="02040503050406030204" pitchFamily="18" charset="0"/>
                        <a:cs typeface="Arial" panose="020B0604020202020204" pitchFamily="34" charset="0"/>
                      </a:rPr>
                      <m:t>= </m:t>
                    </m:r>
                    <m:f>
                      <m:fPr>
                        <m:ctrlPr>
                          <a:rPr lang="en-GB" sz="2800" b="0" i="1" smtClean="0">
                            <a:solidFill>
                              <a:srgbClr val="000000"/>
                            </a:solidFill>
                            <a:latin typeface="Cambria Math" panose="02040503050406030204" pitchFamily="18" charset="0"/>
                            <a:cs typeface="Arial" panose="020B0604020202020204" pitchFamily="34" charset="0"/>
                          </a:rPr>
                        </m:ctrlPr>
                      </m:fPr>
                      <m:num>
                        <m:r>
                          <m:rPr>
                            <m:nor/>
                          </m:rPr>
                          <a:rPr lang="en-GB" sz="2800" b="0" i="0" smtClean="0">
                            <a:solidFill>
                              <a:srgbClr val="000000"/>
                            </a:solidFill>
                            <a:latin typeface="Arial" panose="020B0604020202020204" pitchFamily="34" charset="0"/>
                            <a:cs typeface="Arial" panose="020B0604020202020204" pitchFamily="34" charset="0"/>
                          </a:rPr>
                          <m:t>force</m:t>
                        </m:r>
                      </m:num>
                      <m:den>
                        <m:r>
                          <m:rPr>
                            <m:nor/>
                          </m:rPr>
                          <a:rPr lang="en-GB" sz="2800" b="0" i="0" smtClean="0">
                            <a:solidFill>
                              <a:srgbClr val="000000"/>
                            </a:solidFill>
                            <a:latin typeface="Arial" panose="020B0604020202020204" pitchFamily="34" charset="0"/>
                            <a:cs typeface="Arial" panose="020B0604020202020204" pitchFamily="34" charset="0"/>
                          </a:rPr>
                          <m:t>area</m:t>
                        </m:r>
                      </m:den>
                    </m:f>
                    <m:r>
                      <a:rPr lang="en-GB" sz="2800" b="0" i="1" smtClean="0">
                        <a:solidFill>
                          <a:srgbClr val="000000"/>
                        </a:solidFill>
                        <a:latin typeface="Cambria Math" panose="02040503050406030204" pitchFamily="18" charset="0"/>
                        <a:cs typeface="Arial" panose="020B0604020202020204" pitchFamily="34" charset="0"/>
                      </a:rPr>
                      <m:t>=</m:t>
                    </m:r>
                    <m:f>
                      <m:fPr>
                        <m:ctrlPr>
                          <a:rPr lang="en-GB" sz="2800" b="0" i="1" smtClean="0">
                            <a:solidFill>
                              <a:srgbClr val="000000"/>
                            </a:solidFill>
                            <a:latin typeface="Cambria Math" panose="02040503050406030204" pitchFamily="18" charset="0"/>
                            <a:cs typeface="Arial" panose="020B0604020202020204" pitchFamily="34" charset="0"/>
                          </a:rPr>
                        </m:ctrlPr>
                      </m:fPr>
                      <m:num>
                        <m:r>
                          <a:rPr lang="en-GB" sz="2800" b="0" i="1" smtClean="0">
                            <a:solidFill>
                              <a:srgbClr val="000000"/>
                            </a:solidFill>
                            <a:latin typeface="Cambria Math" panose="02040503050406030204" pitchFamily="18" charset="0"/>
                            <a:cs typeface="Arial" panose="020B0604020202020204" pitchFamily="34" charset="0"/>
                          </a:rPr>
                          <m:t>                </m:t>
                        </m:r>
                      </m:num>
                      <m:den>
                        <m:r>
                          <a:rPr lang="en-GB" sz="2800" b="0" i="1" smtClean="0">
                            <a:solidFill>
                              <a:srgbClr val="000000"/>
                            </a:solidFill>
                            <a:latin typeface="Cambria Math" panose="02040503050406030204" pitchFamily="18" charset="0"/>
                            <a:cs typeface="Arial" panose="020B0604020202020204" pitchFamily="34" charset="0"/>
                          </a:rPr>
                          <m:t>                  </m:t>
                        </m:r>
                      </m:den>
                    </m:f>
                    <m:r>
                      <a:rPr lang="en-GB" sz="2800" b="0" i="1" smtClean="0">
                        <a:solidFill>
                          <a:srgbClr val="000000"/>
                        </a:solidFill>
                        <a:latin typeface="Cambria Math" panose="02040503050406030204" pitchFamily="18" charset="0"/>
                        <a:cs typeface="Arial" panose="020B0604020202020204" pitchFamily="34" charset="0"/>
                      </a:rPr>
                      <m:t>= </m:t>
                    </m:r>
                  </m:oMath>
                </a14:m>
                <a:endParaRPr lang="en-US" sz="3200" dirty="0">
                  <a:solidFill>
                    <a:srgbClr val="000000"/>
                  </a:solidFill>
                  <a:latin typeface="Arial" panose="020B0604020202020204" pitchFamily="34" charset="0"/>
                  <a:cs typeface="Arial" panose="020B0604020202020204" pitchFamily="34" charset="0"/>
                </a:endParaRPr>
              </a:p>
            </p:txBody>
          </p:sp>
        </mc:Choice>
        <mc:Fallback xmlns="">
          <p:sp>
            <p:nvSpPr>
              <p:cNvPr id="3" name="Text Box 26">
                <a:extLst>
                  <a:ext uri="{FF2B5EF4-FFF2-40B4-BE49-F238E27FC236}">
                    <a16:creationId xmlns:a16="http://schemas.microsoft.com/office/drawing/2014/main" id="{A9C8B9CA-6F17-5548-873B-9EE8554F0C7B}"/>
                  </a:ext>
                </a:extLst>
              </p:cNvPr>
              <p:cNvSpPr txBox="1">
                <a:spLocks noRot="1" noChangeAspect="1" noMove="1" noResize="1" noEditPoints="1" noAdjustHandles="1" noChangeArrowheads="1" noChangeShapeType="1" noTextEdit="1"/>
              </p:cNvSpPr>
              <p:nvPr/>
            </p:nvSpPr>
            <p:spPr bwMode="auto">
              <a:xfrm>
                <a:off x="0" y="2072446"/>
                <a:ext cx="5557652" cy="801438"/>
              </a:xfrm>
              <a:prstGeom prst="rect">
                <a:avLst/>
              </a:prstGeom>
              <a:blipFill>
                <a:blip r:embed="rId2"/>
                <a:stretch>
                  <a:fillRect l="-2283" b="-15625"/>
                </a:stretch>
              </a:blipFill>
              <a:ln w="38100">
                <a:noFill/>
                <a:miter lim="800000"/>
                <a:headEnd/>
                <a:tailEnd/>
              </a:ln>
            </p:spPr>
            <p:txBody>
              <a:bodyPr/>
              <a:lstStyle/>
              <a:p>
                <a:r>
                  <a:rPr lang="en-US">
                    <a:noFill/>
                  </a:rPr>
                  <a:t> </a:t>
                </a:r>
              </a:p>
            </p:txBody>
          </p:sp>
        </mc:Fallback>
      </mc:AlternateContent>
      <p:sp>
        <p:nvSpPr>
          <p:cNvPr id="4" name="AutoShape 26">
            <a:extLst>
              <a:ext uri="{FF2B5EF4-FFF2-40B4-BE49-F238E27FC236}">
                <a16:creationId xmlns:a16="http://schemas.microsoft.com/office/drawing/2014/main" id="{EDDD5A78-9563-0141-9A78-64AB8F6C818E}"/>
              </a:ext>
            </a:extLst>
          </p:cNvPr>
          <p:cNvSpPr>
            <a:spLocks noChangeArrowheads="1"/>
          </p:cNvSpPr>
          <p:nvPr/>
        </p:nvSpPr>
        <p:spPr bwMode="auto">
          <a:xfrm>
            <a:off x="1698171" y="533163"/>
            <a:ext cx="7350826" cy="891876"/>
          </a:xfrm>
          <a:prstGeom prst="roundRect">
            <a:avLst>
              <a:gd name="adj" fmla="val 1309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Calculate your pressure when standing on two feet, one foot, two hands etc…</a:t>
            </a:r>
            <a:endParaRPr lang="en-US" altLang="en-US" sz="2400" dirty="0">
              <a:solidFill>
                <a:schemeClr val="bg1"/>
              </a:solidFill>
            </a:endParaRPr>
          </a:p>
        </p:txBody>
      </p:sp>
      <p:sp>
        <p:nvSpPr>
          <p:cNvPr id="5" name="Rectangle 4">
            <a:extLst>
              <a:ext uri="{FF2B5EF4-FFF2-40B4-BE49-F238E27FC236}">
                <a16:creationId xmlns:a16="http://schemas.microsoft.com/office/drawing/2014/main" id="{0A909C68-1D1C-4E44-BA72-6A30CBCD2923}"/>
              </a:ext>
            </a:extLst>
          </p:cNvPr>
          <p:cNvSpPr/>
          <p:nvPr/>
        </p:nvSpPr>
        <p:spPr>
          <a:xfrm>
            <a:off x="6107879" y="2227857"/>
            <a:ext cx="1156086" cy="523220"/>
          </a:xfrm>
          <a:prstGeom prst="rect">
            <a:avLst/>
          </a:prstGeom>
        </p:spPr>
        <p:txBody>
          <a:bodyPr wrap="none">
            <a:spAutoFit/>
          </a:bodyPr>
          <a:lstStyle/>
          <a:p>
            <a:r>
              <a:rPr lang="en-US" sz="2800" dirty="0">
                <a:solidFill>
                  <a:prstClr val="black"/>
                </a:solidFill>
                <a:latin typeface="Arial" panose="020B0604020202020204" pitchFamily="34" charset="0"/>
                <a:cs typeface="Arial" panose="020B0604020202020204" pitchFamily="34" charset="0"/>
              </a:rPr>
              <a:t>N/cm</a:t>
            </a:r>
            <a:r>
              <a:rPr lang="en-US" sz="2800" baseline="30000" dirty="0">
                <a:solidFill>
                  <a:prstClr val="black"/>
                </a:solidFill>
                <a:latin typeface="Arial" panose="020B0604020202020204" pitchFamily="34" charset="0"/>
                <a:cs typeface="Arial" panose="020B0604020202020204" pitchFamily="34" charset="0"/>
              </a:rPr>
              <a:t>2</a:t>
            </a:r>
            <a:endParaRPr lang="en-US" dirty="0"/>
          </a:p>
        </p:txBody>
      </p:sp>
      <p:sp>
        <p:nvSpPr>
          <p:cNvPr id="6" name="TextBox 5">
            <a:extLst>
              <a:ext uri="{FF2B5EF4-FFF2-40B4-BE49-F238E27FC236}">
                <a16:creationId xmlns:a16="http://schemas.microsoft.com/office/drawing/2014/main" id="{F9868BA4-364C-1045-90B4-BC8BC7A211EC}"/>
              </a:ext>
            </a:extLst>
          </p:cNvPr>
          <p:cNvSpPr txBox="1"/>
          <p:nvPr/>
        </p:nvSpPr>
        <p:spPr>
          <a:xfrm>
            <a:off x="6411882" y="2694439"/>
            <a:ext cx="664589" cy="2554545"/>
          </a:xfrm>
          <a:prstGeom prst="rect">
            <a:avLst/>
          </a:prstGeom>
          <a:noFill/>
        </p:spPr>
        <p:txBody>
          <a:bodyPr wrap="square" rtlCol="0" anchor="t">
            <a:spAutoFit/>
          </a:bodyPr>
          <a:lstStyle/>
          <a:p>
            <a:pPr algn="ctr"/>
            <a:r>
              <a:rPr lang="en-GB" sz="3200" b="1" dirty="0">
                <a:solidFill>
                  <a:srgbClr val="FF0000"/>
                </a:solidFill>
                <a:latin typeface="Arial" panose="020B0604020202020204" pitchFamily="34" charset="0"/>
                <a:cs typeface="Arial" panose="020B0604020202020204" pitchFamily="34" charset="0"/>
              </a:rPr>
              <a:t>Q</a:t>
            </a:r>
          </a:p>
          <a:p>
            <a:pPr algn="ctr"/>
            <a:r>
              <a:rPr lang="en-GB" sz="3200" b="1" dirty="0">
                <a:solidFill>
                  <a:srgbClr val="FF0000"/>
                </a:solidFill>
                <a:latin typeface="Arial" panose="020B0604020202020204" pitchFamily="34" charset="0"/>
                <a:cs typeface="Arial" panose="020B0604020202020204" pitchFamily="34" charset="0"/>
              </a:rPr>
              <a:t>E</a:t>
            </a:r>
          </a:p>
          <a:p>
            <a:pPr algn="ctr"/>
            <a:r>
              <a:rPr lang="en-GB" sz="3200" b="1" dirty="0">
                <a:solidFill>
                  <a:srgbClr val="FF0000"/>
                </a:solidFill>
                <a:latin typeface="Arial" panose="020B0604020202020204" pitchFamily="34" charset="0"/>
                <a:cs typeface="Arial" panose="020B0604020202020204" pitchFamily="34" charset="0"/>
              </a:rPr>
              <a:t>N</a:t>
            </a:r>
          </a:p>
          <a:p>
            <a:pPr algn="ctr"/>
            <a:r>
              <a:rPr lang="en-GB" sz="3200" b="1" dirty="0">
                <a:solidFill>
                  <a:srgbClr val="FF0000"/>
                </a:solidFill>
                <a:latin typeface="Arial" panose="020B0604020202020204" pitchFamily="34" charset="0"/>
                <a:cs typeface="Arial" panose="020B0604020202020204" pitchFamily="34" charset="0"/>
              </a:rPr>
              <a:t>C</a:t>
            </a:r>
          </a:p>
          <a:p>
            <a:pPr algn="ctr"/>
            <a:r>
              <a:rPr lang="en-GB" sz="3200" b="1" dirty="0">
                <a:solidFill>
                  <a:srgbClr val="FF0000"/>
                </a:solidFill>
                <a:latin typeface="Arial" panose="020B0604020202020204" pitchFamily="34" charset="0"/>
                <a:cs typeface="Arial" panose="020B0604020202020204" pitchFamily="34" charset="0"/>
              </a:rPr>
              <a:t>U</a:t>
            </a:r>
          </a:p>
        </p:txBody>
      </p:sp>
      <p:sp>
        <p:nvSpPr>
          <p:cNvPr id="7" name="TextBox 6">
            <a:extLst>
              <a:ext uri="{FF2B5EF4-FFF2-40B4-BE49-F238E27FC236}">
                <a16:creationId xmlns:a16="http://schemas.microsoft.com/office/drawing/2014/main" id="{227BC38A-54EA-4C41-8DE4-A1976443AFCE}"/>
              </a:ext>
            </a:extLst>
          </p:cNvPr>
          <p:cNvSpPr txBox="1"/>
          <p:nvPr/>
        </p:nvSpPr>
        <p:spPr>
          <a:xfrm>
            <a:off x="6845001" y="2694444"/>
            <a:ext cx="2873617" cy="584775"/>
          </a:xfrm>
          <a:prstGeom prst="rect">
            <a:avLst/>
          </a:prstGeom>
          <a:noFill/>
        </p:spPr>
        <p:txBody>
          <a:bodyPr wrap="square" rtlCol="0">
            <a:spAutoFit/>
          </a:bodyPr>
          <a:lstStyle/>
          <a:p>
            <a:r>
              <a:rPr lang="en-GB" sz="3200" dirty="0">
                <a:solidFill>
                  <a:srgbClr val="FF0000"/>
                </a:solidFill>
                <a:latin typeface="Arial" panose="020B0604020202020204" pitchFamily="34" charset="0"/>
                <a:cs typeface="Arial" panose="020B0604020202020204" pitchFamily="34" charset="0"/>
              </a:rPr>
              <a:t>UANTITIES</a:t>
            </a:r>
          </a:p>
        </p:txBody>
      </p:sp>
      <p:sp>
        <p:nvSpPr>
          <p:cNvPr id="8" name="TextBox 7">
            <a:extLst>
              <a:ext uri="{FF2B5EF4-FFF2-40B4-BE49-F238E27FC236}">
                <a16:creationId xmlns:a16="http://schemas.microsoft.com/office/drawing/2014/main" id="{D70B1D72-363B-964F-AAD3-A3B51581B8F1}"/>
              </a:ext>
            </a:extLst>
          </p:cNvPr>
          <p:cNvSpPr txBox="1"/>
          <p:nvPr/>
        </p:nvSpPr>
        <p:spPr>
          <a:xfrm>
            <a:off x="6815430" y="3175816"/>
            <a:ext cx="2216184" cy="584775"/>
          </a:xfrm>
          <a:prstGeom prst="rect">
            <a:avLst/>
          </a:prstGeom>
          <a:noFill/>
        </p:spPr>
        <p:txBody>
          <a:bodyPr wrap="square" rtlCol="0">
            <a:spAutoFit/>
          </a:bodyPr>
          <a:lstStyle/>
          <a:p>
            <a:r>
              <a:rPr lang="en-GB" sz="3200" dirty="0">
                <a:solidFill>
                  <a:srgbClr val="FF0000"/>
                </a:solidFill>
                <a:latin typeface="Arial" panose="020B0604020202020204" pitchFamily="34" charset="0"/>
                <a:cs typeface="Arial" panose="020B0604020202020204" pitchFamily="34" charset="0"/>
              </a:rPr>
              <a:t>QUATION</a:t>
            </a:r>
          </a:p>
        </p:txBody>
      </p:sp>
      <p:sp>
        <p:nvSpPr>
          <p:cNvPr id="10" name="TextBox 9">
            <a:extLst>
              <a:ext uri="{FF2B5EF4-FFF2-40B4-BE49-F238E27FC236}">
                <a16:creationId xmlns:a16="http://schemas.microsoft.com/office/drawing/2014/main" id="{057E16C3-2C8F-E14B-B31D-A9AD1F561F51}"/>
              </a:ext>
            </a:extLst>
          </p:cNvPr>
          <p:cNvSpPr txBox="1"/>
          <p:nvPr/>
        </p:nvSpPr>
        <p:spPr>
          <a:xfrm>
            <a:off x="6833126" y="3650479"/>
            <a:ext cx="2009915"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UMBERS</a:t>
            </a:r>
          </a:p>
        </p:txBody>
      </p:sp>
      <p:sp>
        <p:nvSpPr>
          <p:cNvPr id="11" name="TextBox 10">
            <a:extLst>
              <a:ext uri="{FF2B5EF4-FFF2-40B4-BE49-F238E27FC236}">
                <a16:creationId xmlns:a16="http://schemas.microsoft.com/office/drawing/2014/main" id="{FC3CE729-60CA-A94B-B89A-567D08E54462}"/>
              </a:ext>
            </a:extLst>
          </p:cNvPr>
          <p:cNvSpPr txBox="1"/>
          <p:nvPr/>
        </p:nvSpPr>
        <p:spPr>
          <a:xfrm>
            <a:off x="6833127" y="4135440"/>
            <a:ext cx="2338103"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ALCULATE</a:t>
            </a:r>
          </a:p>
        </p:txBody>
      </p:sp>
      <p:sp>
        <p:nvSpPr>
          <p:cNvPr id="12" name="TextBox 11">
            <a:extLst>
              <a:ext uri="{FF2B5EF4-FFF2-40B4-BE49-F238E27FC236}">
                <a16:creationId xmlns:a16="http://schemas.microsoft.com/office/drawing/2014/main" id="{E9A36855-2EF8-FF44-AB09-7D3DE0B05D85}"/>
              </a:ext>
            </a:extLst>
          </p:cNvPr>
          <p:cNvSpPr txBox="1"/>
          <p:nvPr/>
        </p:nvSpPr>
        <p:spPr>
          <a:xfrm>
            <a:off x="6833126" y="4618102"/>
            <a:ext cx="1870607"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NIT</a:t>
            </a:r>
          </a:p>
        </p:txBody>
      </p:sp>
      <p:sp>
        <p:nvSpPr>
          <p:cNvPr id="13" name="AutoShape 18">
            <a:extLst>
              <a:ext uri="{FF2B5EF4-FFF2-40B4-BE49-F238E27FC236}">
                <a16:creationId xmlns:a16="http://schemas.microsoft.com/office/drawing/2014/main" id="{0100EEA1-8204-2347-B8B0-A1A5C6C59794}"/>
              </a:ext>
            </a:extLst>
          </p:cNvPr>
          <p:cNvSpPr>
            <a:spLocks noChangeArrowheads="1"/>
          </p:cNvSpPr>
          <p:nvPr/>
        </p:nvSpPr>
        <p:spPr bwMode="auto">
          <a:xfrm>
            <a:off x="2386941" y="2956956"/>
            <a:ext cx="3395940" cy="2002499"/>
          </a:xfrm>
          <a:prstGeom prst="cloudCallout">
            <a:avLst>
              <a:gd name="adj1" fmla="val 57862"/>
              <a:gd name="adj2" fmla="val 53042"/>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should you round your answer to?</a:t>
            </a:r>
          </a:p>
        </p:txBody>
      </p:sp>
    </p:spTree>
    <p:extLst>
      <p:ext uri="{BB962C8B-B14F-4D97-AF65-F5344CB8AC3E}">
        <p14:creationId xmlns:p14="http://schemas.microsoft.com/office/powerpoint/2010/main" val="27032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F45045-88DE-824E-8272-8EC10E1DD2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021388"/>
          </a:xfrm>
          <a:prstGeom prst="rect">
            <a:avLst/>
          </a:prstGeom>
        </p:spPr>
      </p:pic>
      <p:sp>
        <p:nvSpPr>
          <p:cNvPr id="7" name="AutoShape 26">
            <a:extLst>
              <a:ext uri="{FF2B5EF4-FFF2-40B4-BE49-F238E27FC236}">
                <a16:creationId xmlns:a16="http://schemas.microsoft.com/office/drawing/2014/main" id="{5B405E2F-5294-064C-A0DE-18D87271E8EC}"/>
              </a:ext>
            </a:extLst>
          </p:cNvPr>
          <p:cNvSpPr>
            <a:spLocks noChangeArrowheads="1"/>
          </p:cNvSpPr>
          <p:nvPr/>
        </p:nvSpPr>
        <p:spPr bwMode="auto">
          <a:xfrm>
            <a:off x="190005" y="4072010"/>
            <a:ext cx="7528956" cy="583117"/>
          </a:xfrm>
          <a:prstGeom prst="roundRect">
            <a:avLst>
              <a:gd name="adj" fmla="val 1309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Set out all your calculations in full using QERNCU.</a:t>
            </a:r>
            <a:endParaRPr lang="en-US" altLang="en-US" sz="2400" dirty="0">
              <a:solidFill>
                <a:schemeClr val="bg1"/>
              </a:solidFill>
            </a:endParaRPr>
          </a:p>
        </p:txBody>
      </p:sp>
    </p:spTree>
    <p:extLst>
      <p:ext uri="{BB962C8B-B14F-4D97-AF65-F5344CB8AC3E}">
        <p14:creationId xmlns:p14="http://schemas.microsoft.com/office/powerpoint/2010/main" val="303088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5B9EB-8BF6-B441-B589-02914EE0FC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4316224" cy="5143500"/>
          </a:xfrm>
          <a:prstGeom prst="rect">
            <a:avLst/>
          </a:prstGeom>
        </p:spPr>
      </p:pic>
      <p:sp>
        <p:nvSpPr>
          <p:cNvPr id="3" name="AutoShape 26">
            <a:extLst>
              <a:ext uri="{FF2B5EF4-FFF2-40B4-BE49-F238E27FC236}">
                <a16:creationId xmlns:a16="http://schemas.microsoft.com/office/drawing/2014/main" id="{BC9108D8-3198-EC4D-91C9-3661A8452205}"/>
              </a:ext>
            </a:extLst>
          </p:cNvPr>
          <p:cNvSpPr>
            <a:spLocks noChangeArrowheads="1"/>
          </p:cNvSpPr>
          <p:nvPr/>
        </p:nvSpPr>
        <p:spPr bwMode="auto">
          <a:xfrm>
            <a:off x="4441371" y="105651"/>
            <a:ext cx="4583876" cy="3195689"/>
          </a:xfrm>
          <a:prstGeom prst="roundRect">
            <a:avLst>
              <a:gd name="adj" fmla="val 5140"/>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itchFamily="2" charset="2"/>
              <a:buChar char="!"/>
              <a:tabLst>
                <a:tab pos="407194" algn="l"/>
              </a:tabLst>
            </a:pPr>
            <a:r>
              <a:rPr lang="en-GB" altLang="en-US" sz="2400" dirty="0">
                <a:solidFill>
                  <a:schemeClr val="bg1"/>
                </a:solidFill>
                <a:sym typeface="Wingdings 2" pitchFamily="18" charset="2"/>
              </a:rPr>
              <a:t>Draw around your hand/foot etc... on graph or squared paper (easier).</a:t>
            </a:r>
          </a:p>
          <a:p>
            <a:pPr marL="407194" indent="-407194">
              <a:buFont typeface="Wingdings 2" pitchFamily="2" charset="2"/>
              <a:buChar char="!"/>
              <a:tabLst>
                <a:tab pos="407194" algn="l"/>
              </a:tabLst>
            </a:pPr>
            <a:r>
              <a:rPr lang="en-GB" altLang="en-US" sz="2400" dirty="0">
                <a:solidFill>
                  <a:schemeClr val="bg1"/>
                </a:solidFill>
                <a:sym typeface="Wingdings 2" pitchFamily="18" charset="2"/>
              </a:rPr>
              <a:t>Mark off squared centimetres as you count them.</a:t>
            </a:r>
          </a:p>
          <a:p>
            <a:pPr marL="407194" indent="-407194">
              <a:buFont typeface="Wingdings 2" pitchFamily="2" charset="2"/>
              <a:buChar char="!"/>
              <a:tabLst>
                <a:tab pos="407194" algn="l"/>
              </a:tabLst>
            </a:pPr>
            <a:r>
              <a:rPr lang="en-GB" altLang="en-US" sz="2400" dirty="0">
                <a:solidFill>
                  <a:schemeClr val="bg1"/>
                </a:solidFill>
                <a:sym typeface="Wingdings 2" pitchFamily="18" charset="2"/>
              </a:rPr>
              <a:t>Don’t forget to multiply by 2 if needed.</a:t>
            </a:r>
            <a:endParaRPr lang="en-US" altLang="en-US" sz="2400" dirty="0">
              <a:solidFill>
                <a:schemeClr val="bg1"/>
              </a:solidFill>
            </a:endParaRPr>
          </a:p>
        </p:txBody>
      </p:sp>
      <p:sp>
        <p:nvSpPr>
          <p:cNvPr id="4" name="AutoShape 18">
            <a:extLst>
              <a:ext uri="{FF2B5EF4-FFF2-40B4-BE49-F238E27FC236}">
                <a16:creationId xmlns:a16="http://schemas.microsoft.com/office/drawing/2014/main" id="{D418CA7A-4AE0-B94C-BEED-55A029CE33F4}"/>
              </a:ext>
            </a:extLst>
          </p:cNvPr>
          <p:cNvSpPr>
            <a:spLocks noChangeArrowheads="1"/>
          </p:cNvSpPr>
          <p:nvPr/>
        </p:nvSpPr>
        <p:spPr bwMode="auto">
          <a:xfrm>
            <a:off x="5391800" y="2956956"/>
            <a:ext cx="3752200" cy="2186544"/>
          </a:xfrm>
          <a:prstGeom prst="cloudCallout">
            <a:avLst>
              <a:gd name="adj1" fmla="val -68418"/>
              <a:gd name="adj2" fmla="val 43809"/>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does pressure depend on force and area?</a:t>
            </a:r>
          </a:p>
        </p:txBody>
      </p:sp>
    </p:spTree>
    <p:extLst>
      <p:ext uri="{BB962C8B-B14F-4D97-AF65-F5344CB8AC3E}">
        <p14:creationId xmlns:p14="http://schemas.microsoft.com/office/powerpoint/2010/main" val="151869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DF055-784A-6C41-9105-E637E3F70C95}"/>
              </a:ext>
            </a:extLst>
          </p:cNvPr>
          <p:cNvSpPr txBox="1"/>
          <p:nvPr/>
        </p:nvSpPr>
        <p:spPr>
          <a:xfrm>
            <a:off x="0" y="0"/>
            <a:ext cx="9144000" cy="3354765"/>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My pressure when standing on…</a:t>
            </a:r>
          </a:p>
          <a:p>
            <a:endParaRPr lang="en-US" sz="1800" u="sng"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Two feet:</a:t>
            </a:r>
          </a:p>
          <a:p>
            <a:endParaRPr lang="en-US" sz="16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force =           N         area =          cm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pressure =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 Box 26">
                <a:extLst>
                  <a:ext uri="{FF2B5EF4-FFF2-40B4-BE49-F238E27FC236}">
                    <a16:creationId xmlns:a16="http://schemas.microsoft.com/office/drawing/2014/main" id="{A9C8B9CA-6F17-5548-873B-9EE8554F0C7B}"/>
                  </a:ext>
                </a:extLst>
              </p:cNvPr>
              <p:cNvSpPr txBox="1">
                <a:spLocks noChangeArrowheads="1"/>
              </p:cNvSpPr>
              <p:nvPr/>
            </p:nvSpPr>
            <p:spPr bwMode="auto">
              <a:xfrm>
                <a:off x="0" y="2072446"/>
                <a:ext cx="5557652" cy="801438"/>
              </a:xfrm>
              <a:prstGeom prst="rect">
                <a:avLst/>
              </a:prstGeom>
              <a:noFill/>
              <a:ln w="38100">
                <a:noFill/>
                <a:miter lim="800000"/>
                <a:headEnd/>
                <a:tailEnd/>
              </a:ln>
            </p:spPr>
            <p:txBody>
              <a:bodyPr wrap="square">
                <a:spAutoFit/>
              </a:bodyPr>
              <a:lstStyle/>
              <a:p>
                <a:pPr>
                  <a:spcBef>
                    <a:spcPct val="50000"/>
                  </a:spcBef>
                </a:pPr>
                <a:r>
                  <a:rPr lang="en-GB" sz="2800" b="0" dirty="0">
                    <a:solidFill>
                      <a:srgbClr val="000000"/>
                    </a:solidFill>
                    <a:latin typeface="Arial" panose="020B0604020202020204" pitchFamily="34" charset="0"/>
                    <a:cs typeface="Arial" panose="020B0604020202020204" pitchFamily="34" charset="0"/>
                  </a:rPr>
                  <a:t>p</a:t>
                </a:r>
                <a14:m>
                  <m:oMath xmlns:m="http://schemas.openxmlformats.org/officeDocument/2006/math">
                    <m:r>
                      <m:rPr>
                        <m:nor/>
                      </m:rPr>
                      <a:rPr lang="en-GB" sz="2800" b="0" i="0" smtClean="0">
                        <a:solidFill>
                          <a:srgbClr val="000000"/>
                        </a:solidFill>
                        <a:latin typeface="Arial" panose="020B0604020202020204" pitchFamily="34" charset="0"/>
                        <a:cs typeface="Arial" panose="020B0604020202020204" pitchFamily="34" charset="0"/>
                      </a:rPr>
                      <m:t>ressure</m:t>
                    </m:r>
                    <m:r>
                      <a:rPr lang="en-GB" sz="2800" b="0" i="1" smtClean="0">
                        <a:solidFill>
                          <a:srgbClr val="000000"/>
                        </a:solidFill>
                        <a:latin typeface="Cambria Math" panose="02040503050406030204" pitchFamily="18" charset="0"/>
                        <a:cs typeface="Arial" panose="020B0604020202020204" pitchFamily="34" charset="0"/>
                      </a:rPr>
                      <m:t>= </m:t>
                    </m:r>
                    <m:f>
                      <m:fPr>
                        <m:ctrlPr>
                          <a:rPr lang="en-GB" sz="2800" b="0" i="1" smtClean="0">
                            <a:solidFill>
                              <a:srgbClr val="000000"/>
                            </a:solidFill>
                            <a:latin typeface="Cambria Math" panose="02040503050406030204" pitchFamily="18" charset="0"/>
                            <a:cs typeface="Arial" panose="020B0604020202020204" pitchFamily="34" charset="0"/>
                          </a:rPr>
                        </m:ctrlPr>
                      </m:fPr>
                      <m:num>
                        <m:r>
                          <m:rPr>
                            <m:nor/>
                          </m:rPr>
                          <a:rPr lang="en-GB" sz="2800" b="0" i="0" smtClean="0">
                            <a:solidFill>
                              <a:srgbClr val="000000"/>
                            </a:solidFill>
                            <a:latin typeface="Arial" panose="020B0604020202020204" pitchFamily="34" charset="0"/>
                            <a:cs typeface="Arial" panose="020B0604020202020204" pitchFamily="34" charset="0"/>
                          </a:rPr>
                          <m:t>force</m:t>
                        </m:r>
                      </m:num>
                      <m:den>
                        <m:r>
                          <m:rPr>
                            <m:nor/>
                          </m:rPr>
                          <a:rPr lang="en-GB" sz="2800" b="0" i="0" smtClean="0">
                            <a:solidFill>
                              <a:srgbClr val="000000"/>
                            </a:solidFill>
                            <a:latin typeface="Arial" panose="020B0604020202020204" pitchFamily="34" charset="0"/>
                            <a:cs typeface="Arial" panose="020B0604020202020204" pitchFamily="34" charset="0"/>
                          </a:rPr>
                          <m:t>area</m:t>
                        </m:r>
                      </m:den>
                    </m:f>
                    <m:r>
                      <a:rPr lang="en-GB" sz="2800" b="0" i="1" smtClean="0">
                        <a:solidFill>
                          <a:srgbClr val="000000"/>
                        </a:solidFill>
                        <a:latin typeface="Cambria Math" panose="02040503050406030204" pitchFamily="18" charset="0"/>
                        <a:cs typeface="Arial" panose="020B0604020202020204" pitchFamily="34" charset="0"/>
                      </a:rPr>
                      <m:t>=</m:t>
                    </m:r>
                    <m:f>
                      <m:fPr>
                        <m:ctrlPr>
                          <a:rPr lang="en-GB" sz="2800" b="0" i="1" smtClean="0">
                            <a:solidFill>
                              <a:srgbClr val="000000"/>
                            </a:solidFill>
                            <a:latin typeface="Cambria Math" panose="02040503050406030204" pitchFamily="18" charset="0"/>
                            <a:cs typeface="Arial" panose="020B0604020202020204" pitchFamily="34" charset="0"/>
                          </a:rPr>
                        </m:ctrlPr>
                      </m:fPr>
                      <m:num>
                        <m:r>
                          <a:rPr lang="en-GB" sz="2800" b="0" i="1" smtClean="0">
                            <a:solidFill>
                              <a:srgbClr val="000000"/>
                            </a:solidFill>
                            <a:latin typeface="Cambria Math" panose="02040503050406030204" pitchFamily="18" charset="0"/>
                            <a:cs typeface="Arial" panose="020B0604020202020204" pitchFamily="34" charset="0"/>
                          </a:rPr>
                          <m:t>                </m:t>
                        </m:r>
                      </m:num>
                      <m:den>
                        <m:r>
                          <a:rPr lang="en-GB" sz="2800" b="0" i="1" smtClean="0">
                            <a:solidFill>
                              <a:srgbClr val="000000"/>
                            </a:solidFill>
                            <a:latin typeface="Cambria Math" panose="02040503050406030204" pitchFamily="18" charset="0"/>
                            <a:cs typeface="Arial" panose="020B0604020202020204" pitchFamily="34" charset="0"/>
                          </a:rPr>
                          <m:t>                  </m:t>
                        </m:r>
                      </m:den>
                    </m:f>
                    <m:r>
                      <a:rPr lang="en-GB" sz="2800" b="0" i="1" smtClean="0">
                        <a:solidFill>
                          <a:srgbClr val="000000"/>
                        </a:solidFill>
                        <a:latin typeface="Cambria Math" panose="02040503050406030204" pitchFamily="18" charset="0"/>
                        <a:cs typeface="Arial" panose="020B0604020202020204" pitchFamily="34" charset="0"/>
                      </a:rPr>
                      <m:t>= </m:t>
                    </m:r>
                  </m:oMath>
                </a14:m>
                <a:endParaRPr lang="en-US" sz="3200" dirty="0">
                  <a:solidFill>
                    <a:srgbClr val="000000"/>
                  </a:solidFill>
                  <a:latin typeface="Arial" panose="020B0604020202020204" pitchFamily="34" charset="0"/>
                  <a:cs typeface="Arial" panose="020B0604020202020204" pitchFamily="34" charset="0"/>
                </a:endParaRPr>
              </a:p>
            </p:txBody>
          </p:sp>
        </mc:Choice>
        <mc:Fallback xmlns="">
          <p:sp>
            <p:nvSpPr>
              <p:cNvPr id="3" name="Text Box 26">
                <a:extLst>
                  <a:ext uri="{FF2B5EF4-FFF2-40B4-BE49-F238E27FC236}">
                    <a16:creationId xmlns:a16="http://schemas.microsoft.com/office/drawing/2014/main" id="{A9C8B9CA-6F17-5548-873B-9EE8554F0C7B}"/>
                  </a:ext>
                </a:extLst>
              </p:cNvPr>
              <p:cNvSpPr txBox="1">
                <a:spLocks noRot="1" noChangeAspect="1" noMove="1" noResize="1" noEditPoints="1" noAdjustHandles="1" noChangeArrowheads="1" noChangeShapeType="1" noTextEdit="1"/>
              </p:cNvSpPr>
              <p:nvPr/>
            </p:nvSpPr>
            <p:spPr bwMode="auto">
              <a:xfrm>
                <a:off x="0" y="2072446"/>
                <a:ext cx="5557652" cy="801438"/>
              </a:xfrm>
              <a:prstGeom prst="rect">
                <a:avLst/>
              </a:prstGeom>
              <a:blipFill>
                <a:blip r:embed="rId2"/>
                <a:stretch>
                  <a:fillRect l="-2283" b="-15625"/>
                </a:stretch>
              </a:blipFill>
              <a:ln w="38100">
                <a:noFill/>
                <a:miter lim="800000"/>
                <a:headEnd/>
                <a:tailEnd/>
              </a:ln>
            </p:spPr>
            <p:txBody>
              <a:bodyPr/>
              <a:lstStyle/>
              <a:p>
                <a:r>
                  <a:rPr lang="en-US">
                    <a:noFill/>
                  </a:rPr>
                  <a:t> </a:t>
                </a:r>
              </a:p>
            </p:txBody>
          </p:sp>
        </mc:Fallback>
      </mc:AlternateContent>
      <p:sp>
        <p:nvSpPr>
          <p:cNvPr id="4" name="AutoShape 26">
            <a:extLst>
              <a:ext uri="{FF2B5EF4-FFF2-40B4-BE49-F238E27FC236}">
                <a16:creationId xmlns:a16="http://schemas.microsoft.com/office/drawing/2014/main" id="{EDDD5A78-9563-0141-9A78-64AB8F6C818E}"/>
              </a:ext>
            </a:extLst>
          </p:cNvPr>
          <p:cNvSpPr>
            <a:spLocks noChangeArrowheads="1"/>
          </p:cNvSpPr>
          <p:nvPr/>
        </p:nvSpPr>
        <p:spPr bwMode="auto">
          <a:xfrm>
            <a:off x="1698171" y="533163"/>
            <a:ext cx="7350826" cy="891876"/>
          </a:xfrm>
          <a:prstGeom prst="roundRect">
            <a:avLst>
              <a:gd name="adj" fmla="val 13096"/>
            </a:avLst>
          </a:prstGeom>
          <a:solidFill>
            <a:srgbClr val="009242"/>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Peer assess, giving one mark for each part of QENCU. You will need to check their calculation.</a:t>
            </a:r>
            <a:endParaRPr lang="en-US" altLang="en-US" sz="2400" dirty="0">
              <a:solidFill>
                <a:schemeClr val="bg1"/>
              </a:solidFill>
            </a:endParaRPr>
          </a:p>
        </p:txBody>
      </p:sp>
      <p:sp>
        <p:nvSpPr>
          <p:cNvPr id="5" name="Rectangle 4">
            <a:extLst>
              <a:ext uri="{FF2B5EF4-FFF2-40B4-BE49-F238E27FC236}">
                <a16:creationId xmlns:a16="http://schemas.microsoft.com/office/drawing/2014/main" id="{0A909C68-1D1C-4E44-BA72-6A30CBCD2923}"/>
              </a:ext>
            </a:extLst>
          </p:cNvPr>
          <p:cNvSpPr/>
          <p:nvPr/>
        </p:nvSpPr>
        <p:spPr>
          <a:xfrm>
            <a:off x="6107879" y="2227857"/>
            <a:ext cx="1156086" cy="523220"/>
          </a:xfrm>
          <a:prstGeom prst="rect">
            <a:avLst/>
          </a:prstGeom>
        </p:spPr>
        <p:txBody>
          <a:bodyPr wrap="none">
            <a:spAutoFit/>
          </a:bodyPr>
          <a:lstStyle/>
          <a:p>
            <a:r>
              <a:rPr lang="en-US" sz="2800" dirty="0">
                <a:solidFill>
                  <a:prstClr val="black"/>
                </a:solidFill>
                <a:latin typeface="Arial" panose="020B0604020202020204" pitchFamily="34" charset="0"/>
                <a:cs typeface="Arial" panose="020B0604020202020204" pitchFamily="34" charset="0"/>
              </a:rPr>
              <a:t>N/cm</a:t>
            </a:r>
            <a:r>
              <a:rPr lang="en-US" sz="2800" baseline="30000" dirty="0">
                <a:solidFill>
                  <a:prstClr val="black"/>
                </a:solidFill>
                <a:latin typeface="Arial" panose="020B0604020202020204" pitchFamily="34" charset="0"/>
                <a:cs typeface="Arial" panose="020B0604020202020204" pitchFamily="34" charset="0"/>
              </a:rPr>
              <a:t>2</a:t>
            </a:r>
            <a:endParaRPr lang="en-US" dirty="0"/>
          </a:p>
        </p:txBody>
      </p:sp>
      <p:sp>
        <p:nvSpPr>
          <p:cNvPr id="6" name="TextBox 5">
            <a:extLst>
              <a:ext uri="{FF2B5EF4-FFF2-40B4-BE49-F238E27FC236}">
                <a16:creationId xmlns:a16="http://schemas.microsoft.com/office/drawing/2014/main" id="{F9868BA4-364C-1045-90B4-BC8BC7A211EC}"/>
              </a:ext>
            </a:extLst>
          </p:cNvPr>
          <p:cNvSpPr txBox="1"/>
          <p:nvPr/>
        </p:nvSpPr>
        <p:spPr>
          <a:xfrm>
            <a:off x="6411882" y="2694439"/>
            <a:ext cx="664589" cy="2554545"/>
          </a:xfrm>
          <a:prstGeom prst="rect">
            <a:avLst/>
          </a:prstGeom>
          <a:noFill/>
        </p:spPr>
        <p:txBody>
          <a:bodyPr wrap="square" rtlCol="0" anchor="t">
            <a:spAutoFit/>
          </a:bodyPr>
          <a:lstStyle/>
          <a:p>
            <a:pPr algn="ctr"/>
            <a:r>
              <a:rPr lang="en-GB" sz="3200" b="1" dirty="0">
                <a:solidFill>
                  <a:srgbClr val="FF0000"/>
                </a:solidFill>
                <a:latin typeface="Arial" panose="020B0604020202020204" pitchFamily="34" charset="0"/>
                <a:cs typeface="Arial" panose="020B0604020202020204" pitchFamily="34" charset="0"/>
              </a:rPr>
              <a:t>Q</a:t>
            </a:r>
          </a:p>
          <a:p>
            <a:pPr algn="ctr"/>
            <a:r>
              <a:rPr lang="en-GB" sz="3200" b="1" dirty="0">
                <a:solidFill>
                  <a:srgbClr val="FF0000"/>
                </a:solidFill>
                <a:latin typeface="Arial" panose="020B0604020202020204" pitchFamily="34" charset="0"/>
                <a:cs typeface="Arial" panose="020B0604020202020204" pitchFamily="34" charset="0"/>
              </a:rPr>
              <a:t>E</a:t>
            </a:r>
          </a:p>
          <a:p>
            <a:pPr algn="ctr"/>
            <a:r>
              <a:rPr lang="en-GB" sz="3200" b="1" dirty="0">
                <a:solidFill>
                  <a:srgbClr val="FF0000"/>
                </a:solidFill>
                <a:latin typeface="Arial" panose="020B0604020202020204" pitchFamily="34" charset="0"/>
                <a:cs typeface="Arial" panose="020B0604020202020204" pitchFamily="34" charset="0"/>
              </a:rPr>
              <a:t>N</a:t>
            </a:r>
          </a:p>
          <a:p>
            <a:pPr algn="ctr"/>
            <a:r>
              <a:rPr lang="en-GB" sz="3200" b="1" dirty="0">
                <a:solidFill>
                  <a:srgbClr val="FF0000"/>
                </a:solidFill>
                <a:latin typeface="Arial" panose="020B0604020202020204" pitchFamily="34" charset="0"/>
                <a:cs typeface="Arial" panose="020B0604020202020204" pitchFamily="34" charset="0"/>
              </a:rPr>
              <a:t>C</a:t>
            </a:r>
          </a:p>
          <a:p>
            <a:pPr algn="ctr"/>
            <a:r>
              <a:rPr lang="en-GB" sz="3200" b="1" dirty="0">
                <a:solidFill>
                  <a:srgbClr val="FF0000"/>
                </a:solidFill>
                <a:latin typeface="Arial" panose="020B0604020202020204" pitchFamily="34" charset="0"/>
                <a:cs typeface="Arial" panose="020B0604020202020204" pitchFamily="34" charset="0"/>
              </a:rPr>
              <a:t>U</a:t>
            </a:r>
          </a:p>
        </p:txBody>
      </p:sp>
      <p:sp>
        <p:nvSpPr>
          <p:cNvPr id="7" name="TextBox 6">
            <a:extLst>
              <a:ext uri="{FF2B5EF4-FFF2-40B4-BE49-F238E27FC236}">
                <a16:creationId xmlns:a16="http://schemas.microsoft.com/office/drawing/2014/main" id="{227BC38A-54EA-4C41-8DE4-A1976443AFCE}"/>
              </a:ext>
            </a:extLst>
          </p:cNvPr>
          <p:cNvSpPr txBox="1"/>
          <p:nvPr/>
        </p:nvSpPr>
        <p:spPr>
          <a:xfrm>
            <a:off x="6845001" y="2694444"/>
            <a:ext cx="2873617" cy="584775"/>
          </a:xfrm>
          <a:prstGeom prst="rect">
            <a:avLst/>
          </a:prstGeom>
          <a:noFill/>
        </p:spPr>
        <p:txBody>
          <a:bodyPr wrap="square" rtlCol="0">
            <a:spAutoFit/>
          </a:bodyPr>
          <a:lstStyle/>
          <a:p>
            <a:r>
              <a:rPr lang="en-GB" sz="3200" dirty="0">
                <a:solidFill>
                  <a:srgbClr val="FF0000"/>
                </a:solidFill>
                <a:latin typeface="Arial" panose="020B0604020202020204" pitchFamily="34" charset="0"/>
                <a:cs typeface="Arial" panose="020B0604020202020204" pitchFamily="34" charset="0"/>
              </a:rPr>
              <a:t>UANTITIES</a:t>
            </a:r>
          </a:p>
        </p:txBody>
      </p:sp>
      <p:sp>
        <p:nvSpPr>
          <p:cNvPr id="8" name="TextBox 7">
            <a:extLst>
              <a:ext uri="{FF2B5EF4-FFF2-40B4-BE49-F238E27FC236}">
                <a16:creationId xmlns:a16="http://schemas.microsoft.com/office/drawing/2014/main" id="{D70B1D72-363B-964F-AAD3-A3B51581B8F1}"/>
              </a:ext>
            </a:extLst>
          </p:cNvPr>
          <p:cNvSpPr txBox="1"/>
          <p:nvPr/>
        </p:nvSpPr>
        <p:spPr>
          <a:xfrm>
            <a:off x="6815430" y="3175816"/>
            <a:ext cx="2216184" cy="584775"/>
          </a:xfrm>
          <a:prstGeom prst="rect">
            <a:avLst/>
          </a:prstGeom>
          <a:noFill/>
        </p:spPr>
        <p:txBody>
          <a:bodyPr wrap="square" rtlCol="0">
            <a:spAutoFit/>
          </a:bodyPr>
          <a:lstStyle/>
          <a:p>
            <a:r>
              <a:rPr lang="en-GB" sz="3200" dirty="0">
                <a:solidFill>
                  <a:srgbClr val="FF0000"/>
                </a:solidFill>
                <a:latin typeface="Arial" panose="020B0604020202020204" pitchFamily="34" charset="0"/>
                <a:cs typeface="Arial" panose="020B0604020202020204" pitchFamily="34" charset="0"/>
              </a:rPr>
              <a:t>QUATION</a:t>
            </a:r>
          </a:p>
        </p:txBody>
      </p:sp>
      <p:sp>
        <p:nvSpPr>
          <p:cNvPr id="10" name="TextBox 9">
            <a:extLst>
              <a:ext uri="{FF2B5EF4-FFF2-40B4-BE49-F238E27FC236}">
                <a16:creationId xmlns:a16="http://schemas.microsoft.com/office/drawing/2014/main" id="{057E16C3-2C8F-E14B-B31D-A9AD1F561F51}"/>
              </a:ext>
            </a:extLst>
          </p:cNvPr>
          <p:cNvSpPr txBox="1"/>
          <p:nvPr/>
        </p:nvSpPr>
        <p:spPr>
          <a:xfrm>
            <a:off x="6833126" y="3650479"/>
            <a:ext cx="2009915"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UMBERS</a:t>
            </a:r>
          </a:p>
        </p:txBody>
      </p:sp>
      <p:sp>
        <p:nvSpPr>
          <p:cNvPr id="11" name="TextBox 10">
            <a:extLst>
              <a:ext uri="{FF2B5EF4-FFF2-40B4-BE49-F238E27FC236}">
                <a16:creationId xmlns:a16="http://schemas.microsoft.com/office/drawing/2014/main" id="{FC3CE729-60CA-A94B-B89A-567D08E54462}"/>
              </a:ext>
            </a:extLst>
          </p:cNvPr>
          <p:cNvSpPr txBox="1"/>
          <p:nvPr/>
        </p:nvSpPr>
        <p:spPr>
          <a:xfrm>
            <a:off x="6833127" y="4135440"/>
            <a:ext cx="2338103"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ALCULATE</a:t>
            </a:r>
          </a:p>
        </p:txBody>
      </p:sp>
      <p:sp>
        <p:nvSpPr>
          <p:cNvPr id="12" name="TextBox 11">
            <a:extLst>
              <a:ext uri="{FF2B5EF4-FFF2-40B4-BE49-F238E27FC236}">
                <a16:creationId xmlns:a16="http://schemas.microsoft.com/office/drawing/2014/main" id="{E9A36855-2EF8-FF44-AB09-7D3DE0B05D85}"/>
              </a:ext>
            </a:extLst>
          </p:cNvPr>
          <p:cNvSpPr txBox="1"/>
          <p:nvPr/>
        </p:nvSpPr>
        <p:spPr>
          <a:xfrm>
            <a:off x="6833126" y="4618102"/>
            <a:ext cx="1870607" cy="584775"/>
          </a:xfrm>
          <a:prstGeom prst="rect">
            <a:avLst/>
          </a:prstGeom>
          <a:noFill/>
        </p:spPr>
        <p:txBody>
          <a:bodyPr wrap="square" rtlCol="0">
            <a:spAutoFit/>
          </a:bodyPr>
          <a:lstStyle/>
          <a:p>
            <a:r>
              <a:rPr lang="en-GB" sz="3200">
                <a:solidFill>
                  <a:srgbClr val="FF0000"/>
                </a:solidFill>
                <a:latin typeface="Arial" panose="020B0604020202020204" pitchFamily="34" charset="0"/>
                <a:cs typeface="Arial" panose="020B0604020202020204" pitchFamily="34" charset="0"/>
              </a:rPr>
              <a:t>NIT</a:t>
            </a:r>
          </a:p>
        </p:txBody>
      </p:sp>
      <p:sp>
        <p:nvSpPr>
          <p:cNvPr id="9" name="TextBox 8">
            <a:extLst>
              <a:ext uri="{FF2B5EF4-FFF2-40B4-BE49-F238E27FC236}">
                <a16:creationId xmlns:a16="http://schemas.microsoft.com/office/drawing/2014/main" id="{D1C7E854-7F99-9B4B-A657-CD19DB89F944}"/>
              </a:ext>
            </a:extLst>
          </p:cNvPr>
          <p:cNvSpPr txBox="1"/>
          <p:nvPr/>
        </p:nvSpPr>
        <p:spPr>
          <a:xfrm>
            <a:off x="8443355" y="1543792"/>
            <a:ext cx="1033154" cy="923330"/>
          </a:xfrm>
          <a:prstGeom prst="rect">
            <a:avLst/>
          </a:prstGeom>
          <a:noFill/>
        </p:spPr>
        <p:txBody>
          <a:bodyPr wrap="square" rtlCol="0">
            <a:spAutoFit/>
          </a:bodyPr>
          <a:lstStyle/>
          <a:p>
            <a:r>
              <a:rPr lang="en-US" sz="5400" dirty="0">
                <a:solidFill>
                  <a:srgbClr val="009242"/>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8318C22C-98AC-9249-8679-AA6488DF28DE}"/>
              </a:ext>
            </a:extLst>
          </p:cNvPr>
          <p:cNvSpPr txBox="1"/>
          <p:nvPr/>
        </p:nvSpPr>
        <p:spPr>
          <a:xfrm>
            <a:off x="722415" y="2515589"/>
            <a:ext cx="1033154" cy="923330"/>
          </a:xfrm>
          <a:prstGeom prst="rect">
            <a:avLst/>
          </a:prstGeom>
          <a:noFill/>
        </p:spPr>
        <p:txBody>
          <a:bodyPr wrap="square" rtlCol="0">
            <a:spAutoFit/>
          </a:bodyPr>
          <a:lstStyle/>
          <a:p>
            <a:r>
              <a:rPr lang="en-US" sz="5400" dirty="0">
                <a:solidFill>
                  <a:srgbClr val="009242"/>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94EDD1BC-5736-4B4A-AA38-92C28721A855}"/>
              </a:ext>
            </a:extLst>
          </p:cNvPr>
          <p:cNvSpPr txBox="1"/>
          <p:nvPr/>
        </p:nvSpPr>
        <p:spPr>
          <a:xfrm>
            <a:off x="4083132" y="2503714"/>
            <a:ext cx="1033154" cy="923330"/>
          </a:xfrm>
          <a:prstGeom prst="rect">
            <a:avLst/>
          </a:prstGeom>
          <a:noFill/>
        </p:spPr>
        <p:txBody>
          <a:bodyPr wrap="square" rtlCol="0">
            <a:spAutoFit/>
          </a:bodyPr>
          <a:lstStyle/>
          <a:p>
            <a:r>
              <a:rPr lang="en-US" sz="5400" dirty="0">
                <a:solidFill>
                  <a:srgbClr val="009242"/>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5E4BD0BF-217E-7441-B2CC-15996A303B19}"/>
              </a:ext>
            </a:extLst>
          </p:cNvPr>
          <p:cNvSpPr txBox="1"/>
          <p:nvPr/>
        </p:nvSpPr>
        <p:spPr>
          <a:xfrm>
            <a:off x="5710051" y="2515590"/>
            <a:ext cx="1033154" cy="923330"/>
          </a:xfrm>
          <a:prstGeom prst="rect">
            <a:avLst/>
          </a:prstGeom>
          <a:noFill/>
        </p:spPr>
        <p:txBody>
          <a:bodyPr wrap="square" rtlCol="0">
            <a:spAutoFit/>
          </a:bodyPr>
          <a:lstStyle/>
          <a:p>
            <a:r>
              <a:rPr lang="en-US" sz="5400" dirty="0">
                <a:solidFill>
                  <a:srgbClr val="009242"/>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EC2CF4AD-16C0-7949-86BF-77B2129705E3}"/>
              </a:ext>
            </a:extLst>
          </p:cNvPr>
          <p:cNvSpPr txBox="1"/>
          <p:nvPr/>
        </p:nvSpPr>
        <p:spPr>
          <a:xfrm>
            <a:off x="7170716" y="1981200"/>
            <a:ext cx="1033154" cy="923330"/>
          </a:xfrm>
          <a:prstGeom prst="rect">
            <a:avLst/>
          </a:prstGeom>
          <a:noFill/>
        </p:spPr>
        <p:txBody>
          <a:bodyPr wrap="square" rtlCol="0">
            <a:spAutoFit/>
          </a:bodyPr>
          <a:lstStyle/>
          <a:p>
            <a:r>
              <a:rPr lang="en-US" sz="5400" dirty="0">
                <a:solidFill>
                  <a:srgbClr val="009242"/>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EFBD2D7E-0ED9-D04C-B46C-499FC92F1FA3}"/>
              </a:ext>
            </a:extLst>
          </p:cNvPr>
          <p:cNvSpPr txBox="1"/>
          <p:nvPr/>
        </p:nvSpPr>
        <p:spPr>
          <a:xfrm>
            <a:off x="130628" y="3574473"/>
            <a:ext cx="4405746" cy="954107"/>
          </a:xfrm>
          <a:prstGeom prst="rect">
            <a:avLst/>
          </a:prstGeom>
          <a:noFill/>
        </p:spPr>
        <p:txBody>
          <a:bodyPr wrap="square" rtlCol="0">
            <a:spAutoFit/>
          </a:bodyPr>
          <a:lstStyle/>
          <a:p>
            <a:r>
              <a:rPr lang="en-US" sz="2800" dirty="0">
                <a:solidFill>
                  <a:srgbClr val="009242"/>
                </a:solidFill>
                <a:latin typeface="Arial" panose="020B0604020202020204" pitchFamily="34" charset="0"/>
                <a:cs typeface="Arial" panose="020B0604020202020204" pitchFamily="34" charset="0"/>
              </a:rPr>
              <a:t>WWW:</a:t>
            </a:r>
          </a:p>
          <a:p>
            <a:r>
              <a:rPr lang="en-US" sz="2800" dirty="0">
                <a:solidFill>
                  <a:srgbClr val="009242"/>
                </a:solidFill>
                <a:latin typeface="Arial" panose="020B0604020202020204" pitchFamily="34" charset="0"/>
                <a:cs typeface="Arial" panose="020B0604020202020204" pitchFamily="34" charset="0"/>
              </a:rPr>
              <a:t>EBI:</a:t>
            </a:r>
          </a:p>
        </p:txBody>
      </p:sp>
      <p:sp>
        <p:nvSpPr>
          <p:cNvPr id="18" name="AutoShape 18">
            <a:extLst>
              <a:ext uri="{FF2B5EF4-FFF2-40B4-BE49-F238E27FC236}">
                <a16:creationId xmlns:a16="http://schemas.microsoft.com/office/drawing/2014/main" id="{B1B820D5-2426-EB42-A8A5-2BFC1165547C}"/>
              </a:ext>
            </a:extLst>
          </p:cNvPr>
          <p:cNvSpPr>
            <a:spLocks noChangeArrowheads="1"/>
          </p:cNvSpPr>
          <p:nvPr/>
        </p:nvSpPr>
        <p:spPr bwMode="auto">
          <a:xfrm>
            <a:off x="2565070" y="3218213"/>
            <a:ext cx="3752200" cy="2186544"/>
          </a:xfrm>
          <a:prstGeom prst="cloudCallout">
            <a:avLst>
              <a:gd name="adj1" fmla="val -73798"/>
              <a:gd name="adj2" fmla="val 31861"/>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does pressure depend on force and area?</a:t>
            </a:r>
          </a:p>
        </p:txBody>
      </p:sp>
    </p:spTree>
    <p:extLst>
      <p:ext uri="{BB962C8B-B14F-4D97-AF65-F5344CB8AC3E}">
        <p14:creationId xmlns:p14="http://schemas.microsoft.com/office/powerpoint/2010/main" val="14615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4429</TotalTime>
  <Words>1435</Words>
  <Application>Microsoft Office PowerPoint</Application>
  <PresentationFormat>On-screen Show (16:9)</PresentationFormat>
  <Paragraphs>200</Paragraphs>
  <Slides>42</Slides>
  <Notes>2</Notes>
  <HiddenSlides>0</HiddenSlides>
  <MMClips>1</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42</vt:i4>
      </vt:variant>
    </vt:vector>
  </HeadingPairs>
  <TitlesOfParts>
    <vt:vector size="61" baseType="lpstr">
      <vt:lpstr>Arial</vt:lpstr>
      <vt:lpstr>Arial Black</vt:lpstr>
      <vt:lpstr>Calibri</vt:lpstr>
      <vt:lpstr>Cambria Math</vt:lpstr>
      <vt:lpstr>Verdana</vt:lpstr>
      <vt:lpstr>Webdings</vt:lpstr>
      <vt:lpstr>Wingdings</vt:lpstr>
      <vt:lpstr>Wingdings 2</vt:lpstr>
      <vt:lpstr>Office Theme</vt:lpstr>
      <vt:lpstr>4_Default Design</vt:lpstr>
      <vt:lpstr>2_Default Design</vt:lpstr>
      <vt:lpstr>6_Default Design</vt:lpstr>
      <vt:lpstr>3_Default Design</vt:lpstr>
      <vt:lpstr>Default Design</vt:lpstr>
      <vt:lpstr>2 Content slides</vt:lpstr>
      <vt:lpstr>1_2 Content slides</vt:lpstr>
      <vt:lpstr>5_Default Design</vt:lpstr>
      <vt:lpstr>7_Default Design</vt:lpstr>
      <vt:lpstr>8_Default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PowerPoint Presentation</vt:lpstr>
      <vt:lpstr>PowerPoint Presentation</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 Barker</cp:lastModifiedBy>
  <cp:revision>5</cp:revision>
  <dcterms:modified xsi:type="dcterms:W3CDTF">2018-10-18T18:56:10Z</dcterms:modified>
</cp:coreProperties>
</file>