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26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7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42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8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35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52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47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805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7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74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33DD2-316B-414D-8AFD-1128506C7E1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C58B-503D-4552-B9E7-370BB9888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4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948927" y="1450969"/>
            <a:ext cx="5745517" cy="37257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33082" y="1450968"/>
            <a:ext cx="5745517" cy="37257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242078" y="1450968"/>
            <a:ext cx="5745517" cy="372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7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Highams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Tomkins</dc:creator>
  <cp:lastModifiedBy>M Tomkins</cp:lastModifiedBy>
  <cp:revision>1</cp:revision>
  <dcterms:created xsi:type="dcterms:W3CDTF">2019-04-02T11:22:03Z</dcterms:created>
  <dcterms:modified xsi:type="dcterms:W3CDTF">2019-04-02T11:22:34Z</dcterms:modified>
</cp:coreProperties>
</file>