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759" r:id="rId5"/>
    <p:sldMasterId id="2147483771" r:id="rId6"/>
    <p:sldMasterId id="2147483786" r:id="rId7"/>
    <p:sldMasterId id="2147483801" r:id="rId8"/>
    <p:sldMasterId id="2147483803" r:id="rId9"/>
    <p:sldMasterId id="2147483805" r:id="rId10"/>
    <p:sldMasterId id="2147483807" r:id="rId11"/>
    <p:sldMasterId id="2147483809" r:id="rId12"/>
    <p:sldMasterId id="2147483811" r:id="rId13"/>
    <p:sldMasterId id="2147483813" r:id="rId14"/>
    <p:sldMasterId id="2147483815" r:id="rId15"/>
  </p:sldMasterIdLst>
  <p:notesMasterIdLst>
    <p:notesMasterId r:id="rId52"/>
  </p:notesMasterIdLst>
  <p:sldIdLst>
    <p:sldId id="256" r:id="rId16"/>
    <p:sldId id="304" r:id="rId17"/>
    <p:sldId id="306" r:id="rId18"/>
    <p:sldId id="307" r:id="rId19"/>
    <p:sldId id="314" r:id="rId20"/>
    <p:sldId id="313" r:id="rId21"/>
    <p:sldId id="312" r:id="rId22"/>
    <p:sldId id="309" r:id="rId23"/>
    <p:sldId id="310" r:id="rId24"/>
    <p:sldId id="319" r:id="rId25"/>
    <p:sldId id="316" r:id="rId26"/>
    <p:sldId id="317" r:id="rId27"/>
    <p:sldId id="318" r:id="rId28"/>
    <p:sldId id="324" r:id="rId29"/>
    <p:sldId id="326" r:id="rId30"/>
    <p:sldId id="327" r:id="rId31"/>
    <p:sldId id="311" r:id="rId32"/>
    <p:sldId id="315" r:id="rId33"/>
    <p:sldId id="320" r:id="rId34"/>
    <p:sldId id="325" r:id="rId35"/>
    <p:sldId id="321" r:id="rId36"/>
    <p:sldId id="322" r:id="rId37"/>
    <p:sldId id="323" r:id="rId38"/>
    <p:sldId id="261" r:id="rId39"/>
    <p:sldId id="275" r:id="rId40"/>
    <p:sldId id="276" r:id="rId41"/>
    <p:sldId id="277" r:id="rId42"/>
    <p:sldId id="278" r:id="rId43"/>
    <p:sldId id="279" r:id="rId44"/>
    <p:sldId id="280" r:id="rId45"/>
    <p:sldId id="263" r:id="rId46"/>
    <p:sldId id="264" r:id="rId47"/>
    <p:sldId id="265" r:id="rId48"/>
    <p:sldId id="266" r:id="rId49"/>
    <p:sldId id="271" r:id="rId50"/>
    <p:sldId id="272" r:id="rId5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AD1E1E"/>
    <a:srgbClr val="E6E6E6"/>
    <a:srgbClr val="CC0000"/>
    <a:srgbClr val="FFCC00"/>
    <a:srgbClr val="CC99FF"/>
    <a:srgbClr val="CCECFF"/>
    <a:srgbClr val="6699FF"/>
    <a:srgbClr val="66FF66"/>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55"/>
  </p:normalViewPr>
  <p:slideViewPr>
    <p:cSldViewPr snapToGrid="0">
      <p:cViewPr varScale="1">
        <p:scale>
          <a:sx n="80" d="100"/>
          <a:sy n="80" d="100"/>
        </p:scale>
        <p:origin x="90"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microsoft.com/office/2016/11/relationships/changesInfo" Target="changesInfos/changesInfo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C694CACA-DC93-4210-A01F-2F55745D1636}"/>
    <pc:docChg chg="addSld modSld sldOrd">
      <pc:chgData name="J Barker" userId="8227ee0e-fd3b-4e42-9476-b3edf034b415" providerId="ADAL" clId="{C694CACA-DC93-4210-A01F-2F55745D1636}" dt="2020-11-03T12:44:57.893" v="11"/>
      <pc:docMkLst>
        <pc:docMk/>
      </pc:docMkLst>
      <pc:sldChg chg="addSp modSp add ord setBg">
        <pc:chgData name="J Barker" userId="8227ee0e-fd3b-4e42-9476-b3edf034b415" providerId="ADAL" clId="{C694CACA-DC93-4210-A01F-2F55745D1636}" dt="2020-11-03T12:44:57.893" v="11"/>
        <pc:sldMkLst>
          <pc:docMk/>
          <pc:sldMk cId="3293989510" sldId="326"/>
        </pc:sldMkLst>
        <pc:picChg chg="add mod">
          <ac:chgData name="J Barker" userId="8227ee0e-fd3b-4e42-9476-b3edf034b415" providerId="ADAL" clId="{C694CACA-DC93-4210-A01F-2F55745D1636}" dt="2020-11-03T12:41:45.592" v="4" actId="1076"/>
          <ac:picMkLst>
            <pc:docMk/>
            <pc:sldMk cId="3293989510" sldId="326"/>
            <ac:picMk id="2" creationId="{E8B7A9A5-28D5-4613-A04A-5CBF2366DAD6}"/>
          </ac:picMkLst>
        </pc:picChg>
      </pc:sldChg>
      <pc:sldChg chg="addSp modSp add setBg">
        <pc:chgData name="J Barker" userId="8227ee0e-fd3b-4e42-9476-b3edf034b415" providerId="ADAL" clId="{C694CACA-DC93-4210-A01F-2F55745D1636}" dt="2020-11-03T12:44:48.046" v="10"/>
        <pc:sldMkLst>
          <pc:docMk/>
          <pc:sldMk cId="1075248177" sldId="327"/>
        </pc:sldMkLst>
        <pc:picChg chg="add mod">
          <ac:chgData name="J Barker" userId="8227ee0e-fd3b-4e42-9476-b3edf034b415" providerId="ADAL" clId="{C694CACA-DC93-4210-A01F-2F55745D1636}" dt="2020-11-03T12:44:37.127" v="9" actId="1076"/>
          <ac:picMkLst>
            <pc:docMk/>
            <pc:sldMk cId="1075248177" sldId="327"/>
            <ac:picMk id="2" creationId="{0ACDF70B-7602-47FC-A675-263C213FBB5C}"/>
          </ac:picMkLst>
        </pc:picChg>
      </pc:sldChg>
    </pc:docChg>
  </pc:docChgLst>
  <pc:docChgLst>
    <pc:chgData name="J Barker" userId="8227ee0e-fd3b-4e42-9476-b3edf034b415" providerId="ADAL" clId="{9183FBBF-705C-A34F-8B7B-528A98E3539A}"/>
    <pc:docChg chg="custSel addSld delSld modSld sldOrd delMainMaster">
      <pc:chgData name="J Barker" userId="8227ee0e-fd3b-4e42-9476-b3edf034b415" providerId="ADAL" clId="{9183FBBF-705C-A34F-8B7B-528A98E3539A}" dt="2020-10-29T15:43:19.524" v="1293"/>
      <pc:docMkLst>
        <pc:docMk/>
      </pc:docMkLst>
      <pc:sldChg chg="modSp mod">
        <pc:chgData name="J Barker" userId="8227ee0e-fd3b-4e42-9476-b3edf034b415" providerId="ADAL" clId="{9183FBBF-705C-A34F-8B7B-528A98E3539A}" dt="2020-10-29T15:03:30.854" v="589" actId="1076"/>
        <pc:sldMkLst>
          <pc:docMk/>
          <pc:sldMk cId="0" sldId="256"/>
        </pc:sldMkLst>
        <pc:spChg chg="mod">
          <ac:chgData name="J Barker" userId="8227ee0e-fd3b-4e42-9476-b3edf034b415" providerId="ADAL" clId="{9183FBBF-705C-A34F-8B7B-528A98E3539A}" dt="2020-10-29T15:02:27.861" v="517" actId="14100"/>
          <ac:spMkLst>
            <pc:docMk/>
            <pc:sldMk cId="0" sldId="256"/>
            <ac:spMk id="15" creationId="{00000000-0000-0000-0000-000000000000}"/>
          </ac:spMkLst>
        </pc:spChg>
        <pc:spChg chg="mod">
          <ac:chgData name="J Barker" userId="8227ee0e-fd3b-4e42-9476-b3edf034b415" providerId="ADAL" clId="{9183FBBF-705C-A34F-8B7B-528A98E3539A}" dt="2020-10-29T15:03:30.854" v="589" actId="1076"/>
          <ac:spMkLst>
            <pc:docMk/>
            <pc:sldMk cId="0" sldId="256"/>
            <ac:spMk id="18" creationId="{00000000-0000-0000-0000-000000000000}"/>
          </ac:spMkLst>
        </pc:spChg>
      </pc:sldChg>
      <pc:sldChg chg="del">
        <pc:chgData name="J Barker" userId="8227ee0e-fd3b-4e42-9476-b3edf034b415" providerId="ADAL" clId="{9183FBBF-705C-A34F-8B7B-528A98E3539A}" dt="2020-10-29T15:41:22.705" v="1286" actId="2696"/>
        <pc:sldMkLst>
          <pc:docMk/>
          <pc:sldMk cId="3359081301" sldId="261"/>
        </pc:sldMkLst>
      </pc:sldChg>
      <pc:sldChg chg="add">
        <pc:chgData name="J Barker" userId="8227ee0e-fd3b-4e42-9476-b3edf034b415" providerId="ADAL" clId="{9183FBBF-705C-A34F-8B7B-528A98E3539A}" dt="2020-10-29T15:43:19.524" v="1293"/>
        <pc:sldMkLst>
          <pc:docMk/>
          <pc:sldMk cId="3359081301" sldId="261"/>
        </pc:sldMkLst>
      </pc:sldChg>
      <pc:sldChg chg="add">
        <pc:chgData name="J Barker" userId="8227ee0e-fd3b-4e42-9476-b3edf034b415" providerId="ADAL" clId="{9183FBBF-705C-A34F-8B7B-528A98E3539A}" dt="2020-10-29T15:43:19.524" v="1293"/>
        <pc:sldMkLst>
          <pc:docMk/>
          <pc:sldMk cId="3635731031" sldId="263"/>
        </pc:sldMkLst>
      </pc:sldChg>
      <pc:sldChg chg="add">
        <pc:chgData name="J Barker" userId="8227ee0e-fd3b-4e42-9476-b3edf034b415" providerId="ADAL" clId="{9183FBBF-705C-A34F-8B7B-528A98E3539A}" dt="2020-10-29T15:43:19.524" v="1293"/>
        <pc:sldMkLst>
          <pc:docMk/>
          <pc:sldMk cId="1316509890" sldId="264"/>
        </pc:sldMkLst>
      </pc:sldChg>
      <pc:sldChg chg="del">
        <pc:chgData name="J Barker" userId="8227ee0e-fd3b-4e42-9476-b3edf034b415" providerId="ADAL" clId="{9183FBBF-705C-A34F-8B7B-528A98E3539A}" dt="2020-10-29T15:41:22.705" v="1286" actId="2696"/>
        <pc:sldMkLst>
          <pc:docMk/>
          <pc:sldMk cId="2415240950" sldId="265"/>
        </pc:sldMkLst>
      </pc:sldChg>
      <pc:sldChg chg="add">
        <pc:chgData name="J Barker" userId="8227ee0e-fd3b-4e42-9476-b3edf034b415" providerId="ADAL" clId="{9183FBBF-705C-A34F-8B7B-528A98E3539A}" dt="2020-10-29T15:43:19.524" v="1293"/>
        <pc:sldMkLst>
          <pc:docMk/>
          <pc:sldMk cId="2415240950" sldId="265"/>
        </pc:sldMkLst>
      </pc:sldChg>
      <pc:sldChg chg="del">
        <pc:chgData name="J Barker" userId="8227ee0e-fd3b-4e42-9476-b3edf034b415" providerId="ADAL" clId="{9183FBBF-705C-A34F-8B7B-528A98E3539A}" dt="2020-10-29T15:41:22.705" v="1286" actId="2696"/>
        <pc:sldMkLst>
          <pc:docMk/>
          <pc:sldMk cId="1705304175" sldId="266"/>
        </pc:sldMkLst>
      </pc:sldChg>
      <pc:sldChg chg="add">
        <pc:chgData name="J Barker" userId="8227ee0e-fd3b-4e42-9476-b3edf034b415" providerId="ADAL" clId="{9183FBBF-705C-A34F-8B7B-528A98E3539A}" dt="2020-10-29T15:43:19.524" v="1293"/>
        <pc:sldMkLst>
          <pc:docMk/>
          <pc:sldMk cId="1705304175" sldId="266"/>
        </pc:sldMkLst>
      </pc:sldChg>
      <pc:sldChg chg="add">
        <pc:chgData name="J Barker" userId="8227ee0e-fd3b-4e42-9476-b3edf034b415" providerId="ADAL" clId="{9183FBBF-705C-A34F-8B7B-528A98E3539A}" dt="2020-10-29T15:43:19.524" v="1293"/>
        <pc:sldMkLst>
          <pc:docMk/>
          <pc:sldMk cId="1734095787" sldId="271"/>
        </pc:sldMkLst>
      </pc:sldChg>
      <pc:sldChg chg="del">
        <pc:chgData name="J Barker" userId="8227ee0e-fd3b-4e42-9476-b3edf034b415" providerId="ADAL" clId="{9183FBBF-705C-A34F-8B7B-528A98E3539A}" dt="2020-10-29T15:41:22.705" v="1286" actId="2696"/>
        <pc:sldMkLst>
          <pc:docMk/>
          <pc:sldMk cId="1734095787" sldId="271"/>
        </pc:sldMkLst>
      </pc:sldChg>
      <pc:sldChg chg="add">
        <pc:chgData name="J Barker" userId="8227ee0e-fd3b-4e42-9476-b3edf034b415" providerId="ADAL" clId="{9183FBBF-705C-A34F-8B7B-528A98E3539A}" dt="2020-10-29T15:43:19.524" v="1293"/>
        <pc:sldMkLst>
          <pc:docMk/>
          <pc:sldMk cId="2975737503" sldId="272"/>
        </pc:sldMkLst>
      </pc:sldChg>
      <pc:sldChg chg="add">
        <pc:chgData name="J Barker" userId="8227ee0e-fd3b-4e42-9476-b3edf034b415" providerId="ADAL" clId="{9183FBBF-705C-A34F-8B7B-528A98E3539A}" dt="2020-10-29T15:43:19.524" v="1293"/>
        <pc:sldMkLst>
          <pc:docMk/>
          <pc:sldMk cId="4288712902" sldId="275"/>
        </pc:sldMkLst>
      </pc:sldChg>
      <pc:sldChg chg="add">
        <pc:chgData name="J Barker" userId="8227ee0e-fd3b-4e42-9476-b3edf034b415" providerId="ADAL" clId="{9183FBBF-705C-A34F-8B7B-528A98E3539A}" dt="2020-10-29T15:43:19.524" v="1293"/>
        <pc:sldMkLst>
          <pc:docMk/>
          <pc:sldMk cId="3628817330" sldId="276"/>
        </pc:sldMkLst>
      </pc:sldChg>
      <pc:sldChg chg="add">
        <pc:chgData name="J Barker" userId="8227ee0e-fd3b-4e42-9476-b3edf034b415" providerId="ADAL" clId="{9183FBBF-705C-A34F-8B7B-528A98E3539A}" dt="2020-10-29T15:43:19.524" v="1293"/>
        <pc:sldMkLst>
          <pc:docMk/>
          <pc:sldMk cId="3342028212" sldId="277"/>
        </pc:sldMkLst>
      </pc:sldChg>
      <pc:sldChg chg="add">
        <pc:chgData name="J Barker" userId="8227ee0e-fd3b-4e42-9476-b3edf034b415" providerId="ADAL" clId="{9183FBBF-705C-A34F-8B7B-528A98E3539A}" dt="2020-10-29T15:43:19.524" v="1293"/>
        <pc:sldMkLst>
          <pc:docMk/>
          <pc:sldMk cId="1747398033" sldId="278"/>
        </pc:sldMkLst>
      </pc:sldChg>
      <pc:sldChg chg="add">
        <pc:chgData name="J Barker" userId="8227ee0e-fd3b-4e42-9476-b3edf034b415" providerId="ADAL" clId="{9183FBBF-705C-A34F-8B7B-528A98E3539A}" dt="2020-10-29T15:43:19.524" v="1293"/>
        <pc:sldMkLst>
          <pc:docMk/>
          <pc:sldMk cId="3257203817" sldId="279"/>
        </pc:sldMkLst>
      </pc:sldChg>
      <pc:sldChg chg="add">
        <pc:chgData name="J Barker" userId="8227ee0e-fd3b-4e42-9476-b3edf034b415" providerId="ADAL" clId="{9183FBBF-705C-A34F-8B7B-528A98E3539A}" dt="2020-10-29T15:43:19.524" v="1293"/>
        <pc:sldMkLst>
          <pc:docMk/>
          <pc:sldMk cId="2524016459" sldId="280"/>
        </pc:sldMkLst>
      </pc:sldChg>
      <pc:sldChg chg="modSp modAnim">
        <pc:chgData name="J Barker" userId="8227ee0e-fd3b-4e42-9476-b3edf034b415" providerId="ADAL" clId="{9183FBBF-705C-A34F-8B7B-528A98E3539A}" dt="2020-10-29T14:44:17.901" v="254" actId="20577"/>
        <pc:sldMkLst>
          <pc:docMk/>
          <pc:sldMk cId="2808550037" sldId="304"/>
        </pc:sldMkLst>
        <pc:spChg chg="mod">
          <ac:chgData name="J Barker" userId="8227ee0e-fd3b-4e42-9476-b3edf034b415" providerId="ADAL" clId="{9183FBBF-705C-A34F-8B7B-528A98E3539A}" dt="2020-10-29T14:44:17.901" v="254" actId="20577"/>
          <ac:spMkLst>
            <pc:docMk/>
            <pc:sldMk cId="2808550037" sldId="304"/>
            <ac:spMk id="56322" creationId="{BD634A6E-5214-304B-88E9-9470C8AA3FCA}"/>
          </ac:spMkLst>
        </pc:spChg>
      </pc:sldChg>
      <pc:sldChg chg="modSp modAnim">
        <pc:chgData name="J Barker" userId="8227ee0e-fd3b-4e42-9476-b3edf034b415" providerId="ADAL" clId="{9183FBBF-705C-A34F-8B7B-528A98E3539A}" dt="2020-10-29T15:18:21.863" v="783" actId="20577"/>
        <pc:sldMkLst>
          <pc:docMk/>
          <pc:sldMk cId="2162398982" sldId="306"/>
        </pc:sldMkLst>
        <pc:spChg chg="mod">
          <ac:chgData name="J Barker" userId="8227ee0e-fd3b-4e42-9476-b3edf034b415" providerId="ADAL" clId="{9183FBBF-705C-A34F-8B7B-528A98E3539A}" dt="2020-10-29T15:18:21.863" v="783" actId="20577"/>
          <ac:spMkLst>
            <pc:docMk/>
            <pc:sldMk cId="2162398982" sldId="306"/>
            <ac:spMk id="102403" creationId="{79870C78-F8BD-3241-B985-3329CBB7708A}"/>
          </ac:spMkLst>
        </pc:spChg>
      </pc:sldChg>
      <pc:sldChg chg="addSp delSp modSp modAnim">
        <pc:chgData name="J Barker" userId="8227ee0e-fd3b-4e42-9476-b3edf034b415" providerId="ADAL" clId="{9183FBBF-705C-A34F-8B7B-528A98E3539A}" dt="2020-10-29T15:19:43.818" v="788" actId="207"/>
        <pc:sldMkLst>
          <pc:docMk/>
          <pc:sldMk cId="1429883577" sldId="307"/>
        </pc:sldMkLst>
        <pc:spChg chg="add del mod">
          <ac:chgData name="J Barker" userId="8227ee0e-fd3b-4e42-9476-b3edf034b415" providerId="ADAL" clId="{9183FBBF-705C-A34F-8B7B-528A98E3539A}" dt="2020-10-29T15:19:26.467" v="786"/>
          <ac:spMkLst>
            <pc:docMk/>
            <pc:sldMk cId="1429883577" sldId="307"/>
            <ac:spMk id="5" creationId="{18988682-A615-644A-AAB5-B65639F6722B}"/>
          </ac:spMkLst>
        </pc:spChg>
        <pc:spChg chg="mod">
          <ac:chgData name="J Barker" userId="8227ee0e-fd3b-4e42-9476-b3edf034b415" providerId="ADAL" clId="{9183FBBF-705C-A34F-8B7B-528A98E3539A}" dt="2020-10-29T15:19:43.818" v="788" actId="207"/>
          <ac:spMkLst>
            <pc:docMk/>
            <pc:sldMk cId="1429883577" sldId="307"/>
            <ac:spMk id="98307" creationId="{59BE7C9B-F9AE-B74A-81D1-6D78F7441742}"/>
          </ac:spMkLst>
        </pc:spChg>
      </pc:sldChg>
      <pc:sldChg chg="addSp delSp modSp mod delAnim modAnim">
        <pc:chgData name="J Barker" userId="8227ee0e-fd3b-4e42-9476-b3edf034b415" providerId="ADAL" clId="{9183FBBF-705C-A34F-8B7B-528A98E3539A}" dt="2020-10-29T14:57:27.585" v="381"/>
        <pc:sldMkLst>
          <pc:docMk/>
          <pc:sldMk cId="4192488003" sldId="309"/>
        </pc:sldMkLst>
        <pc:spChg chg="add mod">
          <ac:chgData name="J Barker" userId="8227ee0e-fd3b-4e42-9476-b3edf034b415" providerId="ADAL" clId="{9183FBBF-705C-A34F-8B7B-528A98E3539A}" dt="2020-10-29T14:37:25.631" v="248" actId="1076"/>
          <ac:spMkLst>
            <pc:docMk/>
            <pc:sldMk cId="4192488003" sldId="309"/>
            <ac:spMk id="5" creationId="{7E2E9F2C-1662-644B-BA03-87B53A29DB55}"/>
          </ac:spMkLst>
        </pc:spChg>
        <pc:spChg chg="add mod">
          <ac:chgData name="J Barker" userId="8227ee0e-fd3b-4e42-9476-b3edf034b415" providerId="ADAL" clId="{9183FBBF-705C-A34F-8B7B-528A98E3539A}" dt="2020-10-29T14:37:12.052" v="243" actId="403"/>
          <ac:spMkLst>
            <pc:docMk/>
            <pc:sldMk cId="4192488003" sldId="309"/>
            <ac:spMk id="6" creationId="{E471A8C0-77C8-4F4A-AA77-F018A0AC2258}"/>
          </ac:spMkLst>
        </pc:spChg>
        <pc:spChg chg="add mod">
          <ac:chgData name="J Barker" userId="8227ee0e-fd3b-4e42-9476-b3edf034b415" providerId="ADAL" clId="{9183FBBF-705C-A34F-8B7B-528A98E3539A}" dt="2020-10-29T14:37:21.835" v="247" actId="1076"/>
          <ac:spMkLst>
            <pc:docMk/>
            <pc:sldMk cId="4192488003" sldId="309"/>
            <ac:spMk id="7" creationId="{AD0391B5-F8EB-0845-94A0-B2CDE6DD1AF4}"/>
          </ac:spMkLst>
        </pc:spChg>
        <pc:spChg chg="add mod">
          <ac:chgData name="J Barker" userId="8227ee0e-fd3b-4e42-9476-b3edf034b415" providerId="ADAL" clId="{9183FBBF-705C-A34F-8B7B-528A98E3539A}" dt="2020-10-29T14:37:07.560" v="241" actId="1076"/>
          <ac:spMkLst>
            <pc:docMk/>
            <pc:sldMk cId="4192488003" sldId="309"/>
            <ac:spMk id="8" creationId="{B5CC2DB4-241E-D24B-BB75-11FE932F9224}"/>
          </ac:spMkLst>
        </pc:spChg>
        <pc:spChg chg="add mod">
          <ac:chgData name="J Barker" userId="8227ee0e-fd3b-4e42-9476-b3edf034b415" providerId="ADAL" clId="{9183FBBF-705C-A34F-8B7B-528A98E3539A}" dt="2020-10-29T14:37:35.416" v="251" actId="1076"/>
          <ac:spMkLst>
            <pc:docMk/>
            <pc:sldMk cId="4192488003" sldId="309"/>
            <ac:spMk id="9" creationId="{4C831B54-28E3-1742-86DE-51BE2E212601}"/>
          </ac:spMkLst>
        </pc:spChg>
        <pc:spChg chg="add mod">
          <ac:chgData name="J Barker" userId="8227ee0e-fd3b-4e42-9476-b3edf034b415" providerId="ADAL" clId="{9183FBBF-705C-A34F-8B7B-528A98E3539A}" dt="2020-10-29T14:37:38.400" v="252" actId="1076"/>
          <ac:spMkLst>
            <pc:docMk/>
            <pc:sldMk cId="4192488003" sldId="309"/>
            <ac:spMk id="10" creationId="{D13362DB-915A-4E48-8508-897E354B1642}"/>
          </ac:spMkLst>
        </pc:spChg>
        <pc:spChg chg="add mod">
          <ac:chgData name="J Barker" userId="8227ee0e-fd3b-4e42-9476-b3edf034b415" providerId="ADAL" clId="{9183FBBF-705C-A34F-8B7B-528A98E3539A}" dt="2020-10-29T14:37:42.471" v="253" actId="1076"/>
          <ac:spMkLst>
            <pc:docMk/>
            <pc:sldMk cId="4192488003" sldId="309"/>
            <ac:spMk id="11" creationId="{3B7B7F7F-F6C5-1641-BE9D-3ECFC42D9191}"/>
          </ac:spMkLst>
        </pc:spChg>
        <pc:spChg chg="add del mod">
          <ac:chgData name="J Barker" userId="8227ee0e-fd3b-4e42-9476-b3edf034b415" providerId="ADAL" clId="{9183FBBF-705C-A34F-8B7B-528A98E3539A}" dt="2020-10-29T14:36:47.664" v="236" actId="478"/>
          <ac:spMkLst>
            <pc:docMk/>
            <pc:sldMk cId="4192488003" sldId="309"/>
            <ac:spMk id="12" creationId="{CCEC74C7-1ACD-A649-86D3-3EA45F310019}"/>
          </ac:spMkLst>
        </pc:spChg>
        <pc:spChg chg="add mod">
          <ac:chgData name="J Barker" userId="8227ee0e-fd3b-4e42-9476-b3edf034b415" providerId="ADAL" clId="{9183FBBF-705C-A34F-8B7B-528A98E3539A}" dt="2020-10-29T14:57:18.297" v="380" actId="14100"/>
          <ac:spMkLst>
            <pc:docMk/>
            <pc:sldMk cId="4192488003" sldId="309"/>
            <ac:spMk id="13" creationId="{51B7F2C5-799D-C546-80D4-59FE44CDE4D4}"/>
          </ac:spMkLst>
        </pc:spChg>
        <pc:picChg chg="add del">
          <ac:chgData name="J Barker" userId="8227ee0e-fd3b-4e42-9476-b3edf034b415" providerId="ADAL" clId="{9183FBBF-705C-A34F-8B7B-528A98E3539A}" dt="2020-10-29T14:22:50.012" v="1" actId="478"/>
          <ac:picMkLst>
            <pc:docMk/>
            <pc:sldMk cId="4192488003" sldId="309"/>
            <ac:picMk id="2" creationId="{773977FD-AC2C-694B-BF10-30B9D1EABF6B}"/>
          </ac:picMkLst>
        </pc:picChg>
        <pc:picChg chg="add mod modCrop">
          <ac:chgData name="J Barker" userId="8227ee0e-fd3b-4e42-9476-b3edf034b415" providerId="ADAL" clId="{9183FBBF-705C-A34F-8B7B-528A98E3539A}" dt="2020-10-29T14:37:01.441" v="239" actId="1076"/>
          <ac:picMkLst>
            <pc:docMk/>
            <pc:sldMk cId="4192488003" sldId="309"/>
            <ac:picMk id="4" creationId="{CB8CB962-86EE-A14C-9114-EE0EFBA40D86}"/>
          </ac:picMkLst>
        </pc:picChg>
      </pc:sldChg>
      <pc:sldChg chg="addSp delSp modSp add mod ord delAnim modAnim">
        <pc:chgData name="J Barker" userId="8227ee0e-fd3b-4e42-9476-b3edf034b415" providerId="ADAL" clId="{9183FBBF-705C-A34F-8B7B-528A98E3539A}" dt="2020-10-29T15:14:35.733" v="761" actId="14100"/>
        <pc:sldMkLst>
          <pc:docMk/>
          <pc:sldMk cId="3688438031" sldId="310"/>
        </pc:sldMkLst>
        <pc:spChg chg="del">
          <ac:chgData name="J Barker" userId="8227ee0e-fd3b-4e42-9476-b3edf034b415" providerId="ADAL" clId="{9183FBBF-705C-A34F-8B7B-528A98E3539A}" dt="2020-10-29T14:32:20.684" v="161" actId="478"/>
          <ac:spMkLst>
            <pc:docMk/>
            <pc:sldMk cId="3688438031" sldId="310"/>
            <ac:spMk id="5" creationId="{7E2E9F2C-1662-644B-BA03-87B53A29DB55}"/>
          </ac:spMkLst>
        </pc:spChg>
        <pc:spChg chg="del">
          <ac:chgData name="J Barker" userId="8227ee0e-fd3b-4e42-9476-b3edf034b415" providerId="ADAL" clId="{9183FBBF-705C-A34F-8B7B-528A98E3539A}" dt="2020-10-29T14:32:20.684" v="161" actId="478"/>
          <ac:spMkLst>
            <pc:docMk/>
            <pc:sldMk cId="3688438031" sldId="310"/>
            <ac:spMk id="6" creationId="{E471A8C0-77C8-4F4A-AA77-F018A0AC2258}"/>
          </ac:spMkLst>
        </pc:spChg>
        <pc:spChg chg="del">
          <ac:chgData name="J Barker" userId="8227ee0e-fd3b-4e42-9476-b3edf034b415" providerId="ADAL" clId="{9183FBBF-705C-A34F-8B7B-528A98E3539A}" dt="2020-10-29T14:32:20.684" v="161" actId="478"/>
          <ac:spMkLst>
            <pc:docMk/>
            <pc:sldMk cId="3688438031" sldId="310"/>
            <ac:spMk id="7" creationId="{AD0391B5-F8EB-0845-94A0-B2CDE6DD1AF4}"/>
          </ac:spMkLst>
        </pc:spChg>
        <pc:spChg chg="del">
          <ac:chgData name="J Barker" userId="8227ee0e-fd3b-4e42-9476-b3edf034b415" providerId="ADAL" clId="{9183FBBF-705C-A34F-8B7B-528A98E3539A}" dt="2020-10-29T14:32:20.684" v="161" actId="478"/>
          <ac:spMkLst>
            <pc:docMk/>
            <pc:sldMk cId="3688438031" sldId="310"/>
            <ac:spMk id="8" creationId="{B5CC2DB4-241E-D24B-BB75-11FE932F9224}"/>
          </ac:spMkLst>
        </pc:spChg>
        <pc:spChg chg="del">
          <ac:chgData name="J Barker" userId="8227ee0e-fd3b-4e42-9476-b3edf034b415" providerId="ADAL" clId="{9183FBBF-705C-A34F-8B7B-528A98E3539A}" dt="2020-10-29T14:32:20.684" v="161" actId="478"/>
          <ac:spMkLst>
            <pc:docMk/>
            <pc:sldMk cId="3688438031" sldId="310"/>
            <ac:spMk id="9" creationId="{4C831B54-28E3-1742-86DE-51BE2E212601}"/>
          </ac:spMkLst>
        </pc:spChg>
        <pc:spChg chg="mod">
          <ac:chgData name="J Barker" userId="8227ee0e-fd3b-4e42-9476-b3edf034b415" providerId="ADAL" clId="{9183FBBF-705C-A34F-8B7B-528A98E3539A}" dt="2020-10-29T14:35:42.036" v="229" actId="1076"/>
          <ac:spMkLst>
            <pc:docMk/>
            <pc:sldMk cId="3688438031" sldId="310"/>
            <ac:spMk id="10" creationId="{D13362DB-915A-4E48-8508-897E354B1642}"/>
          </ac:spMkLst>
        </pc:spChg>
        <pc:spChg chg="mod">
          <ac:chgData name="J Barker" userId="8227ee0e-fd3b-4e42-9476-b3edf034b415" providerId="ADAL" clId="{9183FBBF-705C-A34F-8B7B-528A98E3539A}" dt="2020-10-29T14:35:45.124" v="230" actId="1076"/>
          <ac:spMkLst>
            <pc:docMk/>
            <pc:sldMk cId="3688438031" sldId="310"/>
            <ac:spMk id="11" creationId="{3B7B7F7F-F6C5-1641-BE9D-3ECFC42D9191}"/>
          </ac:spMkLst>
        </pc:spChg>
        <pc:spChg chg="mod">
          <ac:chgData name="J Barker" userId="8227ee0e-fd3b-4e42-9476-b3edf034b415" providerId="ADAL" clId="{9183FBBF-705C-A34F-8B7B-528A98E3539A}" dt="2020-10-29T14:35:49.622" v="231" actId="1076"/>
          <ac:spMkLst>
            <pc:docMk/>
            <pc:sldMk cId="3688438031" sldId="310"/>
            <ac:spMk id="12" creationId="{CCEC74C7-1ACD-A649-86D3-3EA45F310019}"/>
          </ac:spMkLst>
        </pc:spChg>
        <pc:spChg chg="add mod">
          <ac:chgData name="J Barker" userId="8227ee0e-fd3b-4e42-9476-b3edf034b415" providerId="ADAL" clId="{9183FBBF-705C-A34F-8B7B-528A98E3539A}" dt="2020-10-29T14:35:24.453" v="225" actId="1076"/>
          <ac:spMkLst>
            <pc:docMk/>
            <pc:sldMk cId="3688438031" sldId="310"/>
            <ac:spMk id="13" creationId="{1F5B8555-7A86-EB47-A601-C171CEAE9AC7}"/>
          </ac:spMkLst>
        </pc:spChg>
        <pc:spChg chg="add mod">
          <ac:chgData name="J Barker" userId="8227ee0e-fd3b-4e42-9476-b3edf034b415" providerId="ADAL" clId="{9183FBBF-705C-A34F-8B7B-528A98E3539A}" dt="2020-10-29T14:35:27.289" v="226" actId="1076"/>
          <ac:spMkLst>
            <pc:docMk/>
            <pc:sldMk cId="3688438031" sldId="310"/>
            <ac:spMk id="14" creationId="{B00699A7-F40D-2147-9976-E244981DACF9}"/>
          </ac:spMkLst>
        </pc:spChg>
        <pc:spChg chg="add mod">
          <ac:chgData name="J Barker" userId="8227ee0e-fd3b-4e42-9476-b3edf034b415" providerId="ADAL" clId="{9183FBBF-705C-A34F-8B7B-528A98E3539A}" dt="2020-10-29T14:56:43.654" v="365" actId="20577"/>
          <ac:spMkLst>
            <pc:docMk/>
            <pc:sldMk cId="3688438031" sldId="310"/>
            <ac:spMk id="15" creationId="{C01DE62B-6F2E-3745-94CB-2D347F4790AD}"/>
          </ac:spMkLst>
        </pc:spChg>
        <pc:spChg chg="add mod">
          <ac:chgData name="J Barker" userId="8227ee0e-fd3b-4e42-9476-b3edf034b415" providerId="ADAL" clId="{9183FBBF-705C-A34F-8B7B-528A98E3539A}" dt="2020-10-29T15:14:29.523" v="760" actId="1076"/>
          <ac:spMkLst>
            <pc:docMk/>
            <pc:sldMk cId="3688438031" sldId="310"/>
            <ac:spMk id="16" creationId="{24116783-6BCC-7C48-8D33-4386EA0E3D40}"/>
          </ac:spMkLst>
        </pc:spChg>
        <pc:picChg chg="mod modCrop">
          <ac:chgData name="J Barker" userId="8227ee0e-fd3b-4e42-9476-b3edf034b415" providerId="ADAL" clId="{9183FBBF-705C-A34F-8B7B-528A98E3539A}" dt="2020-10-29T15:14:35.733" v="761" actId="14100"/>
          <ac:picMkLst>
            <pc:docMk/>
            <pc:sldMk cId="3688438031" sldId="310"/>
            <ac:picMk id="4" creationId="{CB8CB962-86EE-A14C-9114-EE0EFBA40D86}"/>
          </ac:picMkLst>
        </pc:picChg>
      </pc:sldChg>
      <pc:sldChg chg="addSp delSp modSp new mod modAnim">
        <pc:chgData name="J Barker" userId="8227ee0e-fd3b-4e42-9476-b3edf034b415" providerId="ADAL" clId="{9183FBBF-705C-A34F-8B7B-528A98E3539A}" dt="2020-10-29T15:14:55.358" v="763" actId="1076"/>
        <pc:sldMkLst>
          <pc:docMk/>
          <pc:sldMk cId="4048030214" sldId="311"/>
        </pc:sldMkLst>
        <pc:spChg chg="add del mod">
          <ac:chgData name="J Barker" userId="8227ee0e-fd3b-4e42-9476-b3edf034b415" providerId="ADAL" clId="{9183FBBF-705C-A34F-8B7B-528A98E3539A}" dt="2020-10-29T14:48:35.108" v="274" actId="478"/>
          <ac:spMkLst>
            <pc:docMk/>
            <pc:sldMk cId="4048030214" sldId="311"/>
            <ac:spMk id="4" creationId="{F7429D64-D610-2644-8397-BF0F56AA7858}"/>
          </ac:spMkLst>
        </pc:spChg>
        <pc:spChg chg="add mod">
          <ac:chgData name="J Barker" userId="8227ee0e-fd3b-4e42-9476-b3edf034b415" providerId="ADAL" clId="{9183FBBF-705C-A34F-8B7B-528A98E3539A}" dt="2020-10-29T14:48:40.341" v="275" actId="1076"/>
          <ac:spMkLst>
            <pc:docMk/>
            <pc:sldMk cId="4048030214" sldId="311"/>
            <ac:spMk id="5" creationId="{0BA72548-F41B-C24C-BE2A-DC60CC8064E1}"/>
          </ac:spMkLst>
        </pc:spChg>
        <pc:spChg chg="add mod">
          <ac:chgData name="J Barker" userId="8227ee0e-fd3b-4e42-9476-b3edf034b415" providerId="ADAL" clId="{9183FBBF-705C-A34F-8B7B-528A98E3539A}" dt="2020-10-29T14:49:04.146" v="279" actId="1076"/>
          <ac:spMkLst>
            <pc:docMk/>
            <pc:sldMk cId="4048030214" sldId="311"/>
            <ac:spMk id="6" creationId="{E9B88C34-13BA-6645-A148-ABB0E9BEFB9C}"/>
          </ac:spMkLst>
        </pc:spChg>
        <pc:spChg chg="add mod">
          <ac:chgData name="J Barker" userId="8227ee0e-fd3b-4e42-9476-b3edf034b415" providerId="ADAL" clId="{9183FBBF-705C-A34F-8B7B-528A98E3539A}" dt="2020-10-29T14:49:14.469" v="281" actId="1076"/>
          <ac:spMkLst>
            <pc:docMk/>
            <pc:sldMk cId="4048030214" sldId="311"/>
            <ac:spMk id="7" creationId="{0BE89605-80B7-5842-8021-8B98D6DCA0C5}"/>
          </ac:spMkLst>
        </pc:spChg>
        <pc:spChg chg="add mod">
          <ac:chgData name="J Barker" userId="8227ee0e-fd3b-4e42-9476-b3edf034b415" providerId="ADAL" clId="{9183FBBF-705C-A34F-8B7B-528A98E3539A}" dt="2020-10-29T14:49:22.867" v="283" actId="1076"/>
          <ac:spMkLst>
            <pc:docMk/>
            <pc:sldMk cId="4048030214" sldId="311"/>
            <ac:spMk id="8" creationId="{F3981151-96E5-734D-8081-1E7A2843A7D2}"/>
          </ac:spMkLst>
        </pc:spChg>
        <pc:spChg chg="add mod">
          <ac:chgData name="J Barker" userId="8227ee0e-fd3b-4e42-9476-b3edf034b415" providerId="ADAL" clId="{9183FBBF-705C-A34F-8B7B-528A98E3539A}" dt="2020-10-29T14:49:33.400" v="285" actId="1076"/>
          <ac:spMkLst>
            <pc:docMk/>
            <pc:sldMk cId="4048030214" sldId="311"/>
            <ac:spMk id="9" creationId="{FFA66F1D-CD94-1F43-83AF-9A530E87BA27}"/>
          </ac:spMkLst>
        </pc:spChg>
        <pc:spChg chg="add mod">
          <ac:chgData name="J Barker" userId="8227ee0e-fd3b-4e42-9476-b3edf034b415" providerId="ADAL" clId="{9183FBBF-705C-A34F-8B7B-528A98E3539A}" dt="2020-10-29T14:49:46.481" v="287" actId="1076"/>
          <ac:spMkLst>
            <pc:docMk/>
            <pc:sldMk cId="4048030214" sldId="311"/>
            <ac:spMk id="10" creationId="{8820F1DD-7A37-AB48-8167-005A23E565F6}"/>
          </ac:spMkLst>
        </pc:spChg>
        <pc:spChg chg="add mod">
          <ac:chgData name="J Barker" userId="8227ee0e-fd3b-4e42-9476-b3edf034b415" providerId="ADAL" clId="{9183FBBF-705C-A34F-8B7B-528A98E3539A}" dt="2020-10-29T14:49:55.897" v="289" actId="1076"/>
          <ac:spMkLst>
            <pc:docMk/>
            <pc:sldMk cId="4048030214" sldId="311"/>
            <ac:spMk id="11" creationId="{81718DDD-599D-7D43-9CED-A5DB674BB6AB}"/>
          </ac:spMkLst>
        </pc:spChg>
        <pc:spChg chg="add mod">
          <ac:chgData name="J Barker" userId="8227ee0e-fd3b-4e42-9476-b3edf034b415" providerId="ADAL" clId="{9183FBBF-705C-A34F-8B7B-528A98E3539A}" dt="2020-10-29T14:50:08.714" v="291" actId="1076"/>
          <ac:spMkLst>
            <pc:docMk/>
            <pc:sldMk cId="4048030214" sldId="311"/>
            <ac:spMk id="12" creationId="{DCA573DA-8211-BC46-8048-F306A525F99F}"/>
          </ac:spMkLst>
        </pc:spChg>
        <pc:spChg chg="add mod">
          <ac:chgData name="J Barker" userId="8227ee0e-fd3b-4e42-9476-b3edf034b415" providerId="ADAL" clId="{9183FBBF-705C-A34F-8B7B-528A98E3539A}" dt="2020-10-29T15:14:55.358" v="763" actId="1076"/>
          <ac:spMkLst>
            <pc:docMk/>
            <pc:sldMk cId="4048030214" sldId="311"/>
            <ac:spMk id="13" creationId="{AFC6CA56-990C-5F4A-9F43-9CA3F42DD16D}"/>
          </ac:spMkLst>
        </pc:spChg>
        <pc:picChg chg="add mod">
          <ac:chgData name="J Barker" userId="8227ee0e-fd3b-4e42-9476-b3edf034b415" providerId="ADAL" clId="{9183FBBF-705C-A34F-8B7B-528A98E3539A}" dt="2020-10-29T14:46:39.813" v="260" actId="1076"/>
          <ac:picMkLst>
            <pc:docMk/>
            <pc:sldMk cId="4048030214" sldId="311"/>
            <ac:picMk id="3" creationId="{DEE3F62D-8798-2C44-9726-518B3D4BA514}"/>
          </ac:picMkLst>
        </pc:picChg>
      </pc:sldChg>
      <pc:sldChg chg="addSp modSp new mod ord">
        <pc:chgData name="J Barker" userId="8227ee0e-fd3b-4e42-9476-b3edf034b415" providerId="ADAL" clId="{9183FBBF-705C-A34F-8B7B-528A98E3539A}" dt="2020-10-29T15:11:04.991" v="711" actId="20578"/>
        <pc:sldMkLst>
          <pc:docMk/>
          <pc:sldMk cId="664884378" sldId="312"/>
        </pc:sldMkLst>
        <pc:picChg chg="add mod">
          <ac:chgData name="J Barker" userId="8227ee0e-fd3b-4e42-9476-b3edf034b415" providerId="ADAL" clId="{9183FBBF-705C-A34F-8B7B-528A98E3539A}" dt="2020-10-29T14:51:47.462" v="295" actId="962"/>
          <ac:picMkLst>
            <pc:docMk/>
            <pc:sldMk cId="664884378" sldId="312"/>
            <ac:picMk id="3" creationId="{CFC9D427-7DF0-3D4E-90DB-2A619D85446A}"/>
          </ac:picMkLst>
        </pc:picChg>
      </pc:sldChg>
      <pc:sldChg chg="addSp modSp new mod setBg">
        <pc:chgData name="J Barker" userId="8227ee0e-fd3b-4e42-9476-b3edf034b415" providerId="ADAL" clId="{9183FBBF-705C-A34F-8B7B-528A98E3539A}" dt="2020-10-29T15:07:41.568" v="596"/>
        <pc:sldMkLst>
          <pc:docMk/>
          <pc:sldMk cId="3593743832" sldId="313"/>
        </pc:sldMkLst>
        <pc:picChg chg="add mod">
          <ac:chgData name="J Barker" userId="8227ee0e-fd3b-4e42-9476-b3edf034b415" providerId="ADAL" clId="{9183FBBF-705C-A34F-8B7B-528A98E3539A}" dt="2020-10-29T15:07:41.568" v="596"/>
          <ac:picMkLst>
            <pc:docMk/>
            <pc:sldMk cId="3593743832" sldId="313"/>
            <ac:picMk id="3" creationId="{394F388F-F094-5C43-8CBC-AC35322508CA}"/>
          </ac:picMkLst>
        </pc:picChg>
      </pc:sldChg>
      <pc:sldChg chg="addSp modSp new mod">
        <pc:chgData name="J Barker" userId="8227ee0e-fd3b-4e42-9476-b3edf034b415" providerId="ADAL" clId="{9183FBBF-705C-A34F-8B7B-528A98E3539A}" dt="2020-10-29T15:11:11.926" v="720" actId="20577"/>
        <pc:sldMkLst>
          <pc:docMk/>
          <pc:sldMk cId="3051094922" sldId="314"/>
        </pc:sldMkLst>
        <pc:spChg chg="add mod">
          <ac:chgData name="J Barker" userId="8227ee0e-fd3b-4e42-9476-b3edf034b415" providerId="ADAL" clId="{9183FBBF-705C-A34F-8B7B-528A98E3539A}" dt="2020-10-29T15:10:35.814" v="710" actId="20577"/>
          <ac:spMkLst>
            <pc:docMk/>
            <pc:sldMk cId="3051094922" sldId="314"/>
            <ac:spMk id="3" creationId="{6F2BFDCA-9C03-DD4F-A37E-EA5112B46D1A}"/>
          </ac:spMkLst>
        </pc:spChg>
        <pc:spChg chg="add mod">
          <ac:chgData name="J Barker" userId="8227ee0e-fd3b-4e42-9476-b3edf034b415" providerId="ADAL" clId="{9183FBBF-705C-A34F-8B7B-528A98E3539A}" dt="2020-10-29T15:11:11.926" v="720" actId="20577"/>
          <ac:spMkLst>
            <pc:docMk/>
            <pc:sldMk cId="3051094922" sldId="314"/>
            <ac:spMk id="6" creationId="{E1C46EE3-5045-4841-BEB5-69A0C1EA5DAE}"/>
          </ac:spMkLst>
        </pc:spChg>
        <pc:picChg chg="add mod">
          <ac:chgData name="J Barker" userId="8227ee0e-fd3b-4e42-9476-b3edf034b415" providerId="ADAL" clId="{9183FBBF-705C-A34F-8B7B-528A98E3539A}" dt="2020-10-29T15:08:05.989" v="600" actId="1076"/>
          <ac:picMkLst>
            <pc:docMk/>
            <pc:sldMk cId="3051094922" sldId="314"/>
            <ac:picMk id="2" creationId="{E5C2F884-CFE0-644F-AE4A-E04FBE7B1D12}"/>
          </ac:picMkLst>
        </pc:picChg>
        <pc:picChg chg="add mod">
          <ac:chgData name="J Barker" userId="8227ee0e-fd3b-4e42-9476-b3edf034b415" providerId="ADAL" clId="{9183FBBF-705C-A34F-8B7B-528A98E3539A}" dt="2020-10-29T15:09:33.134" v="621" actId="962"/>
          <ac:picMkLst>
            <pc:docMk/>
            <pc:sldMk cId="3051094922" sldId="314"/>
            <ac:picMk id="5" creationId="{66E20B5F-74E2-6549-888F-8A414E1545CB}"/>
          </ac:picMkLst>
        </pc:picChg>
      </pc:sldChg>
      <pc:sldChg chg="addSp modSp new mod">
        <pc:chgData name="J Barker" userId="8227ee0e-fd3b-4e42-9476-b3edf034b415" providerId="ADAL" clId="{9183FBBF-705C-A34F-8B7B-528A98E3539A}" dt="2020-10-29T15:37:14.484" v="1090" actId="1076"/>
        <pc:sldMkLst>
          <pc:docMk/>
          <pc:sldMk cId="899273371" sldId="315"/>
        </pc:sldMkLst>
        <pc:spChg chg="add mod">
          <ac:chgData name="J Barker" userId="8227ee0e-fd3b-4e42-9476-b3edf034b415" providerId="ADAL" clId="{9183FBBF-705C-A34F-8B7B-528A98E3539A}" dt="2020-10-29T15:37:01.361" v="1089" actId="164"/>
          <ac:spMkLst>
            <pc:docMk/>
            <pc:sldMk cId="899273371" sldId="315"/>
            <ac:spMk id="4" creationId="{8DFE39C8-A3FC-6A47-BCDD-E12A90E97A02}"/>
          </ac:spMkLst>
        </pc:spChg>
        <pc:spChg chg="add mod">
          <ac:chgData name="J Barker" userId="8227ee0e-fd3b-4e42-9476-b3edf034b415" providerId="ADAL" clId="{9183FBBF-705C-A34F-8B7B-528A98E3539A}" dt="2020-10-29T15:37:01.361" v="1089" actId="164"/>
          <ac:spMkLst>
            <pc:docMk/>
            <pc:sldMk cId="899273371" sldId="315"/>
            <ac:spMk id="5" creationId="{B543C512-7C9D-6A4E-A46E-7001DCC2DB3A}"/>
          </ac:spMkLst>
        </pc:spChg>
        <pc:grpChg chg="add mod">
          <ac:chgData name="J Barker" userId="8227ee0e-fd3b-4e42-9476-b3edf034b415" providerId="ADAL" clId="{9183FBBF-705C-A34F-8B7B-528A98E3539A}" dt="2020-10-29T15:37:14.484" v="1090" actId="1076"/>
          <ac:grpSpMkLst>
            <pc:docMk/>
            <pc:sldMk cId="899273371" sldId="315"/>
            <ac:grpSpMk id="6" creationId="{EDDED78A-6632-F54E-819A-DC8ED5D70652}"/>
          </ac:grpSpMkLst>
        </pc:grpChg>
        <pc:picChg chg="add mod">
          <ac:chgData name="J Barker" userId="8227ee0e-fd3b-4e42-9476-b3edf034b415" providerId="ADAL" clId="{9183FBBF-705C-A34F-8B7B-528A98E3539A}" dt="2020-10-29T15:16:31.139" v="767"/>
          <ac:picMkLst>
            <pc:docMk/>
            <pc:sldMk cId="899273371" sldId="315"/>
            <ac:picMk id="3" creationId="{EEA7A1E3-ABBA-7641-A521-4A3633BE322E}"/>
          </ac:picMkLst>
        </pc:picChg>
      </pc:sldChg>
      <pc:sldChg chg="addSp modSp new mod ord">
        <pc:chgData name="J Barker" userId="8227ee0e-fd3b-4e42-9476-b3edf034b415" providerId="ADAL" clId="{9183FBBF-705C-A34F-8B7B-528A98E3539A}" dt="2020-10-29T15:22:53.637" v="875" actId="14100"/>
        <pc:sldMkLst>
          <pc:docMk/>
          <pc:sldMk cId="1320978091" sldId="316"/>
        </pc:sldMkLst>
        <pc:spChg chg="add mod">
          <ac:chgData name="J Barker" userId="8227ee0e-fd3b-4e42-9476-b3edf034b415" providerId="ADAL" clId="{9183FBBF-705C-A34F-8B7B-528A98E3539A}" dt="2020-10-29T15:22:15.100" v="847" actId="20577"/>
          <ac:spMkLst>
            <pc:docMk/>
            <pc:sldMk cId="1320978091" sldId="316"/>
            <ac:spMk id="4" creationId="{FF2E9003-99CC-314D-998E-74F2DC506036}"/>
          </ac:spMkLst>
        </pc:spChg>
        <pc:spChg chg="add mod">
          <ac:chgData name="J Barker" userId="8227ee0e-fd3b-4e42-9476-b3edf034b415" providerId="ADAL" clId="{9183FBBF-705C-A34F-8B7B-528A98E3539A}" dt="2020-10-29T15:22:53.637" v="875" actId="14100"/>
          <ac:spMkLst>
            <pc:docMk/>
            <pc:sldMk cId="1320978091" sldId="316"/>
            <ac:spMk id="5" creationId="{7079F748-681B-B745-9141-14049C0224FB}"/>
          </ac:spMkLst>
        </pc:spChg>
        <pc:picChg chg="add mod">
          <ac:chgData name="J Barker" userId="8227ee0e-fd3b-4e42-9476-b3edf034b415" providerId="ADAL" clId="{9183FBBF-705C-A34F-8B7B-528A98E3539A}" dt="2020-10-29T15:21:28.456" v="795" actId="1076"/>
          <ac:picMkLst>
            <pc:docMk/>
            <pc:sldMk cId="1320978091" sldId="316"/>
            <ac:picMk id="3" creationId="{B80DD73F-F238-CB4D-9353-E6732D200CB2}"/>
          </ac:picMkLst>
        </pc:picChg>
      </pc:sldChg>
      <pc:sldChg chg="addSp modSp add mod">
        <pc:chgData name="J Barker" userId="8227ee0e-fd3b-4e42-9476-b3edf034b415" providerId="ADAL" clId="{9183FBBF-705C-A34F-8B7B-528A98E3539A}" dt="2020-10-29T15:24:52.072" v="942" actId="14100"/>
        <pc:sldMkLst>
          <pc:docMk/>
          <pc:sldMk cId="3783195473" sldId="317"/>
        </pc:sldMkLst>
        <pc:spChg chg="mod">
          <ac:chgData name="J Barker" userId="8227ee0e-fd3b-4e42-9476-b3edf034b415" providerId="ADAL" clId="{9183FBBF-705C-A34F-8B7B-528A98E3539A}" dt="2020-10-29T15:24:52.072" v="942" actId="14100"/>
          <ac:spMkLst>
            <pc:docMk/>
            <pc:sldMk cId="3783195473" sldId="317"/>
            <ac:spMk id="5" creationId="{7079F748-681B-B745-9141-14049C0224FB}"/>
          </ac:spMkLst>
        </pc:spChg>
        <pc:picChg chg="mod">
          <ac:chgData name="J Barker" userId="8227ee0e-fd3b-4e42-9476-b3edf034b415" providerId="ADAL" clId="{9183FBBF-705C-A34F-8B7B-528A98E3539A}" dt="2020-10-29T15:23:46.957" v="878" actId="1076"/>
          <ac:picMkLst>
            <pc:docMk/>
            <pc:sldMk cId="3783195473" sldId="317"/>
            <ac:picMk id="3" creationId="{B80DD73F-F238-CB4D-9353-E6732D200CB2}"/>
          </ac:picMkLst>
        </pc:picChg>
        <pc:picChg chg="add mod">
          <ac:chgData name="J Barker" userId="8227ee0e-fd3b-4e42-9476-b3edf034b415" providerId="ADAL" clId="{9183FBBF-705C-A34F-8B7B-528A98E3539A}" dt="2020-10-29T15:24:02.874" v="882" actId="1076"/>
          <ac:picMkLst>
            <pc:docMk/>
            <pc:sldMk cId="3783195473" sldId="317"/>
            <ac:picMk id="6" creationId="{CA396A58-28C9-2B4B-A38D-9767600BA1B1}"/>
          </ac:picMkLst>
        </pc:picChg>
      </pc:sldChg>
      <pc:sldChg chg="addSp delSp modSp add mod">
        <pc:chgData name="J Barker" userId="8227ee0e-fd3b-4e42-9476-b3edf034b415" providerId="ADAL" clId="{9183FBBF-705C-A34F-8B7B-528A98E3539A}" dt="2020-10-29T15:39:22.460" v="1180" actId="20577"/>
        <pc:sldMkLst>
          <pc:docMk/>
          <pc:sldMk cId="2073953535" sldId="318"/>
        </pc:sldMkLst>
        <pc:spChg chg="del">
          <ac:chgData name="J Barker" userId="8227ee0e-fd3b-4e42-9476-b3edf034b415" providerId="ADAL" clId="{9183FBBF-705C-A34F-8B7B-528A98E3539A}" dt="2020-10-29T15:26:17.409" v="953" actId="478"/>
          <ac:spMkLst>
            <pc:docMk/>
            <pc:sldMk cId="2073953535" sldId="318"/>
            <ac:spMk id="4" creationId="{FF2E9003-99CC-314D-998E-74F2DC506036}"/>
          </ac:spMkLst>
        </pc:spChg>
        <pc:spChg chg="del">
          <ac:chgData name="J Barker" userId="8227ee0e-fd3b-4e42-9476-b3edf034b415" providerId="ADAL" clId="{9183FBBF-705C-A34F-8B7B-528A98E3539A}" dt="2020-10-29T15:25:12.161" v="945" actId="478"/>
          <ac:spMkLst>
            <pc:docMk/>
            <pc:sldMk cId="2073953535" sldId="318"/>
            <ac:spMk id="5" creationId="{7079F748-681B-B745-9141-14049C0224FB}"/>
          </ac:spMkLst>
        </pc:spChg>
        <pc:spChg chg="add mod">
          <ac:chgData name="J Barker" userId="8227ee0e-fd3b-4e42-9476-b3edf034b415" providerId="ADAL" clId="{9183FBBF-705C-A34F-8B7B-528A98E3539A}" dt="2020-10-29T15:27:24.342" v="1032" actId="1076"/>
          <ac:spMkLst>
            <pc:docMk/>
            <pc:sldMk cId="2073953535" sldId="318"/>
            <ac:spMk id="8" creationId="{EB6B33E5-32CB-EE41-8A15-8C32F1C307CA}"/>
          </ac:spMkLst>
        </pc:spChg>
        <pc:spChg chg="add mod">
          <ac:chgData name="J Barker" userId="8227ee0e-fd3b-4e42-9476-b3edf034b415" providerId="ADAL" clId="{9183FBBF-705C-A34F-8B7B-528A98E3539A}" dt="2020-10-29T15:39:22.460" v="1180" actId="20577"/>
          <ac:spMkLst>
            <pc:docMk/>
            <pc:sldMk cId="2073953535" sldId="318"/>
            <ac:spMk id="9" creationId="{009293F3-8C1F-F749-A321-5B44DE03D743}"/>
          </ac:spMkLst>
        </pc:spChg>
        <pc:picChg chg="del">
          <ac:chgData name="J Barker" userId="8227ee0e-fd3b-4e42-9476-b3edf034b415" providerId="ADAL" clId="{9183FBBF-705C-A34F-8B7B-528A98E3539A}" dt="2020-10-29T15:25:09.038" v="944" actId="478"/>
          <ac:picMkLst>
            <pc:docMk/>
            <pc:sldMk cId="2073953535" sldId="318"/>
            <ac:picMk id="3" creationId="{B80DD73F-F238-CB4D-9353-E6732D200CB2}"/>
          </ac:picMkLst>
        </pc:picChg>
        <pc:picChg chg="mod modCrop">
          <ac:chgData name="J Barker" userId="8227ee0e-fd3b-4e42-9476-b3edf034b415" providerId="ADAL" clId="{9183FBBF-705C-A34F-8B7B-528A98E3539A}" dt="2020-10-29T15:26:22.958" v="954" actId="1076"/>
          <ac:picMkLst>
            <pc:docMk/>
            <pc:sldMk cId="2073953535" sldId="318"/>
            <ac:picMk id="6" creationId="{CA396A58-28C9-2B4B-A38D-9767600BA1B1}"/>
          </ac:picMkLst>
        </pc:picChg>
        <pc:picChg chg="add mod modCrop">
          <ac:chgData name="J Barker" userId="8227ee0e-fd3b-4e42-9476-b3edf034b415" providerId="ADAL" clId="{9183FBBF-705C-A34F-8B7B-528A98E3539A}" dt="2020-10-29T15:26:25.535" v="955" actId="1076"/>
          <ac:picMkLst>
            <pc:docMk/>
            <pc:sldMk cId="2073953535" sldId="318"/>
            <ac:picMk id="7" creationId="{F5EB46AF-B81E-DC43-BA20-8ACA80F351D6}"/>
          </ac:picMkLst>
        </pc:picChg>
      </pc:sldChg>
      <pc:sldChg chg="addSp modSp new mod">
        <pc:chgData name="J Barker" userId="8227ee0e-fd3b-4e42-9476-b3edf034b415" providerId="ADAL" clId="{9183FBBF-705C-A34F-8B7B-528A98E3539A}" dt="2020-10-29T15:29:32.861" v="1039" actId="164"/>
        <pc:sldMkLst>
          <pc:docMk/>
          <pc:sldMk cId="2718473752" sldId="319"/>
        </pc:sldMkLst>
        <pc:spChg chg="add mod">
          <ac:chgData name="J Barker" userId="8227ee0e-fd3b-4e42-9476-b3edf034b415" providerId="ADAL" clId="{9183FBBF-705C-A34F-8B7B-528A98E3539A}" dt="2020-10-29T15:29:32.861" v="1039" actId="164"/>
          <ac:spMkLst>
            <pc:docMk/>
            <pc:sldMk cId="2718473752" sldId="319"/>
            <ac:spMk id="3" creationId="{65A46D14-1099-7F41-9208-21F2FB176BD1}"/>
          </ac:spMkLst>
        </pc:spChg>
        <pc:grpChg chg="add mod">
          <ac:chgData name="J Barker" userId="8227ee0e-fd3b-4e42-9476-b3edf034b415" providerId="ADAL" clId="{9183FBBF-705C-A34F-8B7B-528A98E3539A}" dt="2020-10-29T15:29:32.861" v="1039" actId="164"/>
          <ac:grpSpMkLst>
            <pc:docMk/>
            <pc:sldMk cId="2718473752" sldId="319"/>
            <ac:grpSpMk id="4" creationId="{2B799962-EA58-D54E-83A5-C52BECDBFFC2}"/>
          </ac:grpSpMkLst>
        </pc:grpChg>
        <pc:picChg chg="add mod">
          <ac:chgData name="J Barker" userId="8227ee0e-fd3b-4e42-9476-b3edf034b415" providerId="ADAL" clId="{9183FBBF-705C-A34F-8B7B-528A98E3539A}" dt="2020-10-29T15:29:32.861" v="1039" actId="164"/>
          <ac:picMkLst>
            <pc:docMk/>
            <pc:sldMk cId="2718473752" sldId="319"/>
            <ac:picMk id="2" creationId="{525E700C-0F40-4247-8952-85A4A2CC43BD}"/>
          </ac:picMkLst>
        </pc:picChg>
      </pc:sldChg>
      <pc:sldChg chg="addSp modSp new mod">
        <pc:chgData name="J Barker" userId="8227ee0e-fd3b-4e42-9476-b3edf034b415" providerId="ADAL" clId="{9183FBBF-705C-A34F-8B7B-528A98E3539A}" dt="2020-10-29T15:37:40.457" v="1092" actId="1076"/>
        <pc:sldMkLst>
          <pc:docMk/>
          <pc:sldMk cId="2122420127" sldId="320"/>
        </pc:sldMkLst>
        <pc:picChg chg="add mod">
          <ac:chgData name="J Barker" userId="8227ee0e-fd3b-4e42-9476-b3edf034b415" providerId="ADAL" clId="{9183FBBF-705C-A34F-8B7B-528A98E3539A}" dt="2020-10-29T15:35:34.087" v="1043" actId="1076"/>
          <ac:picMkLst>
            <pc:docMk/>
            <pc:sldMk cId="2122420127" sldId="320"/>
            <ac:picMk id="2" creationId="{49C7007C-F1B0-D449-AD56-B852677C33F7}"/>
          </ac:picMkLst>
        </pc:picChg>
        <pc:picChg chg="add mod">
          <ac:chgData name="J Barker" userId="8227ee0e-fd3b-4e42-9476-b3edf034b415" providerId="ADAL" clId="{9183FBBF-705C-A34F-8B7B-528A98E3539A}" dt="2020-10-29T15:37:40.457" v="1092" actId="1076"/>
          <ac:picMkLst>
            <pc:docMk/>
            <pc:sldMk cId="2122420127" sldId="320"/>
            <ac:picMk id="3" creationId="{50153575-7235-3449-88F3-916DB5FCC38E}"/>
          </ac:picMkLst>
        </pc:picChg>
      </pc:sldChg>
      <pc:sldChg chg="add">
        <pc:chgData name="J Barker" userId="8227ee0e-fd3b-4e42-9476-b3edf034b415" providerId="ADAL" clId="{9183FBBF-705C-A34F-8B7B-528A98E3539A}" dt="2020-10-29T15:37:59.820" v="1095"/>
        <pc:sldMkLst>
          <pc:docMk/>
          <pc:sldMk cId="2122219429" sldId="321"/>
        </pc:sldMkLst>
      </pc:sldChg>
      <pc:sldChg chg="add">
        <pc:chgData name="J Barker" userId="8227ee0e-fd3b-4e42-9476-b3edf034b415" providerId="ADAL" clId="{9183FBBF-705C-A34F-8B7B-528A98E3539A}" dt="2020-10-29T15:37:59.820" v="1095"/>
        <pc:sldMkLst>
          <pc:docMk/>
          <pc:sldMk cId="2105515904" sldId="322"/>
        </pc:sldMkLst>
      </pc:sldChg>
      <pc:sldChg chg="add">
        <pc:chgData name="J Barker" userId="8227ee0e-fd3b-4e42-9476-b3edf034b415" providerId="ADAL" clId="{9183FBBF-705C-A34F-8B7B-528A98E3539A}" dt="2020-10-29T15:37:59.820" v="1095"/>
        <pc:sldMkLst>
          <pc:docMk/>
          <pc:sldMk cId="2364325825" sldId="323"/>
        </pc:sldMkLst>
      </pc:sldChg>
      <pc:sldChg chg="addSp modSp new mod">
        <pc:chgData name="J Barker" userId="8227ee0e-fd3b-4e42-9476-b3edf034b415" providerId="ADAL" clId="{9183FBBF-705C-A34F-8B7B-528A98E3539A}" dt="2020-10-29T15:40:43.339" v="1285" actId="14100"/>
        <pc:sldMkLst>
          <pc:docMk/>
          <pc:sldMk cId="245229863" sldId="324"/>
        </pc:sldMkLst>
        <pc:spChg chg="add mod">
          <ac:chgData name="J Barker" userId="8227ee0e-fd3b-4e42-9476-b3edf034b415" providerId="ADAL" clId="{9183FBBF-705C-A34F-8B7B-528A98E3539A}" dt="2020-10-29T15:39:47.754" v="1184" actId="14100"/>
          <ac:spMkLst>
            <pc:docMk/>
            <pc:sldMk cId="245229863" sldId="324"/>
            <ac:spMk id="2" creationId="{29708A1F-8935-A642-B969-2FDD52492526}"/>
          </ac:spMkLst>
        </pc:spChg>
        <pc:spChg chg="add mod">
          <ac:chgData name="J Barker" userId="8227ee0e-fd3b-4e42-9476-b3edf034b415" providerId="ADAL" clId="{9183FBBF-705C-A34F-8B7B-528A98E3539A}" dt="2020-10-29T15:40:43.339" v="1285" actId="14100"/>
          <ac:spMkLst>
            <pc:docMk/>
            <pc:sldMk cId="245229863" sldId="324"/>
            <ac:spMk id="3" creationId="{7C947F91-74B1-3440-8AF6-E1111018447C}"/>
          </ac:spMkLst>
        </pc:spChg>
      </pc:sldChg>
      <pc:sldChg chg="addSp modSp new mod setBg">
        <pc:chgData name="J Barker" userId="8227ee0e-fd3b-4e42-9476-b3edf034b415" providerId="ADAL" clId="{9183FBBF-705C-A34F-8B7B-528A98E3539A}" dt="2020-10-29T15:42:19.039" v="1290"/>
        <pc:sldMkLst>
          <pc:docMk/>
          <pc:sldMk cId="2630479963" sldId="325"/>
        </pc:sldMkLst>
        <pc:picChg chg="add mod">
          <ac:chgData name="J Barker" userId="8227ee0e-fd3b-4e42-9476-b3edf034b415" providerId="ADAL" clId="{9183FBBF-705C-A34F-8B7B-528A98E3539A}" dt="2020-10-29T15:42:12.142" v="1289" actId="1076"/>
          <ac:picMkLst>
            <pc:docMk/>
            <pc:sldMk cId="2630479963" sldId="325"/>
            <ac:picMk id="2" creationId="{140676FF-EDD7-5345-A152-DD54E13848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03/11/2020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3.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4.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A9B205B-9BA3-3048-A5AB-1A336873743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7199257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3D775A5B-1639-6147-AD69-392F03A64CF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38907970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967C1FAB-6551-D041-A839-59174CE807EA}"/>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4632288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95821EF8-843A-A041-9523-61793C5DF49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44612920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50654BE6-1694-2240-9260-EC01DDAC43D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3432244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DABBBB82-BCE8-6644-83C7-083399FC87F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867807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59616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743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88473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56785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1484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785582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8189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1547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3673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82969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82801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9B32894F-12D3-4486-90DF-D36D90CB0B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00CDD57-68B7-4B04-A39E-28DC57CD63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5FBD475-1CA1-474B-88FD-64A9791CC0F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8Jd</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8BD56432-35DE-46C9-9DA5-B5BB8F887DB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Literacy</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7D8552B-8497-4888-90A4-49BC35546F3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845223558"/>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87534AA-EA7A-45C5-AF95-BDF7C78194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214E6D9-537C-4D74-B095-203BA2A50C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19F9314-6053-42BC-89AA-DD06DAB2A30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7Ib</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4C8D3F25-30F4-4D60-BEA6-FC017FB802F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Energy transfers and stores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6908BED-580B-4EA2-9B8B-12E1F784A12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2231310"/>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69A75CA1-3B8A-4BE1-8CF3-6B4C60004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1E3B9C6-8F4E-46E4-9BA7-8CF3A927303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AC4BA9C7-F497-49FE-94D3-BDC575422DB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Arial" charset="0"/>
              </a:rPr>
              <a:t>8La</a:t>
            </a:r>
            <a:endParaRPr lang="en-GB" sz="1013">
              <a:latin typeface="Arial Black" pitchFamily="34" charset="0"/>
              <a:cs typeface="Arial" charset="0"/>
            </a:endParaRPr>
          </a:p>
        </p:txBody>
      </p:sp>
      <p:sp>
        <p:nvSpPr>
          <p:cNvPr id="7" name="Text Box 14">
            <a:extLst>
              <a:ext uri="{FF2B5EF4-FFF2-40B4-BE49-F238E27FC236}">
                <a16:creationId xmlns:a16="http://schemas.microsoft.com/office/drawing/2014/main" id="{5FAD2A43-21F2-493E-9E26-0E0F172323E6}"/>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a:solidFill>
                  <a:schemeClr val="bg1"/>
                </a:solidFill>
                <a:latin typeface="Arial" charset="0"/>
                <a:cs typeface="Arial" charset="0"/>
              </a:rPr>
              <a:t>Gathering the evidence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2ED30977-1569-4089-AD2B-5FD7F428D79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32637"/>
      </p:ext>
    </p:extLst>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0BD8FF7C-7068-48FC-B5E5-F264826D2D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408D61A7-3925-45AC-AFF0-D234B81AA24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91E98D16-F1EB-40DB-AD27-DC27C8F7A75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9Ic</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7015677F-ADE5-4745-AE71-557C3C109214}"/>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Speed</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525ECB90-C969-4C5C-8E13-227CABC561F0}"/>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529401248"/>
      </p:ext>
    </p:extLst>
  </p:cSld>
  <p:clrMapOvr>
    <a:masterClrMapping/>
  </p:clrMapOvr>
  <p:transition>
    <p:sndAc>
      <p:stSnd>
        <p:snd r:embed="rId1" name="click.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8D75C72E-0A1B-46AC-9B63-6A8823C553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3A1D4381-FEA4-441E-9F8E-7BED0E1D25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CBC13A4D-2F8B-4EFB-963D-840430ADAEB8}"/>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A04020102020204" pitchFamily="34" charset="0"/>
              </a:rPr>
              <a:t>7Ia</a:t>
            </a:r>
            <a:endParaRPr lang="en-GB" altLang="en-US" sz="1013">
              <a:latin typeface="Arial Black" panose="020B0A04020102020204" pitchFamily="34" charset="0"/>
            </a:endParaRPr>
          </a:p>
        </p:txBody>
      </p:sp>
      <p:sp>
        <p:nvSpPr>
          <p:cNvPr id="7" name="Text Box 14">
            <a:extLst>
              <a:ext uri="{FF2B5EF4-FFF2-40B4-BE49-F238E27FC236}">
                <a16:creationId xmlns:a16="http://schemas.microsoft.com/office/drawing/2014/main" id="{73715542-B0AB-440A-BA4B-15C975C3407C}"/>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Energy from food</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705A035-4713-4270-AABE-794F77FEA7F4}"/>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60692525"/>
      </p:ext>
    </p:extLst>
  </p:cSld>
  <p:clrMapOvr>
    <a:masterClrMapping/>
  </p:clrMapOvr>
  <p:transition>
    <p:sndAc>
      <p:stSnd>
        <p:snd r:embed="rId1" name="click.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7AEE1A1-DE07-7948-B086-3CC07CF73E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D208A1C3-1C4A-FD47-944F-25467E95B75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7820E58E-954D-A847-89F8-D8C490237CA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7Id</a:t>
            </a:r>
            <a:endParaRPr lang="en-GB" altLang="en-US" sz="1013">
              <a:latin typeface="Arial Black" panose="020B0604020202020204" pitchFamily="34" charset="0"/>
            </a:endParaRPr>
          </a:p>
        </p:txBody>
      </p:sp>
      <p:sp>
        <p:nvSpPr>
          <p:cNvPr id="7" name="Text Box 14">
            <a:extLst>
              <a:ext uri="{FF2B5EF4-FFF2-40B4-BE49-F238E27FC236}">
                <a16:creationId xmlns:a16="http://schemas.microsoft.com/office/drawing/2014/main" id="{11868CE6-8D81-444C-AA12-BF6B51C2EB43}"/>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Other energy resources</a:t>
            </a:r>
            <a:endParaRPr lang="en-GB" altLang="en-US" sz="1800">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642BEEA0-5695-BA4E-8C4B-03114A7F137C}"/>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49707900"/>
      </p:ext>
    </p:extLst>
  </p:cSld>
  <p:clrMapOvr>
    <a:masterClrMapping/>
  </p:clrMapOvr>
  <p:transition>
    <p:sndAc>
      <p:stSnd>
        <p:snd r:embed="rId1" name="click.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7C229205-3E3A-724D-963D-73822BF9F7C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D118A5DF-45A9-DC4A-8512-F9F039D11CF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C80FB0D0-C5AD-1F42-A746-2CD2ED6D4D90}"/>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7Id</a:t>
            </a:r>
            <a:endParaRPr lang="en-GB" altLang="en-US" sz="1013">
              <a:latin typeface="Arial Black"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09273B2A-39E1-A046-99DF-CE6FBAB4FA02}"/>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043972503"/>
      </p:ext>
    </p:extLst>
  </p:cSld>
  <p:clrMapOvr>
    <a:masterClrMapping/>
  </p:clrMapOvr>
  <p:transition>
    <p:sndAc>
      <p:stSnd>
        <p:snd r:embed="rId1" name="click.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F65BA573-1B58-4A4C-87AF-4B67D182EDB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2787606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27AE3754-D729-3D4A-8346-134ED4D4253A}"/>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5963067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3F603099-E6CA-8944-9486-009743C8B4C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86375566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897F3872-9C57-1146-BB00-37171B77623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4333994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8A371FD0-1FB2-1E45-856C-2AF8E5257DE6}"/>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591559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B4FBC387-E4FD-AB48-9118-68554C6D3D7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465182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0.xml"/><Relationship Id="rId1"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1.xml"/><Relationship Id="rId1" Type="http://schemas.openxmlformats.org/officeDocument/2006/relationships/slideLayout" Target="../slideLayouts/slideLayout90.xml"/></Relationships>
</file>

<file path=ppt/slideMasters/_rels/slideMaster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2.xml"/><Relationship Id="rId1"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3.xml"/><Relationship Id="rId1"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14.xml"/><Relationship Id="rId1"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15.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9.jpe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7.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6.jpg"/><Relationship Id="rId2" Type="http://schemas.openxmlformats.org/officeDocument/2006/relationships/slideLayout" Target="../slideLayouts/slideLayout60.xml"/><Relationship Id="rId16"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7.jp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6.jpg"/><Relationship Id="rId2" Type="http://schemas.openxmlformats.org/officeDocument/2006/relationships/slideLayout" Target="../slideLayouts/slideLayout74.xml"/><Relationship Id="rId16"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03/11/2020</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B56D054-4C35-40D9-B8BE-D8E515212801}"/>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1027" name="Rectangle 4">
            <a:extLst>
              <a:ext uri="{FF2B5EF4-FFF2-40B4-BE49-F238E27FC236}">
                <a16:creationId xmlns:a16="http://schemas.microsoft.com/office/drawing/2014/main" id="{92EFF83D-2738-4B35-A916-8608126DE49C}"/>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92AD53A0-2673-4007-AA44-6F8EE022DD6C}"/>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54192289"/>
      </p:ext>
    </p:extLst>
  </p:cSld>
  <p:clrMap bg1="lt1" tx1="dk1" bg2="lt2" tx2="dk2" accent1="accent1" accent2="accent2" accent3="accent3" accent4="accent4" accent5="accent5" accent6="accent6" hlink="hlink" folHlink="folHlink"/>
  <p:sldLayoutIdLst>
    <p:sldLayoutId id="2147483806" r:id="rId1"/>
  </p:sldLayoutIdLst>
  <p:transition>
    <p:sndAc>
      <p:stSnd>
        <p:snd r:embed="rId3" name="click.wav"/>
      </p:stSnd>
    </p:sndAc>
  </p:transition>
  <p:hf sldNum="0" hdr="0" dt="0"/>
  <p:txStyles>
    <p:titleStyle>
      <a:lvl1pPr algn="ctr" rtl="0" eaLnBrk="0" fontAlgn="base" hangingPunct="0">
        <a:spcBef>
          <a:spcPct val="0"/>
        </a:spcBef>
        <a:spcAft>
          <a:spcPct val="0"/>
        </a:spcAft>
        <a:defRPr sz="3300">
          <a:solidFill>
            <a:srgbClr val="934C74"/>
          </a:solidFill>
          <a:latin typeface="Arial" charset="0"/>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Arial" charset="0"/>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8476418C-8450-4300-BD40-685D1CC039E8}"/>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4851A907-D06C-4F8E-AB83-A6776337BEB1}"/>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14199E50-3E8A-4C55-B139-094D5779FCCB}"/>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94928389"/>
      </p:ext>
    </p:extLst>
  </p:cSld>
  <p:clrMap bg1="lt1" tx1="dk1" bg2="lt2" tx2="dk2" accent1="accent1" accent2="accent2" accent3="accent3" accent4="accent4" accent5="accent5" accent6="accent6" hlink="hlink" folHlink="folHlink"/>
  <p:sldLayoutIdLst>
    <p:sldLayoutId id="2147483808"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012D6C9A-FEAF-4E91-B6F8-C04D41F3066F}"/>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287BAEA-3CDA-43DC-86AC-2648A33DF3A4}"/>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E5D8A65B-2BC0-4519-BFED-4644ECAA6FCF}"/>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31433362"/>
      </p:ext>
    </p:extLst>
  </p:cSld>
  <p:clrMap bg1="lt1" tx1="dk1" bg2="lt2" tx2="dk2" accent1="accent1" accent2="accent2" accent3="accent3" accent4="accent4" accent5="accent5" accent6="accent6" hlink="hlink" folHlink="folHlink"/>
  <p:sldLayoutIdLst>
    <p:sldLayoutId id="2147483810"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359CAEB5-A307-5446-BC5A-85B4E30B3482}"/>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958EE48-E0DC-B147-8B48-C8FD2028EBAD}"/>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E0F201F6-0131-A74E-BDAA-8A79A6ECB89F}"/>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425762075"/>
      </p:ext>
    </p:extLst>
  </p:cSld>
  <p:clrMap bg1="lt1" tx1="dk1" bg2="lt2" tx2="dk2" accent1="accent1" accent2="accent2" accent3="accent3" accent4="accent4" accent5="accent5" accent6="accent6" hlink="hlink" folHlink="folHlink"/>
  <p:sldLayoutIdLst>
    <p:sldLayoutId id="214748381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E4641A68-2BFA-414E-BBEE-273373B73BA0}"/>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5CD7CF5C-0655-D143-917C-6E848C034F65}"/>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3DB0D610-060E-7F4F-87E8-F8AFAB1B5E7A}"/>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310860146"/>
      </p:ext>
    </p:extLst>
  </p:cSld>
  <p:clrMap bg1="lt1" tx1="dk1" bg2="lt2" tx2="dk2" accent1="accent1" accent2="accent2" accent3="accent3" accent4="accent4" accent5="accent5" accent6="accent6" hlink="hlink" folHlink="folHlink"/>
  <p:sldLayoutIdLst>
    <p:sldLayoutId id="214748381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E6CF6046-2B5E-3344-9DA3-2CD58861F14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7BDC803A-FE67-3B45-ADAB-D36E8AFC5F0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22418F5A-C2B9-CB42-BC67-F79D06E40233}"/>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E47AF398-BB8B-1843-B7F6-A22F9F9DAB5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7Id</a:t>
            </a:r>
            <a:endParaRPr lang="en-GB" altLang="en-US" sz="1013">
              <a:latin typeface="Arial Black" panose="020B0604020202020204" pitchFamily="34" charset="0"/>
            </a:endParaRPr>
          </a:p>
        </p:txBody>
      </p:sp>
      <p:sp>
        <p:nvSpPr>
          <p:cNvPr id="54286" name="Text Box 14">
            <a:extLst>
              <a:ext uri="{FF2B5EF4-FFF2-40B4-BE49-F238E27FC236}">
                <a16:creationId xmlns:a16="http://schemas.microsoft.com/office/drawing/2014/main" id="{DE13D2C9-34C1-F74B-A068-5A17E63548D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Other energy resources</a:t>
            </a:r>
          </a:p>
        </p:txBody>
      </p:sp>
      <p:sp>
        <p:nvSpPr>
          <p:cNvPr id="9" name="Text Placeholder 8">
            <a:extLst>
              <a:ext uri="{FF2B5EF4-FFF2-40B4-BE49-F238E27FC236}">
                <a16:creationId xmlns:a16="http://schemas.microsoft.com/office/drawing/2014/main" id="{B9C550C7-EC55-E549-9033-859ED6CFE984}"/>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09D477EE-BF0E-3C4D-B27C-36F62669C37C}"/>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64142559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11/3/2020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82168401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D37BB045-DA2E-4C14-BA0A-9373726084F8}"/>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9934D433-6073-4ABD-8127-5016B9338D33}"/>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0B0F55F-8134-4935-AB6B-338325D99069}"/>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35222321"/>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932DBD7B-C258-4783-B8AA-DA40086FA9CA}"/>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D8537F22-AAF0-4749-87F2-753B7E21B722}"/>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08C1F1BC-1E1B-45D6-A8EE-612061BB7D47}"/>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66058978"/>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highamspark.fireflycloud.net/" TargetMode="External"/><Relationship Id="rId7" Type="http://schemas.openxmlformats.org/officeDocument/2006/relationships/hyperlink" Target="https://www.youtube.com/channel/UCevUL4wPdprao-yKOZ8GFNw" TargetMode="External"/><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www.highamsparkschool.co.uk/" TargetMode="External"/><Relationship Id="rId5" Type="http://schemas.openxmlformats.org/officeDocument/2006/relationships/hyperlink" Target="https://www.pearsonactivelearn.com/"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twitter.com/hpscien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ctiveteachonline.com/default/player/video/id/286855/external/0" TargetMode="External"/><Relationship Id="rId1" Type="http://schemas.openxmlformats.org/officeDocument/2006/relationships/slideLayout" Target="../slideLayouts/slideLayout5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ctiveteachonline.com/default/player/video/id/286855/external/0" TargetMode="Externa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6"/>
          <p:cNvSpPr>
            <a:spLocks noChangeArrowheads="1"/>
          </p:cNvSpPr>
          <p:nvPr/>
        </p:nvSpPr>
        <p:spPr bwMode="auto">
          <a:xfrm>
            <a:off x="5050675" y="1611493"/>
            <a:ext cx="3737065" cy="1689848"/>
          </a:xfrm>
          <a:prstGeom prst="roundRect">
            <a:avLst>
              <a:gd name="adj" fmla="val 6856"/>
            </a:avLst>
          </a:prstGeom>
          <a:solidFill>
            <a:srgbClr val="3366FF"/>
          </a:solidFill>
          <a:ln w="25400">
            <a:noFill/>
            <a:round/>
            <a:headEnd/>
            <a:tailEnd/>
          </a:ln>
          <a:effec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buFont typeface="Wingdings 2" pitchFamily="2" charset="2"/>
              <a:buChar char="!"/>
              <a:tabLst>
                <a:tab pos="407194" algn="l"/>
              </a:tabLst>
            </a:pPr>
            <a:r>
              <a:rPr lang="en-GB" altLang="en-US" sz="2400" dirty="0">
                <a:solidFill>
                  <a:schemeClr val="bg1"/>
                </a:solidFill>
                <a:sym typeface="Wingdings 2" pitchFamily="18" charset="2"/>
              </a:rPr>
              <a:t>List your ideas in the back of your book. </a:t>
            </a:r>
          </a:p>
          <a:p>
            <a:pPr marL="0" indent="0">
              <a:tabLst>
                <a:tab pos="407194" algn="l"/>
              </a:tabLst>
            </a:pPr>
            <a:r>
              <a:rPr lang="en-GB" altLang="en-US" sz="2400" dirty="0">
                <a:solidFill>
                  <a:schemeClr val="bg1"/>
                </a:solidFill>
                <a:sym typeface="Wingdings 2" pitchFamily="18" charset="2"/>
              </a:rPr>
              <a:t>	(C/W, Title &amp; Date in 	front of book)</a:t>
            </a:r>
            <a:endParaRPr lang="en-US" altLang="en-US" sz="2400" dirty="0">
              <a:solidFill>
                <a:schemeClr val="bg1"/>
              </a:solidFill>
            </a:endParaRPr>
          </a:p>
        </p:txBody>
      </p:sp>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ysClr val="windowText" lastClr="000000"/>
                </a:solidFill>
                <a:latin typeface="Arial" panose="020B0604020202020204" pitchFamily="34" charset="0"/>
                <a:cs typeface="Arial" panose="020B0604020202020204" pitchFamily="34" charset="0"/>
              </a:rPr>
              <a:t>C/W</a:t>
            </a:r>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ysClr val="windowText" lastClr="000000"/>
                </a:solidFill>
                <a:latin typeface="Arial" panose="020B0604020202020204" pitchFamily="34" charset="0"/>
                <a:cs typeface="Arial" panose="020B0604020202020204" pitchFamily="34" charset="0"/>
              </a:rPr>
              <a:pPr algn="r">
                <a:spcBef>
                  <a:spcPct val="50000"/>
                </a:spcBef>
                <a:defRPr/>
              </a:pPr>
              <a:t>03/11/2020</a:t>
            </a:fld>
            <a:endParaRPr lang="en-US" sz="3000" u="sng" kern="0">
              <a:solidFill>
                <a:sysClr val="windowText" lastClr="000000"/>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1" y="744317"/>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5200" u="sng" kern="0" dirty="0">
                <a:solidFill>
                  <a:srgbClr val="000000"/>
                </a:solidFill>
                <a:latin typeface="Arial" panose="020B0604020202020204" pitchFamily="34" charset="0"/>
                <a:ea typeface="+mj-ea"/>
                <a:cs typeface="Arial" panose="020B0604020202020204" pitchFamily="34" charset="0"/>
              </a:rPr>
              <a:t>7</a:t>
            </a:r>
            <a:r>
              <a:rPr lang="en-GB" sz="5200" u="sng" kern="0" dirty="0">
                <a:solidFill>
                  <a:srgbClr val="000000"/>
                </a:solidFill>
                <a:latin typeface="Comic Sans MS" panose="030F0702030302020204" pitchFamily="66" charset="0"/>
                <a:ea typeface="+mj-ea"/>
                <a:cs typeface="Arial" panose="020B0604020202020204" pitchFamily="34" charset="0"/>
              </a:rPr>
              <a:t>I</a:t>
            </a:r>
            <a:r>
              <a:rPr lang="en-GB" sz="5200" u="sng" kern="0" dirty="0">
                <a:solidFill>
                  <a:srgbClr val="000000"/>
                </a:solidFill>
                <a:latin typeface="Arial" panose="020B0604020202020204" pitchFamily="34" charset="0"/>
                <a:ea typeface="+mj-ea"/>
                <a:cs typeface="Arial" panose="020B0604020202020204" pitchFamily="34" charset="0"/>
              </a:rPr>
              <a:t>d Other energy resources</a:t>
            </a:r>
          </a:p>
        </p:txBody>
      </p:sp>
      <p:sp>
        <p:nvSpPr>
          <p:cNvPr id="15" name="AutoShape 18"/>
          <p:cNvSpPr>
            <a:spLocks noChangeArrowheads="1"/>
          </p:cNvSpPr>
          <p:nvPr/>
        </p:nvSpPr>
        <p:spPr bwMode="auto">
          <a:xfrm>
            <a:off x="446629" y="1399992"/>
            <a:ext cx="4239087" cy="2575477"/>
          </a:xfrm>
          <a:prstGeom prst="cloudCallout">
            <a:avLst>
              <a:gd name="adj1" fmla="val -52641"/>
              <a:gd name="adj2" fmla="val 65666"/>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How can we generate electricity without burning fuels in a power station?</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70484" y="4716012"/>
            <a:ext cx="2845978" cy="327029"/>
          </a:xfrm>
          <a:prstGeom prst="rect">
            <a:avLst/>
          </a:prstGeom>
        </p:spPr>
      </p:pic>
      <p:pic>
        <p:nvPicPr>
          <p:cNvPr id="14" name="Picture 13" descr="yt-brand-standard-logo-95x40.png">
            <a:hlinkClick r:id="rId7"/>
          </p:cNvPr>
          <p:cNvPicPr>
            <a:picLocks noChangeAspect="1"/>
          </p:cNvPicPr>
          <p:nvPr/>
        </p:nvPicPr>
        <p:blipFill>
          <a:blip r:embed="rId8" cstate="print"/>
          <a:stretch>
            <a:fillRect/>
          </a:stretch>
        </p:blipFill>
        <p:spPr>
          <a:xfrm>
            <a:off x="2912822" y="4681824"/>
            <a:ext cx="857891" cy="361217"/>
          </a:xfrm>
          <a:prstGeom prst="rect">
            <a:avLst/>
          </a:prstGeom>
        </p:spPr>
      </p:pic>
      <p:pic>
        <p:nvPicPr>
          <p:cNvPr id="2050" name="Picture 2">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84925" y="4716492"/>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hlinkClick r:id="rId11"/>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10" y="4681824"/>
            <a:ext cx="461676" cy="4616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799962-EA58-D54E-83A5-C52BECDBFFC2}"/>
              </a:ext>
            </a:extLst>
          </p:cNvPr>
          <p:cNvGrpSpPr/>
          <p:nvPr/>
        </p:nvGrpSpPr>
        <p:grpSpPr>
          <a:xfrm>
            <a:off x="0" y="0"/>
            <a:ext cx="9144000" cy="4023360"/>
            <a:chOff x="0" y="0"/>
            <a:chExt cx="9144000" cy="4023360"/>
          </a:xfrm>
        </p:grpSpPr>
        <p:pic>
          <p:nvPicPr>
            <p:cNvPr id="2" name="Picture 1">
              <a:extLst>
                <a:ext uri="{FF2B5EF4-FFF2-40B4-BE49-F238E27FC236}">
                  <a16:creationId xmlns:a16="http://schemas.microsoft.com/office/drawing/2014/main" id="{525E700C-0F40-4247-8952-85A4A2CC43BD}"/>
                </a:ext>
              </a:extLst>
            </p:cNvPr>
            <p:cNvPicPr>
              <a:picLocks noChangeAspect="1"/>
            </p:cNvPicPr>
            <p:nvPr/>
          </p:nvPicPr>
          <p:blipFill>
            <a:blip r:embed="rId2"/>
            <a:stretch>
              <a:fillRect/>
            </a:stretch>
          </p:blipFill>
          <p:spPr>
            <a:xfrm>
              <a:off x="0" y="0"/>
              <a:ext cx="9144000" cy="3939197"/>
            </a:xfrm>
            <a:prstGeom prst="rect">
              <a:avLst/>
            </a:prstGeom>
          </p:spPr>
        </p:pic>
        <p:sp>
          <p:nvSpPr>
            <p:cNvPr id="3" name="Rectangle 2">
              <a:extLst>
                <a:ext uri="{FF2B5EF4-FFF2-40B4-BE49-F238E27FC236}">
                  <a16:creationId xmlns:a16="http://schemas.microsoft.com/office/drawing/2014/main" id="{65A46D14-1099-7F41-9208-21F2FB176BD1}"/>
                </a:ext>
              </a:extLst>
            </p:cNvPr>
            <p:cNvSpPr/>
            <p:nvPr/>
          </p:nvSpPr>
          <p:spPr>
            <a:xfrm>
              <a:off x="96819" y="3775934"/>
              <a:ext cx="1011219"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847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10;&#10;Description automatically generated">
            <a:extLst>
              <a:ext uri="{FF2B5EF4-FFF2-40B4-BE49-F238E27FC236}">
                <a16:creationId xmlns:a16="http://schemas.microsoft.com/office/drawing/2014/main" id="{B80DD73F-F238-CB4D-9353-E6732D200CB2}"/>
              </a:ext>
            </a:extLst>
          </p:cNvPr>
          <p:cNvPicPr>
            <a:picLocks noChangeAspect="1"/>
          </p:cNvPicPr>
          <p:nvPr/>
        </p:nvPicPr>
        <p:blipFill>
          <a:blip r:embed="rId2">
            <a:clrChange>
              <a:clrFrom>
                <a:srgbClr val="FCF8FB"/>
              </a:clrFrom>
              <a:clrTo>
                <a:srgbClr val="FCF8FB">
                  <a:alpha val="0"/>
                </a:srgbClr>
              </a:clrTo>
            </a:clrChange>
            <a:extLst>
              <a:ext uri="{28A0092B-C50C-407E-A947-70E740481C1C}">
                <a14:useLocalDpi xmlns:a14="http://schemas.microsoft.com/office/drawing/2010/main" val="0"/>
              </a:ext>
            </a:extLst>
          </a:blip>
          <a:stretch>
            <a:fillRect/>
          </a:stretch>
        </p:blipFill>
        <p:spPr>
          <a:xfrm>
            <a:off x="0" y="795647"/>
            <a:ext cx="9144000" cy="3094513"/>
          </a:xfrm>
          <a:prstGeom prst="rect">
            <a:avLst/>
          </a:prstGeom>
        </p:spPr>
      </p:pic>
      <p:sp>
        <p:nvSpPr>
          <p:cNvPr id="4" name="TextBox 3">
            <a:extLst>
              <a:ext uri="{FF2B5EF4-FFF2-40B4-BE49-F238E27FC236}">
                <a16:creationId xmlns:a16="http://schemas.microsoft.com/office/drawing/2014/main" id="{FF2E9003-99CC-314D-998E-74F2DC506036}"/>
              </a:ext>
            </a:extLst>
          </p:cNvPr>
          <p:cNvSpPr txBox="1"/>
          <p:nvPr/>
        </p:nvSpPr>
        <p:spPr>
          <a:xfrm>
            <a:off x="95002" y="83127"/>
            <a:ext cx="7144905"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Where did the energy come from originally?</a:t>
            </a:r>
          </a:p>
        </p:txBody>
      </p:sp>
      <p:sp>
        <p:nvSpPr>
          <p:cNvPr id="5" name="AutoShape 20">
            <a:extLst>
              <a:ext uri="{FF2B5EF4-FFF2-40B4-BE49-F238E27FC236}">
                <a16:creationId xmlns:a16="http://schemas.microsoft.com/office/drawing/2014/main" id="{7079F748-681B-B745-9141-14049C0224FB}"/>
              </a:ext>
            </a:extLst>
          </p:cNvPr>
          <p:cNvSpPr>
            <a:spLocks noChangeArrowheads="1"/>
          </p:cNvSpPr>
          <p:nvPr/>
        </p:nvSpPr>
        <p:spPr bwMode="auto">
          <a:xfrm>
            <a:off x="6483927" y="3890161"/>
            <a:ext cx="2493818" cy="919346"/>
          </a:xfrm>
          <a:prstGeom prst="roundRect">
            <a:avLst>
              <a:gd name="adj" fmla="val 8474"/>
            </a:avLst>
          </a:prstGeom>
          <a:solidFill>
            <a:srgbClr val="0066FF"/>
          </a:solidFill>
          <a:ln w="25400">
            <a:noFill/>
            <a:round/>
            <a:headEnd/>
            <a:tailEnd/>
          </a:ln>
          <a:effectLst/>
        </p:spPr>
        <p:txBody>
          <a:bodyPr/>
          <a:lstStyle/>
          <a:p>
            <a:pPr marL="363538" indent="-363538">
              <a:defRPr/>
            </a:pPr>
            <a:r>
              <a:rPr lang="en-GB" sz="2400" kern="0" dirty="0">
                <a:solidFill>
                  <a:srgbClr val="FFFFFF"/>
                </a:solidFill>
                <a:latin typeface="Calibri" pitchFamily="34" charset="0"/>
                <a:sym typeface="Wingdings"/>
              </a:rPr>
              <a:t> Answer in full sentences.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132097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10;&#10;Description automatically generated">
            <a:extLst>
              <a:ext uri="{FF2B5EF4-FFF2-40B4-BE49-F238E27FC236}">
                <a16:creationId xmlns:a16="http://schemas.microsoft.com/office/drawing/2014/main" id="{B80DD73F-F238-CB4D-9353-E6732D200CB2}"/>
              </a:ext>
            </a:extLst>
          </p:cNvPr>
          <p:cNvPicPr>
            <a:picLocks noChangeAspect="1"/>
          </p:cNvPicPr>
          <p:nvPr/>
        </p:nvPicPr>
        <p:blipFill>
          <a:blip r:embed="rId2">
            <a:clrChange>
              <a:clrFrom>
                <a:srgbClr val="FCF8FB"/>
              </a:clrFrom>
              <a:clrTo>
                <a:srgbClr val="FCF8FB">
                  <a:alpha val="0"/>
                </a:srgbClr>
              </a:clrTo>
            </a:clrChange>
            <a:extLst>
              <a:ext uri="{28A0092B-C50C-407E-A947-70E740481C1C}">
                <a14:useLocalDpi xmlns:a14="http://schemas.microsoft.com/office/drawing/2010/main" val="0"/>
              </a:ext>
            </a:extLst>
          </a:blip>
          <a:stretch>
            <a:fillRect/>
          </a:stretch>
        </p:blipFill>
        <p:spPr>
          <a:xfrm>
            <a:off x="0" y="2970814"/>
            <a:ext cx="6246421" cy="2113914"/>
          </a:xfrm>
          <a:prstGeom prst="rect">
            <a:avLst/>
          </a:prstGeom>
        </p:spPr>
      </p:pic>
      <p:sp>
        <p:nvSpPr>
          <p:cNvPr id="4" name="TextBox 3">
            <a:extLst>
              <a:ext uri="{FF2B5EF4-FFF2-40B4-BE49-F238E27FC236}">
                <a16:creationId xmlns:a16="http://schemas.microsoft.com/office/drawing/2014/main" id="{FF2E9003-99CC-314D-998E-74F2DC506036}"/>
              </a:ext>
            </a:extLst>
          </p:cNvPr>
          <p:cNvSpPr txBox="1"/>
          <p:nvPr/>
        </p:nvSpPr>
        <p:spPr>
          <a:xfrm>
            <a:off x="95002" y="83127"/>
            <a:ext cx="7144905"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Where did the energy come from originally?</a:t>
            </a:r>
          </a:p>
        </p:txBody>
      </p:sp>
      <p:sp>
        <p:nvSpPr>
          <p:cNvPr id="5" name="AutoShape 20">
            <a:extLst>
              <a:ext uri="{FF2B5EF4-FFF2-40B4-BE49-F238E27FC236}">
                <a16:creationId xmlns:a16="http://schemas.microsoft.com/office/drawing/2014/main" id="{7079F748-681B-B745-9141-14049C0224FB}"/>
              </a:ext>
            </a:extLst>
          </p:cNvPr>
          <p:cNvSpPr>
            <a:spLocks noChangeArrowheads="1"/>
          </p:cNvSpPr>
          <p:nvPr/>
        </p:nvSpPr>
        <p:spPr bwMode="auto">
          <a:xfrm>
            <a:off x="6020790" y="2173856"/>
            <a:ext cx="2980706" cy="1685625"/>
          </a:xfrm>
          <a:prstGeom prst="roundRect">
            <a:avLst>
              <a:gd name="adj" fmla="val 8474"/>
            </a:avLst>
          </a:prstGeom>
          <a:solidFill>
            <a:srgbClr val="0066FF"/>
          </a:solidFill>
          <a:ln w="25400">
            <a:noFill/>
            <a:round/>
            <a:headEnd/>
            <a:tailEnd/>
          </a:ln>
          <a:effectLst/>
        </p:spPr>
        <p:txBody>
          <a:bodyPr/>
          <a:lstStyle/>
          <a:p>
            <a:pPr marL="363538" indent="-363538">
              <a:defRPr/>
            </a:pPr>
            <a:r>
              <a:rPr lang="en-GB" sz="2400" kern="0" dirty="0">
                <a:solidFill>
                  <a:srgbClr val="FFFFFF"/>
                </a:solidFill>
                <a:latin typeface="Calibri" pitchFamily="34" charset="0"/>
                <a:sym typeface="Wingdings"/>
              </a:rPr>
              <a:t> Turn each of your written answers into an energy chain.	</a:t>
            </a:r>
            <a:endParaRPr lang="en-GB" sz="2400" kern="0" dirty="0">
              <a:solidFill>
                <a:srgbClr val="FFFFFF"/>
              </a:solidFill>
              <a:latin typeface="Calibri" pitchFamily="34" charset="0"/>
            </a:endParaRPr>
          </a:p>
        </p:txBody>
      </p:sp>
      <p:pic>
        <p:nvPicPr>
          <p:cNvPr id="6" name="Picture 5" descr="Text&#10;&#10;Description automatically generated">
            <a:extLst>
              <a:ext uri="{FF2B5EF4-FFF2-40B4-BE49-F238E27FC236}">
                <a16:creationId xmlns:a16="http://schemas.microsoft.com/office/drawing/2014/main" id="{CA396A58-28C9-2B4B-A38D-9767600BA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1911"/>
            <a:ext cx="9144000" cy="1235863"/>
          </a:xfrm>
          <a:prstGeom prst="rect">
            <a:avLst/>
          </a:prstGeom>
        </p:spPr>
      </p:pic>
    </p:spTree>
    <p:extLst>
      <p:ext uri="{BB962C8B-B14F-4D97-AF65-F5344CB8AC3E}">
        <p14:creationId xmlns:p14="http://schemas.microsoft.com/office/powerpoint/2010/main" val="378319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A396A58-28C9-2B4B-A38D-9767600BA1B1}"/>
              </a:ext>
            </a:extLst>
          </p:cNvPr>
          <p:cNvPicPr>
            <a:picLocks noChangeAspect="1"/>
          </p:cNvPicPr>
          <p:nvPr/>
        </p:nvPicPr>
        <p:blipFill rotWithShape="1">
          <a:blip r:embed="rId2">
            <a:extLst>
              <a:ext uri="{28A0092B-C50C-407E-A947-70E740481C1C}">
                <a14:useLocalDpi xmlns:a14="http://schemas.microsoft.com/office/drawing/2010/main" val="0"/>
              </a:ext>
            </a:extLst>
          </a:blip>
          <a:srcRect t="1" b="49578"/>
          <a:stretch/>
        </p:blipFill>
        <p:spPr>
          <a:xfrm>
            <a:off x="0" y="0"/>
            <a:ext cx="9144000" cy="623127"/>
          </a:xfrm>
          <a:prstGeom prst="rect">
            <a:avLst/>
          </a:prstGeom>
        </p:spPr>
      </p:pic>
      <p:pic>
        <p:nvPicPr>
          <p:cNvPr id="7" name="Picture 6" descr="Text&#10;&#10;Description automatically generated">
            <a:extLst>
              <a:ext uri="{FF2B5EF4-FFF2-40B4-BE49-F238E27FC236}">
                <a16:creationId xmlns:a16="http://schemas.microsoft.com/office/drawing/2014/main" id="{F5EB46AF-B81E-DC43-BA20-8ACA80F351D6}"/>
              </a:ext>
            </a:extLst>
          </p:cNvPr>
          <p:cNvPicPr>
            <a:picLocks noChangeAspect="1"/>
          </p:cNvPicPr>
          <p:nvPr/>
        </p:nvPicPr>
        <p:blipFill rotWithShape="1">
          <a:blip r:embed="rId2">
            <a:extLst>
              <a:ext uri="{28A0092B-C50C-407E-A947-70E740481C1C}">
                <a14:useLocalDpi xmlns:a14="http://schemas.microsoft.com/office/drawing/2010/main" val="0"/>
              </a:ext>
            </a:extLst>
          </a:blip>
          <a:srcRect t="50581"/>
          <a:stretch/>
        </p:blipFill>
        <p:spPr>
          <a:xfrm>
            <a:off x="0" y="1960995"/>
            <a:ext cx="9144000" cy="610755"/>
          </a:xfrm>
          <a:prstGeom prst="rect">
            <a:avLst/>
          </a:prstGeom>
        </p:spPr>
      </p:pic>
      <p:sp>
        <p:nvSpPr>
          <p:cNvPr id="8" name="AutoShape 18">
            <a:extLst>
              <a:ext uri="{FF2B5EF4-FFF2-40B4-BE49-F238E27FC236}">
                <a16:creationId xmlns:a16="http://schemas.microsoft.com/office/drawing/2014/main" id="{EB6B33E5-32CB-EE41-8A15-8C32F1C307CA}"/>
              </a:ext>
            </a:extLst>
          </p:cNvPr>
          <p:cNvSpPr>
            <a:spLocks noChangeArrowheads="1"/>
          </p:cNvSpPr>
          <p:nvPr/>
        </p:nvSpPr>
        <p:spPr bwMode="auto">
          <a:xfrm>
            <a:off x="6614556" y="3341325"/>
            <a:ext cx="3166124" cy="1802175"/>
          </a:xfrm>
          <a:prstGeom prst="cloudCallout">
            <a:avLst>
              <a:gd name="adj1" fmla="val 25541"/>
              <a:gd name="adj2" fmla="val -101076"/>
            </a:avLst>
          </a:prstGeom>
          <a:solidFill>
            <a:srgbClr val="DDDDFF"/>
          </a:solidFill>
          <a:ln w="9525">
            <a:noFill/>
            <a:round/>
            <a:headEnd/>
            <a:tailEnd/>
          </a:ln>
          <a:effectLst/>
        </p:spPr>
        <p:txBody>
          <a:bodyPr anchor="ctr" anchorCtr="1"/>
          <a:lstStyle/>
          <a:p>
            <a:pPr algn="ctr">
              <a:defRPr/>
            </a:pPr>
            <a:r>
              <a:rPr lang="en-GB" sz="1600" kern="0" dirty="0">
                <a:solidFill>
                  <a:sysClr val="windowText" lastClr="000000"/>
                </a:solidFill>
                <a:latin typeface="Arial" panose="020B0604020202020204" pitchFamily="34" charset="0"/>
                <a:cs typeface="Arial" panose="020B0604020202020204" pitchFamily="34" charset="0"/>
              </a:rPr>
              <a:t>Are there any resources that do not come originally from the Sun?</a:t>
            </a:r>
          </a:p>
        </p:txBody>
      </p:sp>
      <p:sp>
        <p:nvSpPr>
          <p:cNvPr id="9" name="AutoShape 20">
            <a:extLst>
              <a:ext uri="{FF2B5EF4-FFF2-40B4-BE49-F238E27FC236}">
                <a16:creationId xmlns:a16="http://schemas.microsoft.com/office/drawing/2014/main" id="{009293F3-8C1F-F749-A321-5B44DE03D743}"/>
              </a:ext>
            </a:extLst>
          </p:cNvPr>
          <p:cNvSpPr>
            <a:spLocks noChangeArrowheads="1"/>
          </p:cNvSpPr>
          <p:nvPr/>
        </p:nvSpPr>
        <p:spPr bwMode="auto">
          <a:xfrm>
            <a:off x="104083" y="3991898"/>
            <a:ext cx="6436565" cy="988893"/>
          </a:xfrm>
          <a:prstGeom prst="roundRect">
            <a:avLst>
              <a:gd name="adj" fmla="val 8474"/>
            </a:avLst>
          </a:prstGeom>
          <a:solidFill>
            <a:srgbClr val="0066FF"/>
          </a:solidFill>
          <a:ln w="25400">
            <a:noFill/>
            <a:round/>
            <a:headEnd/>
            <a:tailEnd/>
          </a:ln>
          <a:effectLst/>
        </p:spPr>
        <p:txBody>
          <a:bodyPr/>
          <a:lstStyle/>
          <a:p>
            <a:pPr marL="363538" indent="-363538">
              <a:defRPr/>
            </a:pPr>
            <a:r>
              <a:rPr lang="en-GB" sz="2400" kern="0" dirty="0">
                <a:solidFill>
                  <a:srgbClr val="FFFFFF"/>
                </a:solidFill>
                <a:latin typeface="Calibri" pitchFamily="34" charset="0"/>
                <a:sym typeface="Wingdings"/>
              </a:rPr>
              <a:t> Draw a similar energy chain for the energy your TV transfers as light and sound.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207395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0">
            <a:extLst>
              <a:ext uri="{FF2B5EF4-FFF2-40B4-BE49-F238E27FC236}">
                <a16:creationId xmlns:a16="http://schemas.microsoft.com/office/drawing/2014/main" id="{29708A1F-8935-A642-B969-2FDD52492526}"/>
              </a:ext>
            </a:extLst>
          </p:cNvPr>
          <p:cNvSpPr>
            <a:spLocks noChangeArrowheads="1"/>
          </p:cNvSpPr>
          <p:nvPr/>
        </p:nvSpPr>
        <p:spPr bwMode="auto">
          <a:xfrm>
            <a:off x="82567" y="97630"/>
            <a:ext cx="8943099" cy="988893"/>
          </a:xfrm>
          <a:prstGeom prst="roundRect">
            <a:avLst>
              <a:gd name="adj" fmla="val 8474"/>
            </a:avLst>
          </a:prstGeom>
          <a:solidFill>
            <a:srgbClr val="0066FF"/>
          </a:solidFill>
          <a:ln w="25400">
            <a:noFill/>
            <a:round/>
            <a:headEnd/>
            <a:tailEnd/>
          </a:ln>
          <a:effectLst/>
        </p:spPr>
        <p:txBody>
          <a:bodyPr/>
          <a:lstStyle/>
          <a:p>
            <a:pPr marL="363538" indent="-363538">
              <a:defRPr/>
            </a:pPr>
            <a:r>
              <a:rPr lang="en-GB" sz="2400" kern="0" dirty="0">
                <a:solidFill>
                  <a:srgbClr val="FFFFFF"/>
                </a:solidFill>
                <a:latin typeface="Calibri" pitchFamily="34" charset="0"/>
                <a:sym typeface="Wingdings"/>
              </a:rPr>
              <a:t> Draw a similar energy chain for the energy your TV transfers as light and sound.	</a:t>
            </a:r>
            <a:endParaRPr lang="en-GB" sz="2400" kern="0" dirty="0">
              <a:solidFill>
                <a:srgbClr val="FFFFFF"/>
              </a:solidFill>
              <a:latin typeface="Calibri" pitchFamily="34" charset="0"/>
            </a:endParaRPr>
          </a:p>
        </p:txBody>
      </p:sp>
      <p:sp>
        <p:nvSpPr>
          <p:cNvPr id="3" name="AutoShape 18">
            <a:extLst>
              <a:ext uri="{FF2B5EF4-FFF2-40B4-BE49-F238E27FC236}">
                <a16:creationId xmlns:a16="http://schemas.microsoft.com/office/drawing/2014/main" id="{7C947F91-74B1-3440-8AF6-E1111018447C}"/>
              </a:ext>
            </a:extLst>
          </p:cNvPr>
          <p:cNvSpPr>
            <a:spLocks noChangeArrowheads="1"/>
          </p:cNvSpPr>
          <p:nvPr/>
        </p:nvSpPr>
        <p:spPr bwMode="auto">
          <a:xfrm>
            <a:off x="6765164" y="555094"/>
            <a:ext cx="3166124" cy="1802175"/>
          </a:xfrm>
          <a:prstGeom prst="cloudCallout">
            <a:avLst>
              <a:gd name="adj1" fmla="val 20444"/>
              <a:gd name="adj2" fmla="val 100088"/>
            </a:avLst>
          </a:prstGeom>
          <a:solidFill>
            <a:srgbClr val="DDDDFF"/>
          </a:solidFill>
          <a:ln w="9525">
            <a:noFill/>
            <a:round/>
            <a:headEnd/>
            <a:tailEnd/>
          </a:ln>
          <a:effectLst/>
        </p:spPr>
        <p:txBody>
          <a:bodyPr anchor="ctr" anchorCtr="1"/>
          <a:lstStyle/>
          <a:p>
            <a:pPr algn="ctr">
              <a:defRPr/>
            </a:pPr>
            <a:r>
              <a:rPr lang="en-GB" sz="1600" kern="0" dirty="0">
                <a:solidFill>
                  <a:sysClr val="windowText" lastClr="000000"/>
                </a:solidFill>
                <a:latin typeface="Arial" panose="020B0604020202020204" pitchFamily="34" charset="0"/>
                <a:cs typeface="Arial" panose="020B0604020202020204" pitchFamily="34" charset="0"/>
              </a:rPr>
              <a:t>What energy resource was probably used to generate the electricity?</a:t>
            </a:r>
          </a:p>
        </p:txBody>
      </p:sp>
    </p:spTree>
    <p:extLst>
      <p:ext uri="{BB962C8B-B14F-4D97-AF65-F5344CB8AC3E}">
        <p14:creationId xmlns:p14="http://schemas.microsoft.com/office/powerpoint/2010/main" val="24522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B7A9A5-28D5-4613-A04A-5CBF2366DAD6}"/>
              </a:ext>
            </a:extLst>
          </p:cNvPr>
          <p:cNvPicPr>
            <a:picLocks noChangeAspect="1"/>
          </p:cNvPicPr>
          <p:nvPr/>
        </p:nvPicPr>
        <p:blipFill>
          <a:blip r:embed="rId2"/>
          <a:stretch>
            <a:fillRect/>
          </a:stretch>
        </p:blipFill>
        <p:spPr>
          <a:xfrm>
            <a:off x="581353" y="0"/>
            <a:ext cx="7981293" cy="5143500"/>
          </a:xfrm>
          <a:prstGeom prst="rect">
            <a:avLst/>
          </a:prstGeom>
        </p:spPr>
      </p:pic>
    </p:spTree>
    <p:extLst>
      <p:ext uri="{BB962C8B-B14F-4D97-AF65-F5344CB8AC3E}">
        <p14:creationId xmlns:p14="http://schemas.microsoft.com/office/powerpoint/2010/main" val="329398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CDF70B-7602-47FC-A675-263C213FBB5C}"/>
              </a:ext>
            </a:extLst>
          </p:cNvPr>
          <p:cNvPicPr>
            <a:picLocks noChangeAspect="1"/>
          </p:cNvPicPr>
          <p:nvPr/>
        </p:nvPicPr>
        <p:blipFill>
          <a:blip r:embed="rId2"/>
          <a:stretch>
            <a:fillRect/>
          </a:stretch>
        </p:blipFill>
        <p:spPr>
          <a:xfrm>
            <a:off x="0" y="0"/>
            <a:ext cx="9144000" cy="4455653"/>
          </a:xfrm>
          <a:prstGeom prst="rect">
            <a:avLst/>
          </a:prstGeom>
        </p:spPr>
      </p:pic>
    </p:spTree>
    <p:extLst>
      <p:ext uri="{BB962C8B-B14F-4D97-AF65-F5344CB8AC3E}">
        <p14:creationId xmlns:p14="http://schemas.microsoft.com/office/powerpoint/2010/main" val="107524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EE3F62D-8798-2C44-9726-518B3D4BA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930869"/>
          </a:xfrm>
          <a:prstGeom prst="rect">
            <a:avLst/>
          </a:prstGeom>
        </p:spPr>
      </p:pic>
      <p:sp>
        <p:nvSpPr>
          <p:cNvPr id="5" name="TextBox 4">
            <a:extLst>
              <a:ext uri="{FF2B5EF4-FFF2-40B4-BE49-F238E27FC236}">
                <a16:creationId xmlns:a16="http://schemas.microsoft.com/office/drawing/2014/main" id="{0BA72548-F41B-C24C-BE2A-DC60CC8064E1}"/>
              </a:ext>
            </a:extLst>
          </p:cNvPr>
          <p:cNvSpPr txBox="1"/>
          <p:nvPr/>
        </p:nvSpPr>
        <p:spPr>
          <a:xfrm>
            <a:off x="4215740" y="1116280"/>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6" name="TextBox 5">
            <a:extLst>
              <a:ext uri="{FF2B5EF4-FFF2-40B4-BE49-F238E27FC236}">
                <a16:creationId xmlns:a16="http://schemas.microsoft.com/office/drawing/2014/main" id="{E9B88C34-13BA-6645-A148-ABB0E9BEFB9C}"/>
              </a:ext>
            </a:extLst>
          </p:cNvPr>
          <p:cNvSpPr txBox="1"/>
          <p:nvPr/>
        </p:nvSpPr>
        <p:spPr>
          <a:xfrm>
            <a:off x="4215740" y="1442214"/>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7" name="TextBox 6">
            <a:extLst>
              <a:ext uri="{FF2B5EF4-FFF2-40B4-BE49-F238E27FC236}">
                <a16:creationId xmlns:a16="http://schemas.microsoft.com/office/drawing/2014/main" id="{0BE89605-80B7-5842-8021-8B98D6DCA0C5}"/>
              </a:ext>
            </a:extLst>
          </p:cNvPr>
          <p:cNvSpPr txBox="1"/>
          <p:nvPr/>
        </p:nvSpPr>
        <p:spPr>
          <a:xfrm>
            <a:off x="6066311" y="1791194"/>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8" name="TextBox 7">
            <a:extLst>
              <a:ext uri="{FF2B5EF4-FFF2-40B4-BE49-F238E27FC236}">
                <a16:creationId xmlns:a16="http://schemas.microsoft.com/office/drawing/2014/main" id="{F3981151-96E5-734D-8081-1E7A2843A7D2}"/>
              </a:ext>
            </a:extLst>
          </p:cNvPr>
          <p:cNvSpPr txBox="1"/>
          <p:nvPr/>
        </p:nvSpPr>
        <p:spPr>
          <a:xfrm>
            <a:off x="7916882" y="2052804"/>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9" name="TextBox 8">
            <a:extLst>
              <a:ext uri="{FF2B5EF4-FFF2-40B4-BE49-F238E27FC236}">
                <a16:creationId xmlns:a16="http://schemas.microsoft.com/office/drawing/2014/main" id="{FFA66F1D-CD94-1F43-83AF-9A530E87BA27}"/>
              </a:ext>
            </a:extLst>
          </p:cNvPr>
          <p:cNvSpPr txBox="1"/>
          <p:nvPr/>
        </p:nvSpPr>
        <p:spPr>
          <a:xfrm>
            <a:off x="6066311" y="2456212"/>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10" name="TextBox 9">
            <a:extLst>
              <a:ext uri="{FF2B5EF4-FFF2-40B4-BE49-F238E27FC236}">
                <a16:creationId xmlns:a16="http://schemas.microsoft.com/office/drawing/2014/main" id="{8820F1DD-7A37-AB48-8167-005A23E565F6}"/>
              </a:ext>
            </a:extLst>
          </p:cNvPr>
          <p:cNvSpPr txBox="1"/>
          <p:nvPr/>
        </p:nvSpPr>
        <p:spPr>
          <a:xfrm>
            <a:off x="7916882" y="2739593"/>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11" name="TextBox 10">
            <a:extLst>
              <a:ext uri="{FF2B5EF4-FFF2-40B4-BE49-F238E27FC236}">
                <a16:creationId xmlns:a16="http://schemas.microsoft.com/office/drawing/2014/main" id="{81718DDD-599D-7D43-9CED-A5DB674BB6AB}"/>
              </a:ext>
            </a:extLst>
          </p:cNvPr>
          <p:cNvSpPr txBox="1"/>
          <p:nvPr/>
        </p:nvSpPr>
        <p:spPr>
          <a:xfrm>
            <a:off x="7916882" y="3164772"/>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12" name="TextBox 11">
            <a:extLst>
              <a:ext uri="{FF2B5EF4-FFF2-40B4-BE49-F238E27FC236}">
                <a16:creationId xmlns:a16="http://schemas.microsoft.com/office/drawing/2014/main" id="{DCA573DA-8211-BC46-8048-F306A525F99F}"/>
              </a:ext>
            </a:extLst>
          </p:cNvPr>
          <p:cNvSpPr txBox="1"/>
          <p:nvPr/>
        </p:nvSpPr>
        <p:spPr>
          <a:xfrm>
            <a:off x="2384961" y="3426382"/>
            <a:ext cx="712520" cy="523220"/>
          </a:xfrm>
          <a:prstGeom prst="rect">
            <a:avLst/>
          </a:prstGeom>
          <a:noFill/>
        </p:spPr>
        <p:txBody>
          <a:bodyPr wrap="square" rtlCol="0">
            <a:spAutoFit/>
          </a:bodyPr>
          <a:lstStyle/>
          <a:p>
            <a:pPr algn="ctr"/>
            <a:r>
              <a:rPr lang="en-US" sz="2800" b="1" dirty="0">
                <a:solidFill>
                  <a:srgbClr val="009242"/>
                </a:solidFill>
              </a:rPr>
              <a:t>✓</a:t>
            </a:r>
          </a:p>
        </p:txBody>
      </p:sp>
      <p:sp>
        <p:nvSpPr>
          <p:cNvPr id="13" name="AutoShape 20">
            <a:extLst>
              <a:ext uri="{FF2B5EF4-FFF2-40B4-BE49-F238E27FC236}">
                <a16:creationId xmlns:a16="http://schemas.microsoft.com/office/drawing/2014/main" id="{AFC6CA56-990C-5F4A-9F43-9CA3F42DD16D}"/>
              </a:ext>
            </a:extLst>
          </p:cNvPr>
          <p:cNvSpPr>
            <a:spLocks noChangeArrowheads="1"/>
          </p:cNvSpPr>
          <p:nvPr/>
        </p:nvSpPr>
        <p:spPr bwMode="auto">
          <a:xfrm>
            <a:off x="6205320" y="4019579"/>
            <a:ext cx="2847147" cy="910526"/>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ingdings"/>
              </a:rPr>
              <a:t>Cut out your table &amp; stick it flat.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40480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7A1E3-ABBA-7641-A521-4A3633BE322E}"/>
              </a:ext>
            </a:extLst>
          </p:cNvPr>
          <p:cNvPicPr>
            <a:picLocks noChangeAspect="1"/>
          </p:cNvPicPr>
          <p:nvPr/>
        </p:nvPicPr>
        <p:blipFill>
          <a:blip r:embed="rId2">
            <a:clrChange>
              <a:clrFrom>
                <a:srgbClr val="FCF8FB"/>
              </a:clrFrom>
              <a:clrTo>
                <a:srgbClr val="FCF8FB">
                  <a:alpha val="0"/>
                </a:srgbClr>
              </a:clrTo>
            </a:clrChange>
            <a:extLst>
              <a:ext uri="{28A0092B-C50C-407E-A947-70E740481C1C}">
                <a14:useLocalDpi xmlns:a14="http://schemas.microsoft.com/office/drawing/2010/main" val="0"/>
              </a:ext>
            </a:extLst>
          </a:blip>
          <a:stretch>
            <a:fillRect/>
          </a:stretch>
        </p:blipFill>
        <p:spPr>
          <a:xfrm>
            <a:off x="0" y="0"/>
            <a:ext cx="9144000" cy="3572267"/>
          </a:xfrm>
          <a:prstGeom prst="rect">
            <a:avLst/>
          </a:prstGeom>
        </p:spPr>
      </p:pic>
      <p:grpSp>
        <p:nvGrpSpPr>
          <p:cNvPr id="6" name="Group 5">
            <a:extLst>
              <a:ext uri="{FF2B5EF4-FFF2-40B4-BE49-F238E27FC236}">
                <a16:creationId xmlns:a16="http://schemas.microsoft.com/office/drawing/2014/main" id="{EDDED78A-6632-F54E-819A-DC8ED5D70652}"/>
              </a:ext>
            </a:extLst>
          </p:cNvPr>
          <p:cNvGrpSpPr/>
          <p:nvPr/>
        </p:nvGrpSpPr>
        <p:grpSpPr>
          <a:xfrm>
            <a:off x="5787615" y="1189886"/>
            <a:ext cx="3230087" cy="579537"/>
            <a:chOff x="5486401" y="1189886"/>
            <a:chExt cx="3230087" cy="579537"/>
          </a:xfrm>
        </p:grpSpPr>
        <p:sp>
          <p:nvSpPr>
            <p:cNvPr id="4" name="AutoShape 20">
              <a:extLst>
                <a:ext uri="{FF2B5EF4-FFF2-40B4-BE49-F238E27FC236}">
                  <a16:creationId xmlns:a16="http://schemas.microsoft.com/office/drawing/2014/main" id="{8DFE39C8-A3FC-6A47-BCDD-E12A90E97A02}"/>
                </a:ext>
              </a:extLst>
            </p:cNvPr>
            <p:cNvSpPr>
              <a:spLocks noChangeArrowheads="1"/>
            </p:cNvSpPr>
            <p:nvPr/>
          </p:nvSpPr>
          <p:spPr bwMode="auto">
            <a:xfrm>
              <a:off x="5486401" y="1189886"/>
              <a:ext cx="3230087" cy="57953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ingdings"/>
                </a:rPr>
                <a:t>	Explain your answers.</a:t>
              </a:r>
              <a:endParaRPr lang="en-GB" sz="2400" kern="0" dirty="0">
                <a:solidFill>
                  <a:srgbClr val="FFFFFF"/>
                </a:solidFill>
                <a:latin typeface="Calibri" pitchFamily="34" charset="0"/>
              </a:endParaRPr>
            </a:p>
          </p:txBody>
        </p:sp>
        <p:sp>
          <p:nvSpPr>
            <p:cNvPr id="5" name="5-Point Star 42">
              <a:extLst>
                <a:ext uri="{FF2B5EF4-FFF2-40B4-BE49-F238E27FC236}">
                  <a16:creationId xmlns:a16="http://schemas.microsoft.com/office/drawing/2014/main" id="{B543C512-7C9D-6A4E-A46E-7001DCC2DB3A}"/>
                </a:ext>
              </a:extLst>
            </p:cNvPr>
            <p:cNvSpPr/>
            <p:nvPr/>
          </p:nvSpPr>
          <p:spPr>
            <a:xfrm>
              <a:off x="5557272" y="1278270"/>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spTree>
    <p:extLst>
      <p:ext uri="{BB962C8B-B14F-4D97-AF65-F5344CB8AC3E}">
        <p14:creationId xmlns:p14="http://schemas.microsoft.com/office/powerpoint/2010/main" val="89927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7007C-F1B0-D449-AD56-B852677C33F7}"/>
              </a:ext>
            </a:extLst>
          </p:cNvPr>
          <p:cNvPicPr>
            <a:picLocks noChangeAspect="1"/>
          </p:cNvPicPr>
          <p:nvPr/>
        </p:nvPicPr>
        <p:blipFill>
          <a:blip r:embed="rId2"/>
          <a:stretch>
            <a:fillRect/>
          </a:stretch>
        </p:blipFill>
        <p:spPr>
          <a:xfrm>
            <a:off x="0" y="0"/>
            <a:ext cx="9144000" cy="1559903"/>
          </a:xfrm>
          <a:prstGeom prst="rect">
            <a:avLst/>
          </a:prstGeom>
        </p:spPr>
      </p:pic>
      <p:pic>
        <p:nvPicPr>
          <p:cNvPr id="3" name="Picture 2">
            <a:extLst>
              <a:ext uri="{FF2B5EF4-FFF2-40B4-BE49-F238E27FC236}">
                <a16:creationId xmlns:a16="http://schemas.microsoft.com/office/drawing/2014/main" id="{50153575-7235-3449-88F3-916DB5FCC38E}"/>
              </a:ext>
            </a:extLst>
          </p:cNvPr>
          <p:cNvPicPr>
            <a:picLocks noChangeAspect="1"/>
          </p:cNvPicPr>
          <p:nvPr/>
        </p:nvPicPr>
        <p:blipFill>
          <a:blip r:embed="rId3">
            <a:clrChange>
              <a:clrFrom>
                <a:srgbClr val="FCF8FB"/>
              </a:clrFrom>
              <a:clrTo>
                <a:srgbClr val="FCF8FB">
                  <a:alpha val="0"/>
                </a:srgbClr>
              </a:clrTo>
            </a:clrChange>
            <a:extLst>
              <a:ext uri="{28A0092B-C50C-407E-A947-70E740481C1C}">
                <a14:useLocalDpi xmlns:a14="http://schemas.microsoft.com/office/drawing/2010/main" val="0"/>
              </a:ext>
            </a:extLst>
          </a:blip>
          <a:stretch>
            <a:fillRect/>
          </a:stretch>
        </p:blipFill>
        <p:spPr>
          <a:xfrm>
            <a:off x="0" y="1861072"/>
            <a:ext cx="8209337" cy="3207124"/>
          </a:xfrm>
          <a:prstGeom prst="rect">
            <a:avLst/>
          </a:prstGeom>
        </p:spPr>
      </p:pic>
    </p:spTree>
    <p:extLst>
      <p:ext uri="{BB962C8B-B14F-4D97-AF65-F5344CB8AC3E}">
        <p14:creationId xmlns:p14="http://schemas.microsoft.com/office/powerpoint/2010/main" val="212242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3FAEF1EC-406D-274F-90A4-45E02ACD057A}"/>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BD634A6E-5214-304B-88E9-9470C8AA3FCA}"/>
              </a:ext>
            </a:extLst>
          </p:cNvPr>
          <p:cNvSpPr>
            <a:spLocks noGrp="1" noChangeArrowheads="1"/>
          </p:cNvSpPr>
          <p:nvPr>
            <p:ph idx="1"/>
          </p:nvPr>
        </p:nvSpPr>
        <p:spPr/>
        <p:txBody>
          <a:bodyPr/>
          <a:lstStyle/>
          <a:p>
            <a:pPr marL="403622" lvl="1" indent="-269081"/>
            <a:r>
              <a:rPr lang="en-GB" altLang="en-US" sz="2100" dirty="0"/>
              <a:t>State the meaning of: </a:t>
            </a:r>
            <a:r>
              <a:rPr lang="en-GB" altLang="en-US" sz="2100" dirty="0">
                <a:solidFill>
                  <a:srgbClr val="934C74"/>
                </a:solidFill>
              </a:rPr>
              <a:t>hydroelectricity, geothermal, solar energy, wind energy, tidal power.</a:t>
            </a:r>
          </a:p>
          <a:p>
            <a:pPr marL="403622" lvl="1" indent="-269081"/>
            <a:r>
              <a:rPr lang="en-GB" altLang="en-US" sz="2100" dirty="0"/>
              <a:t>Recall examples of renewable fuels and their sources.</a:t>
            </a:r>
          </a:p>
        </p:txBody>
      </p:sp>
      <p:sp>
        <p:nvSpPr>
          <p:cNvPr id="56323" name="Rectangle 5">
            <a:extLst>
              <a:ext uri="{FF2B5EF4-FFF2-40B4-BE49-F238E27FC236}">
                <a16:creationId xmlns:a16="http://schemas.microsoft.com/office/drawing/2014/main" id="{8E33C743-AB73-934C-848C-16BD64655C6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08550037"/>
      </p:ext>
    </p:extLst>
  </p:cSld>
  <p:clrMapOvr>
    <a:masterClrMapping/>
  </p:clrMapOvr>
  <p:transition>
    <p:sndAc>
      <p:stSnd>
        <p:snd r:embed="rId2"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0676FF-EDD7-5345-A152-DD54E1384874}"/>
              </a:ext>
            </a:extLst>
          </p:cNvPr>
          <p:cNvPicPr>
            <a:picLocks noChangeAspect="1"/>
          </p:cNvPicPr>
          <p:nvPr/>
        </p:nvPicPr>
        <p:blipFill>
          <a:blip r:embed="rId2"/>
          <a:stretch>
            <a:fillRect/>
          </a:stretch>
        </p:blipFill>
        <p:spPr>
          <a:xfrm>
            <a:off x="0" y="0"/>
            <a:ext cx="9144000" cy="3114725"/>
          </a:xfrm>
          <a:prstGeom prst="rect">
            <a:avLst/>
          </a:prstGeom>
        </p:spPr>
      </p:pic>
    </p:spTree>
    <p:extLst>
      <p:ext uri="{BB962C8B-B14F-4D97-AF65-F5344CB8AC3E}">
        <p14:creationId xmlns:p14="http://schemas.microsoft.com/office/powerpoint/2010/main" val="263047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3FAEF1EC-406D-274F-90A4-45E02ACD057A}"/>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BD634A6E-5214-304B-88E9-9470C8AA3FCA}"/>
              </a:ext>
            </a:extLst>
          </p:cNvPr>
          <p:cNvSpPr>
            <a:spLocks noGrp="1" noChangeArrowheads="1"/>
          </p:cNvSpPr>
          <p:nvPr>
            <p:ph idx="1"/>
          </p:nvPr>
        </p:nvSpPr>
        <p:spPr/>
        <p:txBody>
          <a:bodyPr/>
          <a:lstStyle/>
          <a:p>
            <a:pPr marL="403622" lvl="1" indent="-269081"/>
            <a:r>
              <a:rPr lang="en-GB" altLang="en-US" sz="2100" dirty="0"/>
              <a:t>State the meaning of: </a:t>
            </a:r>
            <a:r>
              <a:rPr lang="en-GB" altLang="en-US" sz="2100" dirty="0">
                <a:solidFill>
                  <a:srgbClr val="934C74"/>
                </a:solidFill>
              </a:rPr>
              <a:t>hydroelectricity, geothermal, solar energy, wind energy, tidal power.</a:t>
            </a:r>
          </a:p>
          <a:p>
            <a:pPr marL="403622" lvl="1" indent="-269081"/>
            <a:r>
              <a:rPr lang="en-GB" altLang="en-US" sz="2100" dirty="0"/>
              <a:t>Recall examples of renewable fuels and their sources.</a:t>
            </a:r>
          </a:p>
        </p:txBody>
      </p:sp>
      <p:sp>
        <p:nvSpPr>
          <p:cNvPr id="56323" name="Rectangle 5">
            <a:extLst>
              <a:ext uri="{FF2B5EF4-FFF2-40B4-BE49-F238E27FC236}">
                <a16:creationId xmlns:a16="http://schemas.microsoft.com/office/drawing/2014/main" id="{8E33C743-AB73-934C-848C-16BD64655C69}"/>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122219429"/>
      </p:ext>
    </p:extLst>
  </p:cSld>
  <p:clrMapOvr>
    <a:masterClrMapping/>
  </p:clrMapOvr>
  <p:transition>
    <p:sndAc>
      <p:stSnd>
        <p:snd r:embed="rId2" name="click.wav"/>
      </p:stSnd>
    </p:sndAc>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14E4A91-BAB1-1843-A613-1BDCAAE9F464}"/>
              </a:ext>
            </a:extLst>
          </p:cNvPr>
          <p:cNvSpPr>
            <a:spLocks noGrp="1" noChangeArrowheads="1"/>
          </p:cNvSpPr>
          <p:nvPr>
            <p:ph type="title" idx="4294967295"/>
          </p:nvPr>
        </p:nvSpPr>
        <p:spPr/>
        <p:txBody>
          <a:bodyPr/>
          <a:lstStyle/>
          <a:p>
            <a:pPr eaLnBrk="1" hangingPunct="1"/>
            <a:r>
              <a:rPr lang="en-GB" altLang="en-US"/>
              <a:t>Objectives</a:t>
            </a:r>
          </a:p>
        </p:txBody>
      </p:sp>
      <p:sp>
        <p:nvSpPr>
          <p:cNvPr id="102403" name="Rectangle 3">
            <a:extLst>
              <a:ext uri="{FF2B5EF4-FFF2-40B4-BE49-F238E27FC236}">
                <a16:creationId xmlns:a16="http://schemas.microsoft.com/office/drawing/2014/main" id="{79870C78-F8BD-3241-B985-3329CBB7708A}"/>
              </a:ext>
            </a:extLst>
          </p:cNvPr>
          <p:cNvSpPr>
            <a:spLocks noGrp="1" noChangeArrowheads="1"/>
          </p:cNvSpPr>
          <p:nvPr>
            <p:ph idx="4294967295"/>
          </p:nvPr>
        </p:nvSpPr>
        <p:spPr/>
        <p:txBody>
          <a:bodyPr/>
          <a:lstStyle/>
          <a:p>
            <a:pPr marL="403622" lvl="1" indent="-269081"/>
            <a:r>
              <a:rPr lang="en-GB" altLang="en-US" sz="2100" dirty="0"/>
              <a:t>Explain how the Sun is the ultimate source of the energy used in renewable resources.</a:t>
            </a:r>
          </a:p>
          <a:p>
            <a:pPr marL="403622" lvl="1" indent="-269081">
              <a:buNone/>
            </a:pPr>
            <a:endParaRPr lang="en-GB" altLang="en-US" sz="2100" dirty="0"/>
          </a:p>
          <a:p>
            <a:pPr marL="403622" lvl="1" indent="-269081"/>
            <a:r>
              <a:rPr lang="en-GB" altLang="en-US" sz="2100" dirty="0">
                <a:solidFill>
                  <a:schemeClr val="bg1">
                    <a:lumMod val="50000"/>
                  </a:schemeClr>
                </a:solidFill>
              </a:rPr>
              <a:t>Describe advantages and disadvantages of different renewable, energy resources. (See 7Ie)</a:t>
            </a:r>
          </a:p>
        </p:txBody>
      </p:sp>
      <p:sp>
        <p:nvSpPr>
          <p:cNvPr id="102404" name="Rectangle 5">
            <a:extLst>
              <a:ext uri="{FF2B5EF4-FFF2-40B4-BE49-F238E27FC236}">
                <a16:creationId xmlns:a16="http://schemas.microsoft.com/office/drawing/2014/main" id="{9EB558E6-E7C1-DA41-9FE3-30DBF4B4975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105515904"/>
      </p:ext>
    </p:extLst>
  </p:cSld>
  <p:clrMapOvr>
    <a:masterClrMapping/>
  </p:clrMapOvr>
  <p:transition>
    <p:sndAc>
      <p:stSnd>
        <p:snd r:embed="rId2" name="click.wav"/>
      </p:stSnd>
    </p:sndAc>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721D329-5F64-9946-95A7-103A7D86A709}"/>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59BE7C9B-F9AE-B74A-81D1-6D78F7441742}"/>
              </a:ext>
            </a:extLst>
          </p:cNvPr>
          <p:cNvSpPr>
            <a:spLocks noGrp="1" noChangeArrowheads="1"/>
          </p:cNvSpPr>
          <p:nvPr>
            <p:ph idx="4294967295"/>
          </p:nvPr>
        </p:nvSpPr>
        <p:spPr/>
        <p:txBody>
          <a:bodyPr/>
          <a:lstStyle/>
          <a:p>
            <a:pPr marL="403622" lvl="1" indent="-269081"/>
            <a:r>
              <a:rPr lang="en-GB" altLang="en-US" sz="2100" dirty="0"/>
              <a:t>Describe energy transfer chains for given situations.</a:t>
            </a:r>
          </a:p>
          <a:p>
            <a:pPr marL="403622" lvl="1" indent="-269081">
              <a:buNone/>
            </a:pPr>
            <a:endParaRPr lang="en-GB" altLang="en-US" sz="2100" dirty="0"/>
          </a:p>
          <a:p>
            <a:pPr marL="403622" lvl="1" indent="-269081"/>
            <a:r>
              <a:rPr lang="en-GB" altLang="en-US" sz="2100" dirty="0">
                <a:solidFill>
                  <a:schemeClr val="bg1">
                    <a:lumMod val="50000"/>
                  </a:schemeClr>
                </a:solidFill>
              </a:rPr>
              <a:t>Decide and explain the best energy resources to use in an area. (See 7Ie)</a:t>
            </a:r>
            <a:endParaRPr lang="en-GB" altLang="en-US" sz="2100" dirty="0"/>
          </a:p>
        </p:txBody>
      </p:sp>
      <p:sp>
        <p:nvSpPr>
          <p:cNvPr id="98308" name="Rectangle 5">
            <a:extLst>
              <a:ext uri="{FF2B5EF4-FFF2-40B4-BE49-F238E27FC236}">
                <a16:creationId xmlns:a16="http://schemas.microsoft.com/office/drawing/2014/main" id="{3A38D789-999F-004D-BACB-824AABEB56F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7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Pearson Education Ltd 2014. Copying permitted for purchasing institution only.  This material is not copyright free.</a:t>
            </a:r>
          </a:p>
        </p:txBody>
      </p:sp>
    </p:spTree>
    <p:extLst>
      <p:ext uri="{BB962C8B-B14F-4D97-AF65-F5344CB8AC3E}">
        <p14:creationId xmlns:p14="http://schemas.microsoft.com/office/powerpoint/2010/main" val="2364325825"/>
      </p:ext>
    </p:extLst>
  </p:cSld>
  <p:clrMapOvr>
    <a:masterClrMapping/>
  </p:clrMapOvr>
  <p:transition>
    <p:sndAc>
      <p:stSnd>
        <p:snd r:embed="rId2"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99DFC843-FF07-2746-B520-C7CDF78392C8}"/>
              </a:ext>
            </a:extLst>
          </p:cNvPr>
          <p:cNvSpPr>
            <a:spLocks noGrp="1"/>
          </p:cNvSpPr>
          <p:nvPr>
            <p:ph type="ctrTitle"/>
          </p:nvPr>
        </p:nvSpPr>
        <p:spPr/>
        <p:txBody>
          <a:bodyPr/>
          <a:lstStyle/>
          <a:p>
            <a:r>
              <a:rPr lang="en-GB" altLang="en-US"/>
              <a:t>Thinking skills</a:t>
            </a:r>
          </a:p>
        </p:txBody>
      </p:sp>
      <p:sp>
        <p:nvSpPr>
          <p:cNvPr id="55298" name="Subtitle 10">
            <a:extLst>
              <a:ext uri="{FF2B5EF4-FFF2-40B4-BE49-F238E27FC236}">
                <a16:creationId xmlns:a16="http://schemas.microsoft.com/office/drawing/2014/main" id="{D444D8A2-5483-F74F-85E9-87FC2A512F6C}"/>
              </a:ext>
            </a:extLst>
          </p:cNvPr>
          <p:cNvSpPr>
            <a:spLocks noGrp="1"/>
          </p:cNvSpPr>
          <p:nvPr>
            <p:ph type="subTitle" idx="1"/>
          </p:nvPr>
        </p:nvSpPr>
        <p:spPr/>
        <p:txBody>
          <a:bodyPr/>
          <a:lstStyle/>
          <a:p>
            <a:r>
              <a:rPr lang="en-GB" altLang="en-US" sz="2700"/>
              <a:t>Other energy resources</a:t>
            </a:r>
            <a:endParaRPr lang="en-US" altLang="en-US" sz="2700"/>
          </a:p>
        </p:txBody>
      </p:sp>
      <p:sp>
        <p:nvSpPr>
          <p:cNvPr id="55299" name="Rectangle 5">
            <a:extLst>
              <a:ext uri="{FF2B5EF4-FFF2-40B4-BE49-F238E27FC236}">
                <a16:creationId xmlns:a16="http://schemas.microsoft.com/office/drawing/2014/main" id="{0722BF2D-4E4E-0746-B5CA-C320FCCA0211}"/>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359081301"/>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AF57379A-4872-0C4E-BC33-687593EA884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9571" name="Rectangle 4">
            <a:extLst>
              <a:ext uri="{FF2B5EF4-FFF2-40B4-BE49-F238E27FC236}">
                <a16:creationId xmlns:a16="http://schemas.microsoft.com/office/drawing/2014/main" id="{1BC6FB41-ABE2-4E44-8B27-C3F98CF03447}"/>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09572" name="Content Placeholder 5">
            <a:extLst>
              <a:ext uri="{FF2B5EF4-FFF2-40B4-BE49-F238E27FC236}">
                <a16:creationId xmlns:a16="http://schemas.microsoft.com/office/drawing/2014/main" id="{56DEC257-5ACA-0E46-8DEE-B219CA118E47}"/>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Geothermal            Wave            Nuclear</a:t>
            </a:r>
          </a:p>
        </p:txBody>
      </p:sp>
      <p:sp>
        <p:nvSpPr>
          <p:cNvPr id="109573" name="AutoShape 6">
            <a:hlinkClick r:id="rId2" action="ppaction://hlinksldjump" highlightClick="1"/>
            <a:extLst>
              <a:ext uri="{FF2B5EF4-FFF2-40B4-BE49-F238E27FC236}">
                <a16:creationId xmlns:a16="http://schemas.microsoft.com/office/drawing/2014/main" id="{246DE70A-43EF-3245-AE2F-E9DA488B42AF}"/>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09574" name="AutoShape 6">
            <a:hlinkClick r:id="" action="ppaction://hlinkshowjump?jump=nextslide" highlightClick="1"/>
            <a:extLst>
              <a:ext uri="{FF2B5EF4-FFF2-40B4-BE49-F238E27FC236}">
                <a16:creationId xmlns:a16="http://schemas.microsoft.com/office/drawing/2014/main" id="{A7189E3B-88DF-7244-BADF-E258227DECA3}"/>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428871290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Effect transition="in" filter="fade">
                                      <p:cBhvr>
                                        <p:cTn id="7" dur="500"/>
                                        <p:tgtEl>
                                          <p:spTgt spid="1095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55F30744-7040-BF44-B1E0-A861E35C439C}"/>
              </a:ext>
            </a:extLst>
          </p:cNvPr>
          <p:cNvSpPr>
            <a:spLocks/>
          </p:cNvSpPr>
          <p:nvPr/>
        </p:nvSpPr>
        <p:spPr bwMode="auto">
          <a:xfrm>
            <a:off x="1494235" y="1734742"/>
            <a:ext cx="6155531"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Wave is the only one caused by the Sun.</a:t>
            </a:r>
          </a:p>
          <a:p>
            <a:pPr marL="335756" indent="-335756" fontAlgn="base">
              <a:spcAft>
                <a:spcPct val="0"/>
              </a:spcAft>
            </a:pPr>
            <a:endParaRPr lang="en-GB" altLang="en-US" sz="1800">
              <a:solidFill>
                <a:srgbClr val="000000"/>
              </a:solidFill>
              <a:cs typeface="Arial" panose="020B0604020202020204" pitchFamily="34" charset="0"/>
            </a:endParaRP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Wave is the only one that does not involve mining in some way.</a:t>
            </a:r>
          </a:p>
          <a:p>
            <a:pPr marL="335756" indent="-335756" fontAlgn="base">
              <a:spcAft>
                <a:spcPct val="0"/>
              </a:spcAft>
            </a:pPr>
            <a:endParaRPr lang="en-GB" altLang="en-US" sz="1800">
              <a:solidFill>
                <a:srgbClr val="000000"/>
              </a:solidFill>
              <a:cs typeface="Arial" panose="020B0604020202020204" pitchFamily="34" charset="0"/>
            </a:endParaRP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Nuclear is the only non-renewable resource.</a:t>
            </a:r>
          </a:p>
        </p:txBody>
      </p:sp>
      <p:sp>
        <p:nvSpPr>
          <p:cNvPr id="110595" name="Rectangle 5">
            <a:extLst>
              <a:ext uri="{FF2B5EF4-FFF2-40B4-BE49-F238E27FC236}">
                <a16:creationId xmlns:a16="http://schemas.microsoft.com/office/drawing/2014/main" id="{C3AD7410-3EA2-5545-A9B2-3D6E6F0429B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0596" name="Rectangle 4">
            <a:extLst>
              <a:ext uri="{FF2B5EF4-FFF2-40B4-BE49-F238E27FC236}">
                <a16:creationId xmlns:a16="http://schemas.microsoft.com/office/drawing/2014/main" id="{146F5DC6-6EE1-BC4E-A9F8-5BAC5B5724AD}"/>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10597" name="Content Placeholder 5">
            <a:extLst>
              <a:ext uri="{FF2B5EF4-FFF2-40B4-BE49-F238E27FC236}">
                <a16:creationId xmlns:a16="http://schemas.microsoft.com/office/drawing/2014/main" id="{22762521-E313-4545-B67A-F266E787A975}"/>
              </a:ext>
            </a:extLst>
          </p:cNvPr>
          <p:cNvSpPr>
            <a:spLocks/>
          </p:cNvSpPr>
          <p:nvPr/>
        </p:nvSpPr>
        <p:spPr bwMode="auto">
          <a:xfrm>
            <a:off x="1494235" y="1221581"/>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Geothermal            Wave            Nuclear</a:t>
            </a:r>
          </a:p>
        </p:txBody>
      </p:sp>
      <p:sp>
        <p:nvSpPr>
          <p:cNvPr id="110598" name="AutoShape 6">
            <a:hlinkClick r:id="" action="ppaction://hlinkshowjump?jump=nextslide" highlightClick="1"/>
            <a:extLst>
              <a:ext uri="{FF2B5EF4-FFF2-40B4-BE49-F238E27FC236}">
                <a16:creationId xmlns:a16="http://schemas.microsoft.com/office/drawing/2014/main" id="{38B1F4AC-FE4A-5044-83ED-FB340A1E287E}"/>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0599" name="AutoShape 6">
            <a:hlinkClick r:id="" action="ppaction://noaction" highlightClick="1"/>
            <a:extLst>
              <a:ext uri="{FF2B5EF4-FFF2-40B4-BE49-F238E27FC236}">
                <a16:creationId xmlns:a16="http://schemas.microsoft.com/office/drawing/2014/main" id="{0176A8E4-C87B-1F47-A4F5-D687636368FD}"/>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362881733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059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500"/>
                                        <p:tgtEl>
                                          <p:spTgt spid="614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Effect transition="in" filter="fade">
                                      <p:cBhvr>
                                        <p:cTn id="18" dur="500"/>
                                        <p:tgtEl>
                                          <p:spTgt spid="61443">
                                            <p:txEl>
                                              <p:pRg st="4" end="4"/>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0599"/>
                                        </p:tgtEl>
                                        <p:attrNameLst>
                                          <p:attrName>style.visibility</p:attrName>
                                        </p:attrNameLst>
                                      </p:cBhvr>
                                      <p:to>
                                        <p:strVal val="hidden"/>
                                      </p:to>
                                    </p:set>
                                  </p:childTnLst>
                                </p:cTn>
                              </p:par>
                            </p:childTnLst>
                          </p:cTn>
                        </p:par>
                      </p:childTnLst>
                    </p:cTn>
                  </p:par>
                </p:childTnLst>
              </p:cTn>
              <p:nextCondLst>
                <p:cond evt="onClick" delay="0">
                  <p:tgtEl>
                    <p:spTgt spid="110599"/>
                  </p:tgtEl>
                </p:cond>
              </p:nextCondLst>
            </p:seq>
          </p:childTnLst>
        </p:cTn>
      </p:par>
    </p:tnLst>
    <p:bldLst>
      <p:bldP spid="11059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83539AFE-7A37-0F40-9913-4F90BA4A38FA}"/>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1619" name="Rectangle 4">
            <a:extLst>
              <a:ext uri="{FF2B5EF4-FFF2-40B4-BE49-F238E27FC236}">
                <a16:creationId xmlns:a16="http://schemas.microsoft.com/office/drawing/2014/main" id="{FBB11D45-155D-7246-ACAC-F64F850E9435}"/>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11620" name="Content Placeholder 5">
            <a:extLst>
              <a:ext uri="{FF2B5EF4-FFF2-40B4-BE49-F238E27FC236}">
                <a16:creationId xmlns:a16="http://schemas.microsoft.com/office/drawing/2014/main" id="{0A10A987-988F-4D48-A7CC-81CE00CB0F2F}"/>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Coal            Solar            Wind</a:t>
            </a:r>
          </a:p>
        </p:txBody>
      </p:sp>
      <p:sp>
        <p:nvSpPr>
          <p:cNvPr id="111621" name="AutoShape 6">
            <a:hlinkClick r:id="rId2" action="ppaction://hlinksldjump" highlightClick="1"/>
            <a:extLst>
              <a:ext uri="{FF2B5EF4-FFF2-40B4-BE49-F238E27FC236}">
                <a16:creationId xmlns:a16="http://schemas.microsoft.com/office/drawing/2014/main" id="{6101CA88-1700-284A-8793-CFB814B3D46A}"/>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1622" name="AutoShape 6">
            <a:hlinkClick r:id="" action="ppaction://hlinkshowjump?jump=nextslide" highlightClick="1"/>
            <a:extLst>
              <a:ext uri="{FF2B5EF4-FFF2-40B4-BE49-F238E27FC236}">
                <a16:creationId xmlns:a16="http://schemas.microsoft.com/office/drawing/2014/main" id="{9E443C26-12AE-A547-A67E-A4778EE5FAA4}"/>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334202821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fade">
                                      <p:cBhvr>
                                        <p:cTn id="7" dur="500"/>
                                        <p:tgtEl>
                                          <p:spTgt spid="1116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24972994-D765-1241-BD65-C35400603111}"/>
              </a:ext>
            </a:extLst>
          </p:cNvPr>
          <p:cNvSpPr>
            <a:spLocks/>
          </p:cNvSpPr>
          <p:nvPr/>
        </p:nvSpPr>
        <p:spPr bwMode="auto">
          <a:xfrm>
            <a:off x="1507332" y="1734742"/>
            <a:ext cx="6155531"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Coal is the only non-renewable resource.</a:t>
            </a:r>
          </a:p>
          <a:p>
            <a:pPr marL="335756" indent="-335756" fontAlgn="base">
              <a:spcAft>
                <a:spcPct val="0"/>
              </a:spcAft>
            </a:pPr>
            <a:endParaRPr lang="en-GB" altLang="en-US" sz="1800">
              <a:solidFill>
                <a:srgbClr val="000000"/>
              </a:solidFill>
              <a:cs typeface="Arial" panose="020B0604020202020204" pitchFamily="34" charset="0"/>
            </a:endParaRP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Wind is the only one that cannot be used directly for heating.</a:t>
            </a:r>
          </a:p>
          <a:p>
            <a:pPr marL="335756" indent="-335756" fontAlgn="base">
              <a:spcAft>
                <a:spcPct val="0"/>
              </a:spcAft>
            </a:pPr>
            <a:endParaRPr lang="en-GB" altLang="en-US" sz="1800">
              <a:solidFill>
                <a:srgbClr val="000000"/>
              </a:solidFill>
              <a:cs typeface="Arial" panose="020B0604020202020204" pitchFamily="34" charset="0"/>
            </a:endParaRP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Solar is the only one that cannot be used at night. </a:t>
            </a:r>
          </a:p>
        </p:txBody>
      </p:sp>
      <p:sp>
        <p:nvSpPr>
          <p:cNvPr id="112643" name="Rectangle 5">
            <a:extLst>
              <a:ext uri="{FF2B5EF4-FFF2-40B4-BE49-F238E27FC236}">
                <a16:creationId xmlns:a16="http://schemas.microsoft.com/office/drawing/2014/main" id="{808D8BD9-1806-1C4F-AD0F-3F2E7886B8C1}"/>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2644" name="Rectangle 4">
            <a:extLst>
              <a:ext uri="{FF2B5EF4-FFF2-40B4-BE49-F238E27FC236}">
                <a16:creationId xmlns:a16="http://schemas.microsoft.com/office/drawing/2014/main" id="{CB08B6E1-BC87-5342-A6CB-C096C4B6FC87}"/>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12645" name="Content Placeholder 5">
            <a:extLst>
              <a:ext uri="{FF2B5EF4-FFF2-40B4-BE49-F238E27FC236}">
                <a16:creationId xmlns:a16="http://schemas.microsoft.com/office/drawing/2014/main" id="{39D89147-FAC6-2440-9225-625E57EB8C1D}"/>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Coal            Solar            Wind</a:t>
            </a:r>
          </a:p>
        </p:txBody>
      </p:sp>
      <p:sp>
        <p:nvSpPr>
          <p:cNvPr id="112646" name="AutoShape 6">
            <a:hlinkClick r:id="" action="ppaction://hlinkshowjump?jump=nextslide" highlightClick="1"/>
            <a:extLst>
              <a:ext uri="{FF2B5EF4-FFF2-40B4-BE49-F238E27FC236}">
                <a16:creationId xmlns:a16="http://schemas.microsoft.com/office/drawing/2014/main" id="{60118C38-3F7F-D948-9EEA-0E511D1B4659}"/>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2647" name="AutoShape 6">
            <a:hlinkClick r:id="" action="ppaction://noaction" highlightClick="1"/>
            <a:extLst>
              <a:ext uri="{FF2B5EF4-FFF2-40B4-BE49-F238E27FC236}">
                <a16:creationId xmlns:a16="http://schemas.microsoft.com/office/drawing/2014/main" id="{038E98EE-1B82-F14F-8594-25CDEEAA06EB}"/>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174739803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64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500"/>
                                        <p:tgtEl>
                                          <p:spTgt spid="614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Effect transition="in" filter="fade">
                                      <p:cBhvr>
                                        <p:cTn id="18" dur="500"/>
                                        <p:tgtEl>
                                          <p:spTgt spid="61443">
                                            <p:txEl>
                                              <p:pRg st="4" end="4"/>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2647"/>
                                        </p:tgtEl>
                                        <p:attrNameLst>
                                          <p:attrName>style.visibility</p:attrName>
                                        </p:attrNameLst>
                                      </p:cBhvr>
                                      <p:to>
                                        <p:strVal val="hidden"/>
                                      </p:to>
                                    </p:set>
                                  </p:childTnLst>
                                </p:cTn>
                              </p:par>
                            </p:childTnLst>
                          </p:cTn>
                        </p:par>
                      </p:childTnLst>
                    </p:cTn>
                  </p:par>
                </p:childTnLst>
              </p:cTn>
              <p:nextCondLst>
                <p:cond evt="onClick" delay="0">
                  <p:tgtEl>
                    <p:spTgt spid="112647"/>
                  </p:tgtEl>
                </p:cond>
              </p:nextCondLst>
            </p:seq>
          </p:childTnLst>
        </p:cTn>
      </p:par>
    </p:tnLst>
    <p:bldLst>
      <p:bldP spid="11264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74311407-01E4-0D4D-AB85-AE9DB653A2F4}"/>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3667" name="Rectangle 4">
            <a:extLst>
              <a:ext uri="{FF2B5EF4-FFF2-40B4-BE49-F238E27FC236}">
                <a16:creationId xmlns:a16="http://schemas.microsoft.com/office/drawing/2014/main" id="{DDAFDB2A-C2EB-E74C-8171-B39AAB515AD3}"/>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13668" name="Content Placeholder 5">
            <a:extLst>
              <a:ext uri="{FF2B5EF4-FFF2-40B4-BE49-F238E27FC236}">
                <a16:creationId xmlns:a16="http://schemas.microsoft.com/office/drawing/2014/main" id="{BF3B069A-6BCC-6C4B-8676-878D62D0C8A1}"/>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Solar            Wind            Waves</a:t>
            </a:r>
          </a:p>
        </p:txBody>
      </p:sp>
      <p:sp>
        <p:nvSpPr>
          <p:cNvPr id="113669" name="AutoShape 6">
            <a:hlinkClick r:id="rId2" action="ppaction://hlinksldjump" highlightClick="1"/>
            <a:extLst>
              <a:ext uri="{FF2B5EF4-FFF2-40B4-BE49-F238E27FC236}">
                <a16:creationId xmlns:a16="http://schemas.microsoft.com/office/drawing/2014/main" id="{763FAAB2-9859-B34F-88A8-7DC89CD072ED}"/>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3670" name="AutoShape 6">
            <a:hlinkClick r:id="" action="ppaction://hlinkshowjump?jump=nextslide" highlightClick="1"/>
            <a:extLst>
              <a:ext uri="{FF2B5EF4-FFF2-40B4-BE49-F238E27FC236}">
                <a16:creationId xmlns:a16="http://schemas.microsoft.com/office/drawing/2014/main" id="{00ED32C6-BEC4-D64B-AEA9-A84FF684FA04}"/>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325720381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animEffect transition="in" filter="fade">
                                      <p:cBhvr>
                                        <p:cTn id="7" dur="500"/>
                                        <p:tgtEl>
                                          <p:spTgt spid="1136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14E4A91-BAB1-1843-A613-1BDCAAE9F464}"/>
              </a:ext>
            </a:extLst>
          </p:cNvPr>
          <p:cNvSpPr>
            <a:spLocks noGrp="1" noChangeArrowheads="1"/>
          </p:cNvSpPr>
          <p:nvPr>
            <p:ph type="title" idx="4294967295"/>
          </p:nvPr>
        </p:nvSpPr>
        <p:spPr/>
        <p:txBody>
          <a:bodyPr/>
          <a:lstStyle/>
          <a:p>
            <a:pPr eaLnBrk="1" hangingPunct="1"/>
            <a:r>
              <a:rPr lang="en-GB" altLang="en-US"/>
              <a:t>Objectives</a:t>
            </a:r>
          </a:p>
        </p:txBody>
      </p:sp>
      <p:sp>
        <p:nvSpPr>
          <p:cNvPr id="102403" name="Rectangle 3">
            <a:extLst>
              <a:ext uri="{FF2B5EF4-FFF2-40B4-BE49-F238E27FC236}">
                <a16:creationId xmlns:a16="http://schemas.microsoft.com/office/drawing/2014/main" id="{79870C78-F8BD-3241-B985-3329CBB7708A}"/>
              </a:ext>
            </a:extLst>
          </p:cNvPr>
          <p:cNvSpPr>
            <a:spLocks noGrp="1" noChangeArrowheads="1"/>
          </p:cNvSpPr>
          <p:nvPr>
            <p:ph idx="4294967295"/>
          </p:nvPr>
        </p:nvSpPr>
        <p:spPr/>
        <p:txBody>
          <a:bodyPr/>
          <a:lstStyle/>
          <a:p>
            <a:pPr marL="403622" lvl="1" indent="-269081"/>
            <a:r>
              <a:rPr lang="en-GB" altLang="en-US" sz="2100" dirty="0"/>
              <a:t>Explain how the Sun is the ultimate source of the energy used in renewable resources.</a:t>
            </a:r>
          </a:p>
          <a:p>
            <a:pPr marL="403622" lvl="1" indent="-269081">
              <a:buNone/>
            </a:pPr>
            <a:endParaRPr lang="en-GB" altLang="en-US" sz="2100" dirty="0"/>
          </a:p>
          <a:p>
            <a:pPr marL="403622" lvl="1" indent="-269081"/>
            <a:r>
              <a:rPr lang="en-GB" altLang="en-US" sz="2100" dirty="0">
                <a:solidFill>
                  <a:schemeClr val="bg1">
                    <a:lumMod val="50000"/>
                  </a:schemeClr>
                </a:solidFill>
              </a:rPr>
              <a:t>Describe advantages and disadvantages of different renewable, energy resources. (See 7Ie)</a:t>
            </a:r>
          </a:p>
        </p:txBody>
      </p:sp>
      <p:sp>
        <p:nvSpPr>
          <p:cNvPr id="102404" name="Rectangle 5">
            <a:extLst>
              <a:ext uri="{FF2B5EF4-FFF2-40B4-BE49-F238E27FC236}">
                <a16:creationId xmlns:a16="http://schemas.microsoft.com/office/drawing/2014/main" id="{9EB558E6-E7C1-DA41-9FE3-30DBF4B4975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162398982"/>
      </p:ext>
    </p:extLst>
  </p:cSld>
  <p:clrMapOvr>
    <a:masterClrMapping/>
  </p:clrMapOvr>
  <p:transition>
    <p:sndAc>
      <p:stSnd>
        <p:snd r:embed="rId2"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2A36E698-3759-B144-B091-EBF12E94345E}"/>
              </a:ext>
            </a:extLst>
          </p:cNvPr>
          <p:cNvSpPr>
            <a:spLocks/>
          </p:cNvSpPr>
          <p:nvPr/>
        </p:nvSpPr>
        <p:spPr bwMode="auto">
          <a:xfrm>
            <a:off x="1507332" y="1734742"/>
            <a:ext cx="6155531"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447675"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All originate with the Sun, but solar is the only one that uses the Sun’s energy directly.</a:t>
            </a: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Solar is the only one that can be used directly for heating.</a:t>
            </a: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Solar is the only one that can be used in two ways.</a:t>
            </a:r>
          </a:p>
          <a:p>
            <a:pPr marL="335756" indent="-335756" fontAlgn="base">
              <a:spcAft>
                <a:spcPct val="0"/>
              </a:spcAft>
              <a:buFont typeface="Wingdings" pitchFamily="2" charset="2"/>
              <a:buChar char="§"/>
            </a:pPr>
            <a:r>
              <a:rPr lang="en-GB" altLang="en-US" sz="1800">
                <a:solidFill>
                  <a:srgbClr val="000000"/>
                </a:solidFill>
                <a:cs typeface="Arial" panose="020B0604020202020204" pitchFamily="34" charset="0"/>
              </a:rPr>
              <a:t>Waves are the only one that cannot be used on land.</a:t>
            </a:r>
          </a:p>
        </p:txBody>
      </p:sp>
      <p:sp>
        <p:nvSpPr>
          <p:cNvPr id="114691" name="Rectangle 5">
            <a:extLst>
              <a:ext uri="{FF2B5EF4-FFF2-40B4-BE49-F238E27FC236}">
                <a16:creationId xmlns:a16="http://schemas.microsoft.com/office/drawing/2014/main" id="{E1861DE8-004A-1E4E-8DE5-511E78DB80DF}"/>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14692" name="Rectangle 4">
            <a:extLst>
              <a:ext uri="{FF2B5EF4-FFF2-40B4-BE49-F238E27FC236}">
                <a16:creationId xmlns:a16="http://schemas.microsoft.com/office/drawing/2014/main" id="{199B5609-64EA-3A46-816E-ED5205084A36}"/>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14693" name="Content Placeholder 5">
            <a:extLst>
              <a:ext uri="{FF2B5EF4-FFF2-40B4-BE49-F238E27FC236}">
                <a16:creationId xmlns:a16="http://schemas.microsoft.com/office/drawing/2014/main" id="{AF0225B1-D6F9-A74E-818F-3454288D986B}"/>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Solar            Wind            Waves</a:t>
            </a:r>
          </a:p>
        </p:txBody>
      </p:sp>
      <p:sp>
        <p:nvSpPr>
          <p:cNvPr id="114694" name="AutoShape 6">
            <a:hlinkClick r:id="" action="ppaction://hlinkshowjump?jump=nextslide" highlightClick="1"/>
            <a:extLst>
              <a:ext uri="{FF2B5EF4-FFF2-40B4-BE49-F238E27FC236}">
                <a16:creationId xmlns:a16="http://schemas.microsoft.com/office/drawing/2014/main" id="{9FC9C877-C674-8E48-9D34-47F0CCF92F73}"/>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14695" name="AutoShape 6">
            <a:hlinkClick r:id="" action="ppaction://noaction" highlightClick="1"/>
            <a:extLst>
              <a:ext uri="{FF2B5EF4-FFF2-40B4-BE49-F238E27FC236}">
                <a16:creationId xmlns:a16="http://schemas.microsoft.com/office/drawing/2014/main" id="{77974359-1DE2-944F-BF3A-7617692DD4AE}"/>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252401645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469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fade">
                                      <p:cBhvr>
                                        <p:cTn id="23" dur="500"/>
                                        <p:tgtEl>
                                          <p:spTgt spid="61443">
                                            <p:txEl>
                                              <p:pRg st="3" end="3"/>
                                            </p:txEl>
                                          </p:spTgt>
                                        </p:tgtEl>
                                      </p:cBhvr>
                                    </p:animEffect>
                                  </p:childTnLst>
                                </p:cTn>
                              </p:par>
                              <p:par>
                                <p:cTn id="24" presetID="1" presetClass="exit" presetSubtype="0" fill="hold" grpId="0" nodeType="withEffect">
                                  <p:stCondLst>
                                    <p:cond delay="0"/>
                                  </p:stCondLst>
                                  <p:childTnLst>
                                    <p:set>
                                      <p:cBhvr>
                                        <p:cTn id="25" dur="1" fill="hold">
                                          <p:stCondLst>
                                            <p:cond delay="0"/>
                                          </p:stCondLst>
                                        </p:cTn>
                                        <p:tgtEl>
                                          <p:spTgt spid="114695"/>
                                        </p:tgtEl>
                                        <p:attrNameLst>
                                          <p:attrName>style.visibility</p:attrName>
                                        </p:attrNameLst>
                                      </p:cBhvr>
                                      <p:to>
                                        <p:strVal val="hidden"/>
                                      </p:to>
                                    </p:set>
                                  </p:childTnLst>
                                </p:cTn>
                              </p:par>
                            </p:childTnLst>
                          </p:cTn>
                        </p:par>
                      </p:childTnLst>
                    </p:cTn>
                  </p:par>
                </p:childTnLst>
              </p:cTn>
              <p:nextCondLst>
                <p:cond evt="onClick" delay="0">
                  <p:tgtEl>
                    <p:spTgt spid="114695"/>
                  </p:tgtEl>
                </p:cond>
              </p:nextCondLst>
            </p:seq>
          </p:childTnLst>
        </p:cTn>
      </p:par>
    </p:tnLst>
    <p:bldLst>
      <p:bldP spid="11469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CEED2665-6523-0E40-B099-DD3A692143C3}"/>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A1DF306A-F5E7-DF47-B953-61D47B39AE65}"/>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6B3E0F3C-741C-9349-9378-D598E71FFB8A}"/>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27" name="Rectangle 4">
            <a:extLst>
              <a:ext uri="{FF2B5EF4-FFF2-40B4-BE49-F238E27FC236}">
                <a16:creationId xmlns:a16="http://schemas.microsoft.com/office/drawing/2014/main" id="{561E0733-C460-F845-870D-AB37C93BB344}"/>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60428" name="Content Placeholder 5">
            <a:extLst>
              <a:ext uri="{FF2B5EF4-FFF2-40B4-BE49-F238E27FC236}">
                <a16:creationId xmlns:a16="http://schemas.microsoft.com/office/drawing/2014/main" id="{12AEDB92-83EB-EB49-8586-48E13EB8E644}"/>
              </a:ext>
            </a:extLst>
          </p:cNvPr>
          <p:cNvSpPr>
            <a:spLocks/>
          </p:cNvSpPr>
          <p:nvPr/>
        </p:nvSpPr>
        <p:spPr bwMode="auto">
          <a:xfrm>
            <a:off x="1494235" y="1214438"/>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All houses should have solar cells on the roof to provide electrical energy</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363573103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28">
                                            <p:txEl>
                                              <p:pRg st="0" end="0"/>
                                            </p:txEl>
                                          </p:spTgt>
                                        </p:tgtEl>
                                        <p:attrNameLst>
                                          <p:attrName>style.visibility</p:attrName>
                                        </p:attrNameLst>
                                      </p:cBhvr>
                                      <p:to>
                                        <p:strVal val="visible"/>
                                      </p:to>
                                    </p:set>
                                    <p:animEffect transition="in" filter="fade">
                                      <p:cBhvr>
                                        <p:cTn id="7" dur="500"/>
                                        <p:tgtEl>
                                          <p:spTgt spid="604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5">
            <a:extLst>
              <a:ext uri="{FF2B5EF4-FFF2-40B4-BE49-F238E27FC236}">
                <a16:creationId xmlns:a16="http://schemas.microsoft.com/office/drawing/2014/main" id="{B0AE3E01-6E47-FF43-B928-3A49B7E87370}"/>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a:extLst>
              <a:ext uri="{FF2B5EF4-FFF2-40B4-BE49-F238E27FC236}">
                <a16:creationId xmlns:a16="http://schemas.microsoft.com/office/drawing/2014/main" id="{757822CC-C5ED-D54F-903F-11643E7C13FD}"/>
              </a:ext>
            </a:extLst>
          </p:cNvPr>
          <p:cNvSpPr>
            <a:spLocks/>
          </p:cNvSpPr>
          <p:nvPr/>
        </p:nvSpPr>
        <p:spPr bwMode="auto">
          <a:xfrm>
            <a:off x="1494235" y="1834754"/>
            <a:ext cx="6372225"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sz="1800" b="1">
                <a:solidFill>
                  <a:srgbClr val="000000"/>
                </a:solidFill>
                <a:cs typeface="Arial" panose="020B0604020202020204" pitchFamily="34" charset="0"/>
              </a:rPr>
              <a:t>Plus:</a:t>
            </a:r>
            <a:r>
              <a:rPr lang="en-GB" altLang="en-US" sz="1800">
                <a:solidFill>
                  <a:srgbClr val="000000"/>
                </a:solidFill>
                <a:cs typeface="Arial" panose="020B0604020202020204" pitchFamily="34" charset="0"/>
              </a:rPr>
              <a:t> Less electricity needed from non-renewable resources</a:t>
            </a:r>
            <a:r>
              <a:rPr lang="en-US" altLang="en-US" sz="1800">
                <a:solidFill>
                  <a:srgbClr val="000000"/>
                </a:solidFill>
                <a:cs typeface="Arial" panose="020B0604020202020204" pitchFamily="34" charset="0"/>
              </a:rPr>
              <a:t>.</a:t>
            </a:r>
            <a:endParaRPr lang="en-GB" altLang="en-US" sz="1800">
              <a:solidFill>
                <a:srgbClr val="000000"/>
              </a:solidFill>
              <a:cs typeface="Arial" panose="020B0604020202020204" pitchFamily="34" charset="0"/>
            </a:endParaRPr>
          </a:p>
          <a:p>
            <a:pPr fontAlgn="base">
              <a:spcAft>
                <a:spcPct val="0"/>
              </a:spcAft>
            </a:pPr>
            <a:r>
              <a:rPr lang="en-GB" altLang="en-US" sz="1800" b="1">
                <a:solidFill>
                  <a:srgbClr val="000000"/>
                </a:solidFill>
                <a:cs typeface="Arial" panose="020B0604020202020204" pitchFamily="34" charset="0"/>
              </a:rPr>
              <a:t>Minus:</a:t>
            </a:r>
            <a:r>
              <a:rPr lang="en-GB" altLang="en-US" sz="1800">
                <a:solidFill>
                  <a:srgbClr val="000000"/>
                </a:solidFill>
                <a:cs typeface="Arial" panose="020B0604020202020204" pitchFamily="34" charset="0"/>
              </a:rPr>
              <a:t> Expensive to install.</a:t>
            </a:r>
          </a:p>
          <a:p>
            <a:pPr fontAlgn="base">
              <a:spcAft>
                <a:spcPct val="0"/>
              </a:spcAft>
            </a:pPr>
            <a:r>
              <a:rPr lang="en-GB" altLang="en-US" sz="1800" b="1">
                <a:solidFill>
                  <a:srgbClr val="000000"/>
                </a:solidFill>
                <a:cs typeface="Arial" panose="020B0604020202020204" pitchFamily="34" charset="0"/>
              </a:rPr>
              <a:t>Interesting:</a:t>
            </a:r>
            <a:r>
              <a:rPr lang="en-GB" altLang="en-US" sz="1800">
                <a:solidFill>
                  <a:srgbClr val="000000"/>
                </a:solidFill>
                <a:cs typeface="Arial" panose="020B0604020202020204" pitchFamily="34" charset="0"/>
              </a:rPr>
              <a:t> How many power stations would no longer be needed if this happened? An area over twice the size of Greater London would have to be covered in solar cells to produce the amount of electricity currently generated in the UK.</a:t>
            </a:r>
          </a:p>
        </p:txBody>
      </p:sp>
      <p:sp>
        <p:nvSpPr>
          <p:cNvPr id="98310" name="AutoShape 6">
            <a:hlinkClick r:id="" action="ppaction://hlinkshowjump?jump=nextslide" highlightClick="1"/>
            <a:extLst>
              <a:ext uri="{FF2B5EF4-FFF2-40B4-BE49-F238E27FC236}">
                <a16:creationId xmlns:a16="http://schemas.microsoft.com/office/drawing/2014/main" id="{A7706D8F-A4AC-B742-AFB7-935346E6D22A}"/>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92C24B71-B1A8-5E46-84FB-D1175FBD63D5}"/>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12" name="Rectangle 4">
            <a:extLst>
              <a:ext uri="{FF2B5EF4-FFF2-40B4-BE49-F238E27FC236}">
                <a16:creationId xmlns:a16="http://schemas.microsoft.com/office/drawing/2014/main" id="{D98AB94B-76B0-2A4E-A4BA-74B1340AA4B0}"/>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Think of a Plus, a Minus and an Interesting point about this statement:</a:t>
            </a:r>
          </a:p>
        </p:txBody>
      </p:sp>
      <p:sp>
        <p:nvSpPr>
          <p:cNvPr id="98313" name="Content Placeholder 5">
            <a:extLst>
              <a:ext uri="{FF2B5EF4-FFF2-40B4-BE49-F238E27FC236}">
                <a16:creationId xmlns:a16="http://schemas.microsoft.com/office/drawing/2014/main" id="{1BDA1ED9-1205-064C-B40F-517AF4AB26C7}"/>
              </a:ext>
            </a:extLst>
          </p:cNvPr>
          <p:cNvSpPr>
            <a:spLocks/>
          </p:cNvSpPr>
          <p:nvPr/>
        </p:nvSpPr>
        <p:spPr bwMode="auto">
          <a:xfrm>
            <a:off x="1494235" y="1214438"/>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All houses should have solar cells on the roof to provide electrical energy</a:t>
            </a:r>
            <a:r>
              <a:rPr lang="en-US" altLang="en-US" sz="1800">
                <a:cs typeface="Arial" panose="020B0604020202020204" pitchFamily="34" charset="0"/>
              </a:rPr>
              <a:t>.</a:t>
            </a:r>
            <a:endParaRPr lang="en-GB" altLang="en-US" sz="1800">
              <a:cs typeface="Arial" panose="020B0604020202020204" pitchFamily="34" charset="0"/>
            </a:endParaRPr>
          </a:p>
        </p:txBody>
      </p:sp>
    </p:spTree>
    <p:extLst>
      <p:ext uri="{BB962C8B-B14F-4D97-AF65-F5344CB8AC3E}">
        <p14:creationId xmlns:p14="http://schemas.microsoft.com/office/powerpoint/2010/main" val="131650989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5">
            <a:extLst>
              <a:ext uri="{FF2B5EF4-FFF2-40B4-BE49-F238E27FC236}">
                <a16:creationId xmlns:a16="http://schemas.microsoft.com/office/drawing/2014/main" id="{25C2A055-0339-4142-9760-5609A74C98C4}"/>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9333" name="AutoShape 6">
            <a:hlinkClick r:id="rId2" action="ppaction://hlinksldjump" highlightClick="1"/>
            <a:extLst>
              <a:ext uri="{FF2B5EF4-FFF2-40B4-BE49-F238E27FC236}">
                <a16:creationId xmlns:a16="http://schemas.microsoft.com/office/drawing/2014/main" id="{87F204BA-71F9-F84B-8923-DA11FC153611}"/>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9334" name="AutoShape 6">
            <a:hlinkClick r:id="" action="ppaction://hlinkshowjump?jump=nextslide" highlightClick="1"/>
            <a:extLst>
              <a:ext uri="{FF2B5EF4-FFF2-40B4-BE49-F238E27FC236}">
                <a16:creationId xmlns:a16="http://schemas.microsoft.com/office/drawing/2014/main" id="{D0772C5D-604F-414E-9459-78AB0721CC2F}"/>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9335" name="Rectangle 4">
            <a:extLst>
              <a:ext uri="{FF2B5EF4-FFF2-40B4-BE49-F238E27FC236}">
                <a16:creationId xmlns:a16="http://schemas.microsoft.com/office/drawing/2014/main" id="{E2ED916F-895D-A846-8368-4DDD184C6737}"/>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1800">
                <a:solidFill>
                  <a:srgbClr val="000000"/>
                </a:solidFill>
                <a:cs typeface="Arial" panose="020B0604020202020204" pitchFamily="34" charset="0"/>
              </a:rPr>
              <a:t>Consider all the possible answers to this statement:</a:t>
            </a:r>
          </a:p>
        </p:txBody>
      </p:sp>
      <p:sp>
        <p:nvSpPr>
          <p:cNvPr id="99336" name="Content Placeholder 5">
            <a:extLst>
              <a:ext uri="{FF2B5EF4-FFF2-40B4-BE49-F238E27FC236}">
                <a16:creationId xmlns:a16="http://schemas.microsoft.com/office/drawing/2014/main" id="{2836D572-24E3-8D42-959D-110515969D6D}"/>
              </a:ext>
            </a:extLst>
          </p:cNvPr>
          <p:cNvSpPr>
            <a:spLocks/>
          </p:cNvSpPr>
          <p:nvPr/>
        </p:nvSpPr>
        <p:spPr bwMode="auto">
          <a:xfrm>
            <a:off x="1494235" y="1078706"/>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Why might solar energy be a good resource?</a:t>
            </a:r>
          </a:p>
        </p:txBody>
      </p:sp>
    </p:spTree>
    <p:extLst>
      <p:ext uri="{BB962C8B-B14F-4D97-AF65-F5344CB8AC3E}">
        <p14:creationId xmlns:p14="http://schemas.microsoft.com/office/powerpoint/2010/main" val="241524095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6">
                                            <p:txEl>
                                              <p:pRg st="0" end="0"/>
                                            </p:txEl>
                                          </p:spTgt>
                                        </p:tgtEl>
                                        <p:attrNameLst>
                                          <p:attrName>style.visibility</p:attrName>
                                        </p:attrNameLst>
                                      </p:cBhvr>
                                      <p:to>
                                        <p:strVal val="visible"/>
                                      </p:to>
                                    </p:set>
                                    <p:animEffect transition="in" filter="fade">
                                      <p:cBhvr>
                                        <p:cTn id="7" dur="500"/>
                                        <p:tgtEl>
                                          <p:spTgt spid="993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5">
            <a:extLst>
              <a:ext uri="{FF2B5EF4-FFF2-40B4-BE49-F238E27FC236}">
                <a16:creationId xmlns:a16="http://schemas.microsoft.com/office/drawing/2014/main" id="{5160DC83-F43F-6145-8419-15EC1A6D5C67}"/>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a:extLst>
              <a:ext uri="{FF2B5EF4-FFF2-40B4-BE49-F238E27FC236}">
                <a16:creationId xmlns:a16="http://schemas.microsoft.com/office/drawing/2014/main" id="{D6529674-C6C8-6B46-A35A-D5208115CD69}"/>
              </a:ext>
            </a:extLst>
          </p:cNvPr>
          <p:cNvSpPr>
            <a:spLocks/>
          </p:cNvSpPr>
          <p:nvPr/>
        </p:nvSpPr>
        <p:spPr bwMode="auto">
          <a:xfrm>
            <a:off x="1494235" y="1619250"/>
            <a:ext cx="6155531" cy="18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It reduces our dependence on non-renewable resources.</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It is available in remote locations not connected to an electricity supply.</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There are no fuel costs when using solar power. </a:t>
            </a:r>
          </a:p>
        </p:txBody>
      </p:sp>
      <p:sp>
        <p:nvSpPr>
          <p:cNvPr id="100358" name="AutoShape 6">
            <a:hlinkClick r:id="" action="ppaction://hlinkshowjump?jump=nextslide" highlightClick="1"/>
            <a:extLst>
              <a:ext uri="{FF2B5EF4-FFF2-40B4-BE49-F238E27FC236}">
                <a16:creationId xmlns:a16="http://schemas.microsoft.com/office/drawing/2014/main" id="{E9B798D1-D4FD-8641-80BB-66D210846B93}"/>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00359" name="AutoShape 6">
            <a:hlinkClick r:id="" action="ppaction://noaction" highlightClick="1"/>
            <a:extLst>
              <a:ext uri="{FF2B5EF4-FFF2-40B4-BE49-F238E27FC236}">
                <a16:creationId xmlns:a16="http://schemas.microsoft.com/office/drawing/2014/main" id="{C790AA1E-8623-504D-89E9-296F138845C7}"/>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0360" name="Rectangle 4">
            <a:extLst>
              <a:ext uri="{FF2B5EF4-FFF2-40B4-BE49-F238E27FC236}">
                <a16:creationId xmlns:a16="http://schemas.microsoft.com/office/drawing/2014/main" id="{5E22B670-3D9A-884F-A167-8E613F8551F9}"/>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1800">
                <a:solidFill>
                  <a:srgbClr val="000000"/>
                </a:solidFill>
                <a:cs typeface="Arial" panose="020B0604020202020204" pitchFamily="34" charset="0"/>
              </a:rPr>
              <a:t>Consider all the possible answers to this statement:</a:t>
            </a:r>
          </a:p>
        </p:txBody>
      </p:sp>
      <p:sp>
        <p:nvSpPr>
          <p:cNvPr id="100361" name="Content Placeholder 5">
            <a:extLst>
              <a:ext uri="{FF2B5EF4-FFF2-40B4-BE49-F238E27FC236}">
                <a16:creationId xmlns:a16="http://schemas.microsoft.com/office/drawing/2014/main" id="{04DD71C0-2EFF-4647-9B06-476E3AA9E72E}"/>
              </a:ext>
            </a:extLst>
          </p:cNvPr>
          <p:cNvSpPr>
            <a:spLocks/>
          </p:cNvSpPr>
          <p:nvPr/>
        </p:nvSpPr>
        <p:spPr bwMode="auto">
          <a:xfrm>
            <a:off x="1494235" y="1078706"/>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Why might solar energy be a good resource?</a:t>
            </a:r>
          </a:p>
        </p:txBody>
      </p:sp>
    </p:spTree>
    <p:extLst>
      <p:ext uri="{BB962C8B-B14F-4D97-AF65-F5344CB8AC3E}">
        <p14:creationId xmlns:p14="http://schemas.microsoft.com/office/powerpoint/2010/main" val="170530417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3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00359"/>
                                        </p:tgtEl>
                                        <p:attrNameLst>
                                          <p:attrName>style.visibility</p:attrName>
                                        </p:attrNameLst>
                                      </p:cBhvr>
                                      <p:to>
                                        <p:strVal val="hidden"/>
                                      </p:to>
                                    </p:set>
                                  </p:childTnLst>
                                </p:cTn>
                              </p:par>
                            </p:childTnLst>
                          </p:cTn>
                        </p:par>
                      </p:childTnLst>
                    </p:cTn>
                  </p:par>
                </p:childTnLst>
              </p:cTn>
              <p:nextCondLst>
                <p:cond evt="onClick" delay="0">
                  <p:tgtEl>
                    <p:spTgt spid="100359"/>
                  </p:tgtEl>
                </p:cond>
              </p:nextCondLst>
            </p:seq>
          </p:childTnLst>
        </p:cTn>
      </p:par>
    </p:tnLst>
    <p:bldLst>
      <p:bldP spid="10035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F045DC8C-1907-1E4A-A840-8ADED6E6B076}"/>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5477" name="Rectangle 4">
            <a:extLst>
              <a:ext uri="{FF2B5EF4-FFF2-40B4-BE49-F238E27FC236}">
                <a16:creationId xmlns:a16="http://schemas.microsoft.com/office/drawing/2014/main" id="{9CD1D934-03C6-FE4B-A03A-FC260F2D9517}"/>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1800">
                <a:solidFill>
                  <a:srgbClr val="000000"/>
                </a:solidFill>
                <a:cs typeface="Arial" panose="020B0604020202020204" pitchFamily="34" charset="0"/>
              </a:rPr>
              <a:t>Consider all the possible answers to this statement:</a:t>
            </a:r>
          </a:p>
        </p:txBody>
      </p:sp>
      <p:sp>
        <p:nvSpPr>
          <p:cNvPr id="105478" name="Content Placeholder 5">
            <a:extLst>
              <a:ext uri="{FF2B5EF4-FFF2-40B4-BE49-F238E27FC236}">
                <a16:creationId xmlns:a16="http://schemas.microsoft.com/office/drawing/2014/main" id="{F582220D-0909-2941-8B14-DE3BA969246B}"/>
              </a:ext>
            </a:extLst>
          </p:cNvPr>
          <p:cNvSpPr>
            <a:spLocks/>
          </p:cNvSpPr>
          <p:nvPr/>
        </p:nvSpPr>
        <p:spPr bwMode="auto">
          <a:xfrm>
            <a:off x="1494235" y="1078706"/>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Why might solar energy be a poor choice of energy resource?</a:t>
            </a:r>
          </a:p>
        </p:txBody>
      </p:sp>
      <p:sp>
        <p:nvSpPr>
          <p:cNvPr id="105479" name="AutoShape 6">
            <a:hlinkClick r:id="" action="ppaction://hlinkshowjump?jump=nextslide" highlightClick="1"/>
            <a:extLst>
              <a:ext uri="{FF2B5EF4-FFF2-40B4-BE49-F238E27FC236}">
                <a16:creationId xmlns:a16="http://schemas.microsoft.com/office/drawing/2014/main" id="{1095C785-1B63-EC48-B4F9-F478A85622CD}"/>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5480" name="AutoShape 6">
            <a:hlinkClick r:id="" action="ppaction://hlinkshowjump?jump=endshow" highlightClick="1"/>
            <a:extLst>
              <a:ext uri="{FF2B5EF4-FFF2-40B4-BE49-F238E27FC236}">
                <a16:creationId xmlns:a16="http://schemas.microsoft.com/office/drawing/2014/main" id="{FF37E34B-94E8-7845-83D9-B68DA038D475}"/>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Tree>
    <p:extLst>
      <p:ext uri="{BB962C8B-B14F-4D97-AF65-F5344CB8AC3E}">
        <p14:creationId xmlns:p14="http://schemas.microsoft.com/office/powerpoint/2010/main" val="173409578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5478">
                                            <p:txEl>
                                              <p:pRg st="0" end="0"/>
                                            </p:txEl>
                                          </p:spTgt>
                                        </p:tgtEl>
                                        <p:attrNameLst>
                                          <p:attrName>style.visibility</p:attrName>
                                        </p:attrNameLst>
                                      </p:cBhvr>
                                      <p:to>
                                        <p:strVal val="visible"/>
                                      </p:to>
                                    </p:set>
                                    <p:animEffect transition="in" filter="fade">
                                      <p:cBhvr>
                                        <p:cTn id="7" dur="500"/>
                                        <p:tgtEl>
                                          <p:spTgt spid="1054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5">
            <a:extLst>
              <a:ext uri="{FF2B5EF4-FFF2-40B4-BE49-F238E27FC236}">
                <a16:creationId xmlns:a16="http://schemas.microsoft.com/office/drawing/2014/main" id="{A15C6FAF-BBF7-614A-A75B-A8003571E07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61443" name="Content Placeholder 5">
            <a:extLst>
              <a:ext uri="{FF2B5EF4-FFF2-40B4-BE49-F238E27FC236}">
                <a16:creationId xmlns:a16="http://schemas.microsoft.com/office/drawing/2014/main" id="{0BEA9D3E-C391-C04C-8BE2-331018333CCD}"/>
              </a:ext>
            </a:extLst>
          </p:cNvPr>
          <p:cNvSpPr>
            <a:spLocks/>
          </p:cNvSpPr>
          <p:nvPr/>
        </p:nvSpPr>
        <p:spPr bwMode="auto">
          <a:xfrm>
            <a:off x="1494235" y="1753792"/>
            <a:ext cx="6155531" cy="15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No electricity is generated at night when heating and lighting are needed.</a:t>
            </a:r>
          </a:p>
          <a:p>
            <a:pPr marL="338138" indent="-338138" fontAlgn="base">
              <a:spcAft>
                <a:spcPct val="0"/>
              </a:spcAft>
            </a:pPr>
            <a:endParaRPr lang="en-GB" altLang="en-US" sz="1800">
              <a:solidFill>
                <a:srgbClr val="000000"/>
              </a:solidFill>
              <a:cs typeface="Arial" panose="020B0604020202020204" pitchFamily="34" charset="0"/>
            </a:endParaRP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It is not reliable in many cooler countries.</a:t>
            </a:r>
          </a:p>
        </p:txBody>
      </p:sp>
      <p:sp>
        <p:nvSpPr>
          <p:cNvPr id="106502" name="Rectangle 4">
            <a:extLst>
              <a:ext uri="{FF2B5EF4-FFF2-40B4-BE49-F238E27FC236}">
                <a16:creationId xmlns:a16="http://schemas.microsoft.com/office/drawing/2014/main" id="{8046994D-1279-654C-9E08-E0A2C467B68C}"/>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1800">
                <a:solidFill>
                  <a:srgbClr val="000000"/>
                </a:solidFill>
                <a:cs typeface="Arial" panose="020B0604020202020204" pitchFamily="34" charset="0"/>
              </a:rPr>
              <a:t>Consider all the possible answers to this statement:</a:t>
            </a:r>
          </a:p>
        </p:txBody>
      </p:sp>
      <p:sp>
        <p:nvSpPr>
          <p:cNvPr id="106503" name="Content Placeholder 5">
            <a:extLst>
              <a:ext uri="{FF2B5EF4-FFF2-40B4-BE49-F238E27FC236}">
                <a16:creationId xmlns:a16="http://schemas.microsoft.com/office/drawing/2014/main" id="{D83D9433-50DF-D946-BF65-664751B5DABB}"/>
              </a:ext>
            </a:extLst>
          </p:cNvPr>
          <p:cNvSpPr>
            <a:spLocks/>
          </p:cNvSpPr>
          <p:nvPr/>
        </p:nvSpPr>
        <p:spPr bwMode="auto">
          <a:xfrm>
            <a:off x="1494235" y="1078706"/>
            <a:ext cx="6155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Why might solar energy be a poor choice of energy resource?</a:t>
            </a:r>
          </a:p>
        </p:txBody>
      </p:sp>
      <p:sp>
        <p:nvSpPr>
          <p:cNvPr id="106504" name="AutoShape 6">
            <a:hlinkClick r:id="" action="ppaction://noaction" highlightClick="1"/>
            <a:extLst>
              <a:ext uri="{FF2B5EF4-FFF2-40B4-BE49-F238E27FC236}">
                <a16:creationId xmlns:a16="http://schemas.microsoft.com/office/drawing/2014/main" id="{2388ED6D-E221-3340-8197-267AB950CC1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6505" name="AutoShape 6">
            <a:hlinkClick r:id="" action="ppaction://hlinkshowjump?jump=endshow" highlightClick="1"/>
            <a:extLst>
              <a:ext uri="{FF2B5EF4-FFF2-40B4-BE49-F238E27FC236}">
                <a16:creationId xmlns:a16="http://schemas.microsoft.com/office/drawing/2014/main" id="{68DA0637-E26C-994A-9730-9BAE02D8E314}"/>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06506" name="AutoShape 6">
            <a:hlinkClick r:id="" action="ppaction://hlinkshowjump?jump=firstslide" highlightClick="1"/>
            <a:extLst>
              <a:ext uri="{FF2B5EF4-FFF2-40B4-BE49-F238E27FC236}">
                <a16:creationId xmlns:a16="http://schemas.microsoft.com/office/drawing/2014/main" id="{7BB0B14B-C450-3745-BB41-72EF8108F6F8}"/>
              </a:ext>
            </a:extLst>
          </p:cNvPr>
          <p:cNvSpPr>
            <a:spLocks noChangeArrowheads="1"/>
          </p:cNvSpPr>
          <p:nvPr/>
        </p:nvSpPr>
        <p:spPr bwMode="auto">
          <a:xfrm>
            <a:off x="1507331" y="4245769"/>
            <a:ext cx="1591866"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Tree>
    <p:extLst>
      <p:ext uri="{BB962C8B-B14F-4D97-AF65-F5344CB8AC3E}">
        <p14:creationId xmlns:p14="http://schemas.microsoft.com/office/powerpoint/2010/main" val="297573750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5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500"/>
                                        <p:tgtEl>
                                          <p:spTgt spid="61443">
                                            <p:txEl>
                                              <p:pRg st="2" end="2"/>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06504"/>
                                        </p:tgtEl>
                                        <p:attrNameLst>
                                          <p:attrName>style.visibility</p:attrName>
                                        </p:attrNameLst>
                                      </p:cBhvr>
                                      <p:to>
                                        <p:strVal val="hidden"/>
                                      </p:to>
                                    </p:set>
                                  </p:childTnLst>
                                </p:cTn>
                              </p:par>
                            </p:childTnLst>
                          </p:cTn>
                        </p:par>
                      </p:childTnLst>
                    </p:cTn>
                  </p:par>
                </p:childTnLst>
              </p:cTn>
              <p:nextCondLst>
                <p:cond evt="onClick" delay="0">
                  <p:tgtEl>
                    <p:spTgt spid="106504"/>
                  </p:tgtEl>
                </p:cond>
              </p:nextCondLst>
            </p:seq>
          </p:childTnLst>
        </p:cTn>
      </p:par>
    </p:tnLst>
    <p:bldLst>
      <p:bldP spid="10650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721D329-5F64-9946-95A7-103A7D86A709}"/>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59BE7C9B-F9AE-B74A-81D1-6D78F7441742}"/>
              </a:ext>
            </a:extLst>
          </p:cNvPr>
          <p:cNvSpPr>
            <a:spLocks noGrp="1" noChangeArrowheads="1"/>
          </p:cNvSpPr>
          <p:nvPr>
            <p:ph idx="4294967295"/>
          </p:nvPr>
        </p:nvSpPr>
        <p:spPr/>
        <p:txBody>
          <a:bodyPr/>
          <a:lstStyle/>
          <a:p>
            <a:pPr marL="403622" lvl="1" indent="-269081"/>
            <a:r>
              <a:rPr lang="en-GB" altLang="en-US" sz="2100" dirty="0"/>
              <a:t>Describe energy transfer chains for given situations.</a:t>
            </a:r>
          </a:p>
          <a:p>
            <a:pPr marL="403622" lvl="1" indent="-269081">
              <a:buNone/>
            </a:pPr>
            <a:endParaRPr lang="en-GB" altLang="en-US" sz="2100" dirty="0"/>
          </a:p>
          <a:p>
            <a:pPr marL="403622" lvl="1" indent="-269081"/>
            <a:r>
              <a:rPr lang="en-GB" altLang="en-US" sz="2100" dirty="0">
                <a:solidFill>
                  <a:schemeClr val="bg1">
                    <a:lumMod val="50000"/>
                  </a:schemeClr>
                </a:solidFill>
              </a:rPr>
              <a:t>Decide and explain the best energy resources to use in an area. (See 7Ie)</a:t>
            </a:r>
            <a:endParaRPr lang="en-GB" altLang="en-US" sz="2100" dirty="0"/>
          </a:p>
        </p:txBody>
      </p:sp>
      <p:sp>
        <p:nvSpPr>
          <p:cNvPr id="98308" name="Rectangle 5">
            <a:extLst>
              <a:ext uri="{FF2B5EF4-FFF2-40B4-BE49-F238E27FC236}">
                <a16:creationId xmlns:a16="http://schemas.microsoft.com/office/drawing/2014/main" id="{3A38D789-999F-004D-BACB-824AABEB56FC}"/>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429883577"/>
      </p:ext>
    </p:extLst>
  </p:cSld>
  <p:clrMapOvr>
    <a:masterClrMapping/>
  </p:clrMapOvr>
  <p:transition>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hlinkClick r:id="rId2"/>
            <a:extLst>
              <a:ext uri="{FF2B5EF4-FFF2-40B4-BE49-F238E27FC236}">
                <a16:creationId xmlns:a16="http://schemas.microsoft.com/office/drawing/2014/main" id="{E5C2F884-CFE0-644F-AE4A-E04FBE7B1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10" y="3813087"/>
            <a:ext cx="2814090" cy="1330413"/>
          </a:xfrm>
          <a:prstGeom prst="rect">
            <a:avLst/>
          </a:prstGeom>
        </p:spPr>
      </p:pic>
      <p:sp>
        <p:nvSpPr>
          <p:cNvPr id="3" name="TextBox 2">
            <a:extLst>
              <a:ext uri="{FF2B5EF4-FFF2-40B4-BE49-F238E27FC236}">
                <a16:creationId xmlns:a16="http://schemas.microsoft.com/office/drawing/2014/main" id="{6F2BFDCA-9C03-DD4F-A37E-EA5112B46D1A}"/>
              </a:ext>
            </a:extLst>
          </p:cNvPr>
          <p:cNvSpPr txBox="1"/>
          <p:nvPr/>
        </p:nvSpPr>
        <p:spPr>
          <a:xfrm>
            <a:off x="4239491" y="4681835"/>
            <a:ext cx="1995055" cy="461665"/>
          </a:xfrm>
          <a:prstGeom prst="rect">
            <a:avLst/>
          </a:prstGeom>
          <a:noFill/>
        </p:spPr>
        <p:txBody>
          <a:bodyPr wrap="square" rtlCol="0">
            <a:spAutoFit/>
          </a:bodyPr>
          <a:lstStyle/>
          <a:p>
            <a:pPr algn="r"/>
            <a:r>
              <a:rPr lang="en-US" sz="2400" dirty="0">
                <a:solidFill>
                  <a:srgbClr val="7030A0"/>
                </a:solidFill>
              </a:rPr>
              <a:t>Up next:</a:t>
            </a:r>
          </a:p>
        </p:txBody>
      </p:sp>
      <p:pic>
        <p:nvPicPr>
          <p:cNvPr id="5" name="Picture 4" descr="Table&#10;&#10;Description automatically generated">
            <a:extLst>
              <a:ext uri="{FF2B5EF4-FFF2-40B4-BE49-F238E27FC236}">
                <a16:creationId xmlns:a16="http://schemas.microsoft.com/office/drawing/2014/main" id="{66E20B5F-74E2-6549-888F-8A414E154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67400" cy="4711700"/>
          </a:xfrm>
          <a:prstGeom prst="rect">
            <a:avLst/>
          </a:prstGeom>
        </p:spPr>
      </p:pic>
      <p:sp>
        <p:nvSpPr>
          <p:cNvPr id="6" name="AutoShape 20">
            <a:extLst>
              <a:ext uri="{FF2B5EF4-FFF2-40B4-BE49-F238E27FC236}">
                <a16:creationId xmlns:a16="http://schemas.microsoft.com/office/drawing/2014/main" id="{E1C46EE3-5045-4841-BEB5-69A0C1EA5DAE}"/>
              </a:ext>
            </a:extLst>
          </p:cNvPr>
          <p:cNvSpPr>
            <a:spLocks noChangeArrowheads="1"/>
          </p:cNvSpPr>
          <p:nvPr/>
        </p:nvSpPr>
        <p:spPr bwMode="auto">
          <a:xfrm>
            <a:off x="5818375" y="121106"/>
            <a:ext cx="3183121" cy="1707693"/>
          </a:xfrm>
          <a:prstGeom prst="roundRect">
            <a:avLst>
              <a:gd name="adj" fmla="val 8474"/>
            </a:avLst>
          </a:prstGeom>
          <a:solidFill>
            <a:srgbClr val="0066FF"/>
          </a:solidFill>
          <a:ln w="25400">
            <a:noFill/>
            <a:round/>
            <a:headEnd/>
            <a:tailEnd/>
          </a:ln>
          <a:effectLst/>
        </p:spPr>
        <p:txBody>
          <a:bodyPr/>
          <a:lstStyle/>
          <a:p>
            <a:pPr marL="363538" indent="-363538">
              <a:defRPr/>
            </a:pPr>
            <a:r>
              <a:rPr lang="en-GB" sz="2400" kern="0" dirty="0">
                <a:solidFill>
                  <a:srgbClr val="FFFFFF"/>
                </a:solidFill>
                <a:latin typeface="Calibri" pitchFamily="34" charset="0"/>
                <a:sym typeface="Wingdings"/>
              </a:rPr>
              <a:t> Use the next video &amp; slides to help you complete the first table on your sheet.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05109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graphical user interface&#10;&#10;Description automatically generated">
            <a:hlinkClick r:id="rId2"/>
            <a:extLst>
              <a:ext uri="{FF2B5EF4-FFF2-40B4-BE49-F238E27FC236}">
                <a16:creationId xmlns:a16="http://schemas.microsoft.com/office/drawing/2014/main" id="{394F388F-F094-5C43-8CBC-AC3532250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22995"/>
          </a:xfrm>
          <a:prstGeom prst="rect">
            <a:avLst/>
          </a:prstGeom>
        </p:spPr>
      </p:pic>
    </p:spTree>
    <p:extLst>
      <p:ext uri="{BB962C8B-B14F-4D97-AF65-F5344CB8AC3E}">
        <p14:creationId xmlns:p14="http://schemas.microsoft.com/office/powerpoint/2010/main" val="359374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FC9D427-7DF0-3D4E-90DB-2A619D854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91" y="0"/>
            <a:ext cx="7225817" cy="5143500"/>
          </a:xfrm>
          <a:prstGeom prst="rect">
            <a:avLst/>
          </a:prstGeom>
        </p:spPr>
      </p:pic>
    </p:spTree>
    <p:extLst>
      <p:ext uri="{BB962C8B-B14F-4D97-AF65-F5344CB8AC3E}">
        <p14:creationId xmlns:p14="http://schemas.microsoft.com/office/powerpoint/2010/main" val="66488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CB8CB962-86EE-A14C-9114-EE0EFBA40D86}"/>
              </a:ext>
            </a:extLst>
          </p:cNvPr>
          <p:cNvPicPr>
            <a:picLocks noChangeAspect="1"/>
          </p:cNvPicPr>
          <p:nvPr/>
        </p:nvPicPr>
        <p:blipFill rotWithShape="1">
          <a:blip r:embed="rId2">
            <a:extLst>
              <a:ext uri="{28A0092B-C50C-407E-A947-70E740481C1C}">
                <a14:useLocalDpi xmlns:a14="http://schemas.microsoft.com/office/drawing/2010/main" val="0"/>
              </a:ext>
            </a:extLst>
          </a:blip>
          <a:srcRect b="32576"/>
          <a:stretch/>
        </p:blipFill>
        <p:spPr>
          <a:xfrm>
            <a:off x="596690" y="-32471"/>
            <a:ext cx="7950620" cy="4052471"/>
          </a:xfrm>
          <a:prstGeom prst="rect">
            <a:avLst/>
          </a:prstGeom>
        </p:spPr>
      </p:pic>
      <p:sp>
        <p:nvSpPr>
          <p:cNvPr id="5" name="TextBox 4">
            <a:extLst>
              <a:ext uri="{FF2B5EF4-FFF2-40B4-BE49-F238E27FC236}">
                <a16:creationId xmlns:a16="http://schemas.microsoft.com/office/drawing/2014/main" id="{7E2E9F2C-1662-644B-BA03-87B53A29DB55}"/>
              </a:ext>
            </a:extLst>
          </p:cNvPr>
          <p:cNvSpPr txBox="1"/>
          <p:nvPr/>
        </p:nvSpPr>
        <p:spPr>
          <a:xfrm>
            <a:off x="6285907" y="1345567"/>
            <a:ext cx="1484416" cy="461665"/>
          </a:xfrm>
          <a:prstGeom prst="rect">
            <a:avLst/>
          </a:prstGeom>
          <a:noFill/>
        </p:spPr>
        <p:txBody>
          <a:bodyPr wrap="square" rtlCol="0">
            <a:spAutoFit/>
          </a:bodyPr>
          <a:lstStyle/>
          <a:p>
            <a:pPr algn="ctr"/>
            <a:r>
              <a:rPr lang="en-US" sz="2400" dirty="0">
                <a:solidFill>
                  <a:srgbClr val="009242"/>
                </a:solidFill>
                <a:latin typeface="Arial" panose="020B0604020202020204" pitchFamily="34" charset="0"/>
                <a:cs typeface="Arial" panose="020B0604020202020204" pitchFamily="34" charset="0"/>
              </a:rPr>
              <a:t>electricity</a:t>
            </a:r>
            <a:endParaRPr lang="en-US" dirty="0">
              <a:solidFill>
                <a:srgbClr val="00924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71A8C0-77C8-4F4A-AA77-F018A0AC2258}"/>
              </a:ext>
            </a:extLst>
          </p:cNvPr>
          <p:cNvSpPr txBox="1"/>
          <p:nvPr/>
        </p:nvSpPr>
        <p:spPr>
          <a:xfrm>
            <a:off x="5790663" y="648725"/>
            <a:ext cx="1484416" cy="523220"/>
          </a:xfrm>
          <a:prstGeom prst="rect">
            <a:avLst/>
          </a:prstGeom>
          <a:noFill/>
        </p:spPr>
        <p:txBody>
          <a:bodyPr wrap="square" rtlCol="0">
            <a:spAutoFit/>
          </a:bodyPr>
          <a:lstStyle/>
          <a:p>
            <a:pPr algn="ctr"/>
            <a:r>
              <a:rPr lang="en-US" sz="2800" dirty="0">
                <a:solidFill>
                  <a:srgbClr val="009242"/>
                </a:solidFill>
                <a:latin typeface="Arial" panose="020B0604020202020204" pitchFamily="34" charset="0"/>
                <a:cs typeface="Arial" panose="020B0604020202020204" pitchFamily="34" charset="0"/>
              </a:rPr>
              <a:t>heating</a:t>
            </a:r>
            <a:endParaRPr lang="en-US" sz="1400" dirty="0">
              <a:solidFill>
                <a:srgbClr val="00924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0391B5-F8EB-0845-94A0-B2CDE6DD1AF4}"/>
              </a:ext>
            </a:extLst>
          </p:cNvPr>
          <p:cNvSpPr txBox="1"/>
          <p:nvPr/>
        </p:nvSpPr>
        <p:spPr>
          <a:xfrm>
            <a:off x="3736296" y="1222457"/>
            <a:ext cx="1484416" cy="584775"/>
          </a:xfrm>
          <a:prstGeom prst="rect">
            <a:avLst/>
          </a:prstGeom>
          <a:noFill/>
        </p:spPr>
        <p:txBody>
          <a:bodyPr wrap="square" rtlCol="0">
            <a:spAutoFit/>
          </a:bodyPr>
          <a:lstStyle/>
          <a:p>
            <a:pPr algn="ctr"/>
            <a:r>
              <a:rPr lang="en-US" sz="3200" dirty="0">
                <a:solidFill>
                  <a:srgbClr val="009242"/>
                </a:solidFill>
                <a:latin typeface="Arial" panose="020B0604020202020204" pitchFamily="34" charset="0"/>
                <a:cs typeface="Arial" panose="020B0604020202020204" pitchFamily="34" charset="0"/>
              </a:rPr>
              <a:t>cells</a:t>
            </a:r>
            <a:endParaRPr lang="en-US" sz="1600" dirty="0">
              <a:solidFill>
                <a:srgbClr val="00924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5CC2DB4-241E-D24B-BB75-11FE932F9224}"/>
              </a:ext>
            </a:extLst>
          </p:cNvPr>
          <p:cNvSpPr txBox="1"/>
          <p:nvPr/>
        </p:nvSpPr>
        <p:spPr>
          <a:xfrm>
            <a:off x="3736296" y="396790"/>
            <a:ext cx="1484416" cy="523220"/>
          </a:xfrm>
          <a:prstGeom prst="rect">
            <a:avLst/>
          </a:prstGeom>
          <a:noFill/>
        </p:spPr>
        <p:txBody>
          <a:bodyPr wrap="square" rtlCol="0">
            <a:spAutoFit/>
          </a:bodyPr>
          <a:lstStyle/>
          <a:p>
            <a:pPr algn="ctr"/>
            <a:r>
              <a:rPr lang="en-US" sz="2800" dirty="0">
                <a:solidFill>
                  <a:srgbClr val="009242"/>
                </a:solidFill>
                <a:latin typeface="Arial" panose="020B0604020202020204" pitchFamily="34" charset="0"/>
                <a:cs typeface="Arial" panose="020B0604020202020204" pitchFamily="34" charset="0"/>
              </a:rPr>
              <a:t>panels</a:t>
            </a:r>
            <a:endParaRPr lang="en-US" dirty="0">
              <a:solidFill>
                <a:srgbClr val="00924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C831B54-28E3-1742-86DE-51BE2E212601}"/>
              </a:ext>
            </a:extLst>
          </p:cNvPr>
          <p:cNvSpPr txBox="1"/>
          <p:nvPr/>
        </p:nvSpPr>
        <p:spPr>
          <a:xfrm>
            <a:off x="3122122" y="2316820"/>
            <a:ext cx="1484416" cy="523220"/>
          </a:xfrm>
          <a:prstGeom prst="rect">
            <a:avLst/>
          </a:prstGeom>
          <a:noFill/>
        </p:spPr>
        <p:txBody>
          <a:bodyPr wrap="square" rtlCol="0">
            <a:spAutoFit/>
          </a:bodyPr>
          <a:lstStyle/>
          <a:p>
            <a:pPr algn="ctr"/>
            <a:r>
              <a:rPr lang="en-US" sz="2800" dirty="0">
                <a:solidFill>
                  <a:srgbClr val="009242"/>
                </a:solidFill>
                <a:latin typeface="Arial" panose="020B0604020202020204" pitchFamily="34" charset="0"/>
                <a:cs typeface="Arial" panose="020B0604020202020204" pitchFamily="34" charset="0"/>
              </a:rPr>
              <a:t>mirrors</a:t>
            </a:r>
            <a:endParaRPr lang="en-US" sz="1400" dirty="0">
              <a:solidFill>
                <a:srgbClr val="00924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13362DB-915A-4E48-8508-897E354B1642}"/>
              </a:ext>
            </a:extLst>
          </p:cNvPr>
          <p:cNvSpPr txBox="1"/>
          <p:nvPr/>
        </p:nvSpPr>
        <p:spPr>
          <a:xfrm>
            <a:off x="931920" y="3045443"/>
            <a:ext cx="1945671" cy="461665"/>
          </a:xfrm>
          <a:prstGeom prst="rect">
            <a:avLst/>
          </a:prstGeom>
          <a:noFill/>
        </p:spPr>
        <p:txBody>
          <a:bodyPr wrap="square" rtlCol="0">
            <a:spAutoFit/>
          </a:bodyPr>
          <a:lstStyle/>
          <a:p>
            <a:pPr algn="ctr"/>
            <a:r>
              <a:rPr lang="en-US" sz="2400" dirty="0">
                <a:solidFill>
                  <a:srgbClr val="009242"/>
                </a:solidFill>
                <a:latin typeface="Arial" panose="020B0604020202020204" pitchFamily="34" charset="0"/>
                <a:cs typeface="Arial" panose="020B0604020202020204" pitchFamily="34" charset="0"/>
              </a:rPr>
              <a:t>wind power</a:t>
            </a:r>
            <a:endParaRPr lang="en-US" dirty="0">
              <a:solidFill>
                <a:srgbClr val="00924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7B7F7F-F6C5-1641-BE9D-3ECFC42D9191}"/>
              </a:ext>
            </a:extLst>
          </p:cNvPr>
          <p:cNvSpPr txBox="1"/>
          <p:nvPr/>
        </p:nvSpPr>
        <p:spPr>
          <a:xfrm>
            <a:off x="794266" y="3507108"/>
            <a:ext cx="2482235" cy="400110"/>
          </a:xfrm>
          <a:prstGeom prst="rect">
            <a:avLst/>
          </a:prstGeom>
          <a:noFill/>
        </p:spPr>
        <p:txBody>
          <a:bodyPr wrap="square" rtlCol="0">
            <a:spAutoFit/>
          </a:bodyPr>
          <a:lstStyle/>
          <a:p>
            <a:pPr algn="ctr"/>
            <a:r>
              <a:rPr lang="en-US" sz="2000" dirty="0">
                <a:solidFill>
                  <a:srgbClr val="009242"/>
                </a:solidFill>
                <a:latin typeface="Arial" panose="020B0604020202020204" pitchFamily="34" charset="0"/>
                <a:cs typeface="Arial" panose="020B0604020202020204" pitchFamily="34" charset="0"/>
              </a:rPr>
              <a:t>hydroelectricity</a:t>
            </a:r>
            <a:endParaRPr lang="en-US" sz="1200" dirty="0">
              <a:solidFill>
                <a:srgbClr val="009242"/>
              </a:solidFill>
              <a:latin typeface="Arial" panose="020B0604020202020204" pitchFamily="34" charset="0"/>
              <a:cs typeface="Arial" panose="020B0604020202020204" pitchFamily="34" charset="0"/>
            </a:endParaRPr>
          </a:p>
        </p:txBody>
      </p:sp>
      <p:sp>
        <p:nvSpPr>
          <p:cNvPr id="13" name="AutoShape 18">
            <a:extLst>
              <a:ext uri="{FF2B5EF4-FFF2-40B4-BE49-F238E27FC236}">
                <a16:creationId xmlns:a16="http://schemas.microsoft.com/office/drawing/2014/main" id="{51B7F2C5-799D-C546-80D4-59FE44CDE4D4}"/>
              </a:ext>
            </a:extLst>
          </p:cNvPr>
          <p:cNvSpPr>
            <a:spLocks noChangeArrowheads="1"/>
          </p:cNvSpPr>
          <p:nvPr/>
        </p:nvSpPr>
        <p:spPr bwMode="auto">
          <a:xfrm>
            <a:off x="-376701" y="759913"/>
            <a:ext cx="3500756" cy="2285530"/>
          </a:xfrm>
          <a:prstGeom prst="cloudCallout">
            <a:avLst>
              <a:gd name="adj1" fmla="val -34946"/>
              <a:gd name="adj2" fmla="val 76614"/>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Where does the energy for these come from originally?</a:t>
            </a:r>
          </a:p>
        </p:txBody>
      </p:sp>
    </p:spTree>
    <p:extLst>
      <p:ext uri="{BB962C8B-B14F-4D97-AF65-F5344CB8AC3E}">
        <p14:creationId xmlns:p14="http://schemas.microsoft.com/office/powerpoint/2010/main" val="419248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CB8CB962-86EE-A14C-9114-EE0EFBA40D86}"/>
              </a:ext>
            </a:extLst>
          </p:cNvPr>
          <p:cNvPicPr>
            <a:picLocks noChangeAspect="1"/>
          </p:cNvPicPr>
          <p:nvPr/>
        </p:nvPicPr>
        <p:blipFill rotWithShape="1">
          <a:blip r:embed="rId2">
            <a:extLst>
              <a:ext uri="{28A0092B-C50C-407E-A947-70E740481C1C}">
                <a14:useLocalDpi xmlns:a14="http://schemas.microsoft.com/office/drawing/2010/main" val="0"/>
              </a:ext>
            </a:extLst>
          </a:blip>
          <a:srcRect t="51673"/>
          <a:stretch/>
        </p:blipFill>
        <p:spPr>
          <a:xfrm>
            <a:off x="-22265" y="0"/>
            <a:ext cx="9166266" cy="3348816"/>
          </a:xfrm>
          <a:prstGeom prst="rect">
            <a:avLst/>
          </a:prstGeom>
        </p:spPr>
      </p:pic>
      <p:sp>
        <p:nvSpPr>
          <p:cNvPr id="10" name="TextBox 9">
            <a:extLst>
              <a:ext uri="{FF2B5EF4-FFF2-40B4-BE49-F238E27FC236}">
                <a16:creationId xmlns:a16="http://schemas.microsoft.com/office/drawing/2014/main" id="{D13362DB-915A-4E48-8508-897E354B1642}"/>
              </a:ext>
            </a:extLst>
          </p:cNvPr>
          <p:cNvSpPr txBox="1"/>
          <p:nvPr/>
        </p:nvSpPr>
        <p:spPr>
          <a:xfrm>
            <a:off x="308924" y="0"/>
            <a:ext cx="2240429" cy="523220"/>
          </a:xfrm>
          <a:prstGeom prst="rect">
            <a:avLst/>
          </a:prstGeom>
          <a:noFill/>
        </p:spPr>
        <p:txBody>
          <a:bodyPr wrap="square" rtlCol="0">
            <a:spAutoFit/>
          </a:bodyPr>
          <a:lstStyle/>
          <a:p>
            <a:pPr algn="ctr"/>
            <a:r>
              <a:rPr lang="en-US" sz="2800" dirty="0">
                <a:solidFill>
                  <a:srgbClr val="009242"/>
                </a:solidFill>
                <a:latin typeface="Arial" panose="020B0604020202020204" pitchFamily="34" charset="0"/>
                <a:cs typeface="Arial" panose="020B0604020202020204" pitchFamily="34" charset="0"/>
              </a:rPr>
              <a:t>wind power</a:t>
            </a:r>
            <a:endParaRPr lang="en-US" sz="1400" dirty="0">
              <a:solidFill>
                <a:srgbClr val="00924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7B7F7F-F6C5-1641-BE9D-3ECFC42D9191}"/>
              </a:ext>
            </a:extLst>
          </p:cNvPr>
          <p:cNvSpPr txBox="1"/>
          <p:nvPr/>
        </p:nvSpPr>
        <p:spPr>
          <a:xfrm>
            <a:off x="125040" y="525014"/>
            <a:ext cx="2858279" cy="461665"/>
          </a:xfrm>
          <a:prstGeom prst="rect">
            <a:avLst/>
          </a:prstGeom>
          <a:noFill/>
        </p:spPr>
        <p:txBody>
          <a:bodyPr wrap="square" rtlCol="0">
            <a:spAutoFit/>
          </a:bodyPr>
          <a:lstStyle/>
          <a:p>
            <a:pPr algn="ctr"/>
            <a:r>
              <a:rPr lang="en-US" sz="2400" dirty="0">
                <a:solidFill>
                  <a:srgbClr val="009242"/>
                </a:solidFill>
                <a:latin typeface="Arial" panose="020B0604020202020204" pitchFamily="34" charset="0"/>
                <a:cs typeface="Arial" panose="020B0604020202020204" pitchFamily="34" charset="0"/>
              </a:rPr>
              <a:t>hydroelectricity</a:t>
            </a:r>
            <a:endParaRPr lang="en-US" sz="1400" dirty="0">
              <a:solidFill>
                <a:srgbClr val="00924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CEC74C7-1ACD-A649-86D3-3EA45F310019}"/>
              </a:ext>
            </a:extLst>
          </p:cNvPr>
          <p:cNvSpPr txBox="1"/>
          <p:nvPr/>
        </p:nvSpPr>
        <p:spPr>
          <a:xfrm>
            <a:off x="141014" y="1186273"/>
            <a:ext cx="2240429" cy="461665"/>
          </a:xfrm>
          <a:prstGeom prst="rect">
            <a:avLst/>
          </a:prstGeom>
          <a:noFill/>
        </p:spPr>
        <p:txBody>
          <a:bodyPr wrap="square" rtlCol="0">
            <a:spAutoFit/>
          </a:bodyPr>
          <a:lstStyle/>
          <a:p>
            <a:pPr algn="ctr"/>
            <a:r>
              <a:rPr lang="en-US" sz="2400" dirty="0">
                <a:solidFill>
                  <a:srgbClr val="009242"/>
                </a:solidFill>
                <a:latin typeface="Arial" panose="020B0604020202020204" pitchFamily="34" charset="0"/>
                <a:cs typeface="Arial" panose="020B0604020202020204" pitchFamily="34" charset="0"/>
              </a:rPr>
              <a:t>geothermal</a:t>
            </a:r>
            <a:endParaRPr lang="en-US" sz="1400" dirty="0">
              <a:solidFill>
                <a:srgbClr val="00924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F5B8555-7A86-EB47-A601-C171CEAE9AC7}"/>
              </a:ext>
            </a:extLst>
          </p:cNvPr>
          <p:cNvSpPr txBox="1"/>
          <p:nvPr/>
        </p:nvSpPr>
        <p:spPr>
          <a:xfrm>
            <a:off x="5788795" y="1886640"/>
            <a:ext cx="3183496" cy="523220"/>
          </a:xfrm>
          <a:prstGeom prst="rect">
            <a:avLst/>
          </a:prstGeom>
          <a:noFill/>
        </p:spPr>
        <p:txBody>
          <a:bodyPr wrap="square" rtlCol="0">
            <a:spAutoFit/>
          </a:bodyPr>
          <a:lstStyle/>
          <a:p>
            <a:pPr algn="ctr"/>
            <a:r>
              <a:rPr lang="en-US" sz="2800" dirty="0">
                <a:solidFill>
                  <a:srgbClr val="009242"/>
                </a:solidFill>
                <a:latin typeface="Arial" panose="020B0604020202020204" pitchFamily="34" charset="0"/>
                <a:cs typeface="Arial" panose="020B0604020202020204" pitchFamily="34" charset="0"/>
              </a:rPr>
              <a:t>generate</a:t>
            </a:r>
            <a:r>
              <a:rPr lang="en-US" sz="2200" dirty="0">
                <a:solidFill>
                  <a:srgbClr val="009242"/>
                </a:solidFill>
                <a:latin typeface="Arial" panose="020B0604020202020204" pitchFamily="34" charset="0"/>
                <a:cs typeface="Arial" panose="020B0604020202020204" pitchFamily="34" charset="0"/>
              </a:rPr>
              <a:t> </a:t>
            </a:r>
            <a:r>
              <a:rPr lang="en-US" sz="2800" dirty="0">
                <a:solidFill>
                  <a:srgbClr val="009242"/>
                </a:solidFill>
                <a:latin typeface="Arial" panose="020B0604020202020204" pitchFamily="34" charset="0"/>
                <a:cs typeface="Arial" panose="020B0604020202020204" pitchFamily="34" charset="0"/>
              </a:rPr>
              <a:t>electricity</a:t>
            </a:r>
            <a:endParaRPr lang="en-US" sz="2200" dirty="0">
              <a:solidFill>
                <a:srgbClr val="00924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0699A7-F40D-2147-9976-E244981DACF9}"/>
              </a:ext>
            </a:extLst>
          </p:cNvPr>
          <p:cNvSpPr txBox="1"/>
          <p:nvPr/>
        </p:nvSpPr>
        <p:spPr>
          <a:xfrm>
            <a:off x="5788795" y="2637870"/>
            <a:ext cx="3183496" cy="523220"/>
          </a:xfrm>
          <a:prstGeom prst="rect">
            <a:avLst/>
          </a:prstGeom>
          <a:noFill/>
        </p:spPr>
        <p:txBody>
          <a:bodyPr wrap="square" rtlCol="0">
            <a:spAutoFit/>
          </a:bodyPr>
          <a:lstStyle/>
          <a:p>
            <a:pPr algn="ctr"/>
            <a:r>
              <a:rPr lang="en-US" sz="2800" dirty="0">
                <a:solidFill>
                  <a:srgbClr val="009242"/>
                </a:solidFill>
                <a:latin typeface="Arial" panose="020B0604020202020204" pitchFamily="34" charset="0"/>
                <a:cs typeface="Arial" panose="020B0604020202020204" pitchFamily="34" charset="0"/>
              </a:rPr>
              <a:t>generate electricity</a:t>
            </a:r>
          </a:p>
        </p:txBody>
      </p:sp>
      <p:sp>
        <p:nvSpPr>
          <p:cNvPr id="15" name="AutoShape 18">
            <a:extLst>
              <a:ext uri="{FF2B5EF4-FFF2-40B4-BE49-F238E27FC236}">
                <a16:creationId xmlns:a16="http://schemas.microsoft.com/office/drawing/2014/main" id="{C01DE62B-6F2E-3745-94CB-2D347F4790AD}"/>
              </a:ext>
            </a:extLst>
          </p:cNvPr>
          <p:cNvSpPr>
            <a:spLocks noChangeArrowheads="1"/>
          </p:cNvSpPr>
          <p:nvPr/>
        </p:nvSpPr>
        <p:spPr bwMode="auto">
          <a:xfrm>
            <a:off x="2394228" y="2932696"/>
            <a:ext cx="3621974" cy="2467702"/>
          </a:xfrm>
          <a:prstGeom prst="cloudCallout">
            <a:avLst>
              <a:gd name="adj1" fmla="val 77676"/>
              <a:gd name="adj2" fmla="val 34008"/>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Where does the energy for most of these come from originally?</a:t>
            </a:r>
          </a:p>
        </p:txBody>
      </p:sp>
      <p:sp>
        <p:nvSpPr>
          <p:cNvPr id="16" name="AutoShape 20">
            <a:extLst>
              <a:ext uri="{FF2B5EF4-FFF2-40B4-BE49-F238E27FC236}">
                <a16:creationId xmlns:a16="http://schemas.microsoft.com/office/drawing/2014/main" id="{24116783-6BCC-7C48-8D33-4386EA0E3D40}"/>
              </a:ext>
            </a:extLst>
          </p:cNvPr>
          <p:cNvSpPr>
            <a:spLocks noChangeArrowheads="1"/>
          </p:cNvSpPr>
          <p:nvPr/>
        </p:nvSpPr>
        <p:spPr bwMode="auto">
          <a:xfrm>
            <a:off x="6205320" y="3430710"/>
            <a:ext cx="2847147" cy="910526"/>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ingdings"/>
              </a:rPr>
              <a:t>Cut out your table &amp; stick it flat.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36884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359</TotalTime>
  <Words>1292</Words>
  <Application>Microsoft Office PowerPoint</Application>
  <PresentationFormat>On-screen Show (16:9)</PresentationFormat>
  <Paragraphs>157</Paragraphs>
  <Slides>36</Slides>
  <Notes>1</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36</vt:i4>
      </vt:variant>
    </vt:vector>
  </HeadingPairs>
  <TitlesOfParts>
    <vt:vector size="59" baseType="lpstr">
      <vt:lpstr>Arial</vt:lpstr>
      <vt:lpstr>Arial Black</vt:lpstr>
      <vt:lpstr>Calibri</vt:lpstr>
      <vt:lpstr>Calibri Light</vt:lpstr>
      <vt:lpstr>Comic Sans MS</vt:lpstr>
      <vt:lpstr>Verdana</vt:lpstr>
      <vt:lpstr>Wingdings</vt:lpstr>
      <vt:lpstr>Wingdings 2</vt:lpstr>
      <vt:lpstr>Office Theme</vt:lpstr>
      <vt:lpstr>4_Default Design</vt:lpstr>
      <vt:lpstr>2_Default Design</vt:lpstr>
      <vt:lpstr>6_Default Design</vt:lpstr>
      <vt:lpstr>3_Office Theme</vt:lpstr>
      <vt:lpstr>2 Content slides</vt:lpstr>
      <vt:lpstr>1_2 Content slides</vt:lpstr>
      <vt:lpstr>5_Default Design</vt:lpstr>
      <vt:lpstr>7_Default Design</vt:lpstr>
      <vt:lpstr>8_Default Design</vt:lpstr>
      <vt:lpstr>9_Default Design</vt:lpstr>
      <vt:lpstr>11_Default Design</vt:lpstr>
      <vt:lpstr>10_Default Design</vt:lpstr>
      <vt:lpstr>3_Default Design</vt:lpstr>
      <vt:lpstr>12_Default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Thinking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 Barker</cp:lastModifiedBy>
  <cp:revision>8</cp:revision>
  <dcterms:modified xsi:type="dcterms:W3CDTF">2020-11-03T12:44:59Z</dcterms:modified>
</cp:coreProperties>
</file>