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slideLayouts/slideLayout51.xml" ContentType="application/vnd.openxmlformats-officedocument.presentationml.slideLayout+xml"/>
  <Override PartName="/ppt/theme/theme5.xml" ContentType="application/vnd.openxmlformats-officedocument.theme+xml"/>
  <Override PartName="/ppt/slideLayouts/slideLayout52.xml" ContentType="application/vnd.openxmlformats-officedocument.presentationml.slideLayout+xml"/>
  <Override PartName="/ppt/theme/theme6.xml" ContentType="application/vnd.openxmlformats-officedocument.theme+xml"/>
  <Override PartName="/ppt/slideLayouts/slideLayout53.xml" ContentType="application/vnd.openxmlformats-officedocument.presentationml.slideLayout+xml"/>
  <Override PartName="/ppt/theme/theme7.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8.xml" ContentType="application/vnd.openxmlformats-officedocument.theme+xml"/>
  <Override PartName="/ppt/slideLayouts/slideLayout66.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11" r:id="rId2"/>
    <p:sldMasterId id="2147483747" r:id="rId3"/>
    <p:sldMasterId id="2147483759" r:id="rId4"/>
    <p:sldMasterId id="2147483840" r:id="rId5"/>
    <p:sldMasterId id="2147483842" r:id="rId6"/>
    <p:sldMasterId id="2147483844" r:id="rId7"/>
    <p:sldMasterId id="2147483846" r:id="rId8"/>
    <p:sldMasterId id="2147483859" r:id="rId9"/>
  </p:sldMasterIdLst>
  <p:notesMasterIdLst>
    <p:notesMasterId r:id="rId17"/>
  </p:notesMasterIdLst>
  <p:sldIdLst>
    <p:sldId id="365" r:id="rId10"/>
    <p:sldId id="364" r:id="rId11"/>
    <p:sldId id="342" r:id="rId12"/>
    <p:sldId id="367" r:id="rId13"/>
    <p:sldId id="366" r:id="rId14"/>
    <p:sldId id="368" r:id="rId15"/>
    <p:sldId id="369" r:id="rId16"/>
  </p:sldIdLst>
  <p:sldSz cx="9144000" cy="5143500" type="screen16x9"/>
  <p:notesSz cx="6858000" cy="9144000"/>
  <p:defaultTextStyle>
    <a:defPPr>
      <a:defRPr lang="en-US"/>
    </a:defPPr>
    <a:lvl1pPr marL="0" algn="l" defTabSz="685732" rtl="0" eaLnBrk="1" latinLnBrk="0" hangingPunct="1">
      <a:defRPr sz="1400" kern="1200">
        <a:solidFill>
          <a:schemeClr val="tx1"/>
        </a:solidFill>
        <a:latin typeface="+mn-lt"/>
        <a:ea typeface="+mn-ea"/>
        <a:cs typeface="+mn-cs"/>
      </a:defRPr>
    </a:lvl1pPr>
    <a:lvl2pPr marL="342866" algn="l" defTabSz="685732" rtl="0" eaLnBrk="1" latinLnBrk="0" hangingPunct="1">
      <a:defRPr sz="1400" kern="1200">
        <a:solidFill>
          <a:schemeClr val="tx1"/>
        </a:solidFill>
        <a:latin typeface="+mn-lt"/>
        <a:ea typeface="+mn-ea"/>
        <a:cs typeface="+mn-cs"/>
      </a:defRPr>
    </a:lvl2pPr>
    <a:lvl3pPr marL="685732" algn="l" defTabSz="685732" rtl="0" eaLnBrk="1" latinLnBrk="0" hangingPunct="1">
      <a:defRPr sz="1400" kern="1200">
        <a:solidFill>
          <a:schemeClr val="tx1"/>
        </a:solidFill>
        <a:latin typeface="+mn-lt"/>
        <a:ea typeface="+mn-ea"/>
        <a:cs typeface="+mn-cs"/>
      </a:defRPr>
    </a:lvl3pPr>
    <a:lvl4pPr marL="1028598" algn="l" defTabSz="685732" rtl="0" eaLnBrk="1" latinLnBrk="0" hangingPunct="1">
      <a:defRPr sz="1400" kern="1200">
        <a:solidFill>
          <a:schemeClr val="tx1"/>
        </a:solidFill>
        <a:latin typeface="+mn-lt"/>
        <a:ea typeface="+mn-ea"/>
        <a:cs typeface="+mn-cs"/>
      </a:defRPr>
    </a:lvl4pPr>
    <a:lvl5pPr marL="1371464" algn="l" defTabSz="685732" rtl="0" eaLnBrk="1" latinLnBrk="0" hangingPunct="1">
      <a:defRPr sz="1400" kern="1200">
        <a:solidFill>
          <a:schemeClr val="tx1"/>
        </a:solidFill>
        <a:latin typeface="+mn-lt"/>
        <a:ea typeface="+mn-ea"/>
        <a:cs typeface="+mn-cs"/>
      </a:defRPr>
    </a:lvl5pPr>
    <a:lvl6pPr marL="1714331" algn="l" defTabSz="685732" rtl="0" eaLnBrk="1" latinLnBrk="0" hangingPunct="1">
      <a:defRPr sz="1400" kern="1200">
        <a:solidFill>
          <a:schemeClr val="tx1"/>
        </a:solidFill>
        <a:latin typeface="+mn-lt"/>
        <a:ea typeface="+mn-ea"/>
        <a:cs typeface="+mn-cs"/>
      </a:defRPr>
    </a:lvl6pPr>
    <a:lvl7pPr marL="2057195" algn="l" defTabSz="685732" rtl="0" eaLnBrk="1" latinLnBrk="0" hangingPunct="1">
      <a:defRPr sz="1400" kern="1200">
        <a:solidFill>
          <a:schemeClr val="tx1"/>
        </a:solidFill>
        <a:latin typeface="+mn-lt"/>
        <a:ea typeface="+mn-ea"/>
        <a:cs typeface="+mn-cs"/>
      </a:defRPr>
    </a:lvl7pPr>
    <a:lvl8pPr marL="2400060" algn="l" defTabSz="685732" rtl="0" eaLnBrk="1" latinLnBrk="0" hangingPunct="1">
      <a:defRPr sz="1400" kern="1200">
        <a:solidFill>
          <a:schemeClr val="tx1"/>
        </a:solidFill>
        <a:latin typeface="+mn-lt"/>
        <a:ea typeface="+mn-ea"/>
        <a:cs typeface="+mn-cs"/>
      </a:defRPr>
    </a:lvl8pPr>
    <a:lvl9pPr marL="2742926" algn="l" defTabSz="685732"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242"/>
    <a:srgbClr val="66FF66"/>
    <a:srgbClr val="EAEAEA"/>
    <a:srgbClr val="CC0000"/>
    <a:srgbClr val="FFCC00"/>
    <a:srgbClr val="CC99FF"/>
    <a:srgbClr val="CCECFF"/>
    <a:srgbClr val="6699FF"/>
    <a:srgbClr val="DDD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2" d="100"/>
          <a:sy n="102" d="100"/>
        </p:scale>
        <p:origin x="114" y="30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5" Type="http://schemas.openxmlformats.org/officeDocument/2006/relationships/slideMaster" Target="slideMasters/slideMaster5.xml"/><Relationship Id="rId15" Type="http://schemas.openxmlformats.org/officeDocument/2006/relationships/slide" Target="slides/slide6.xml"/><Relationship Id="rId10" Type="http://schemas.openxmlformats.org/officeDocument/2006/relationships/slide" Target="slides/slide1.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4047FF-82DF-4047-8B8C-B2B43DFA3F78}" type="datetimeFigureOut">
              <a:rPr lang="en-GB" smtClean="0"/>
              <a:pPr/>
              <a:t>25/07/2019</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4FA946-96D3-4D6E-B846-4BFDA4E73D69}" type="slidenum">
              <a:rPr lang="en-GB" smtClean="0"/>
              <a:pPr/>
              <a:t>‹#›</a:t>
            </a:fld>
            <a:endParaRPr lang="en-GB"/>
          </a:p>
        </p:txBody>
      </p:sp>
    </p:spTree>
    <p:extLst>
      <p:ext uri="{BB962C8B-B14F-4D97-AF65-F5344CB8AC3E}">
        <p14:creationId xmlns:p14="http://schemas.microsoft.com/office/powerpoint/2010/main" val="979187124"/>
      </p:ext>
    </p:extLst>
  </p:cSld>
  <p:clrMap bg1="lt1" tx1="dk1" bg2="lt2" tx2="dk2" accent1="accent1" accent2="accent2" accent3="accent3" accent4="accent4" accent5="accent5" accent6="accent6" hlink="hlink" folHlink="folHlink"/>
  <p:notesStyle>
    <a:lvl1pPr marL="0" algn="l" defTabSz="685732" rtl="0" eaLnBrk="1" latinLnBrk="0" hangingPunct="1">
      <a:defRPr sz="900" kern="1200">
        <a:solidFill>
          <a:schemeClr val="tx1"/>
        </a:solidFill>
        <a:latin typeface="+mn-lt"/>
        <a:ea typeface="+mn-ea"/>
        <a:cs typeface="+mn-cs"/>
      </a:defRPr>
    </a:lvl1pPr>
    <a:lvl2pPr marL="342866" algn="l" defTabSz="685732" rtl="0" eaLnBrk="1" latinLnBrk="0" hangingPunct="1">
      <a:defRPr sz="900" kern="1200">
        <a:solidFill>
          <a:schemeClr val="tx1"/>
        </a:solidFill>
        <a:latin typeface="+mn-lt"/>
        <a:ea typeface="+mn-ea"/>
        <a:cs typeface="+mn-cs"/>
      </a:defRPr>
    </a:lvl2pPr>
    <a:lvl3pPr marL="685732" algn="l" defTabSz="685732" rtl="0" eaLnBrk="1" latinLnBrk="0" hangingPunct="1">
      <a:defRPr sz="900" kern="1200">
        <a:solidFill>
          <a:schemeClr val="tx1"/>
        </a:solidFill>
        <a:latin typeface="+mn-lt"/>
        <a:ea typeface="+mn-ea"/>
        <a:cs typeface="+mn-cs"/>
      </a:defRPr>
    </a:lvl3pPr>
    <a:lvl4pPr marL="1028598" algn="l" defTabSz="685732" rtl="0" eaLnBrk="1" latinLnBrk="0" hangingPunct="1">
      <a:defRPr sz="900" kern="1200">
        <a:solidFill>
          <a:schemeClr val="tx1"/>
        </a:solidFill>
        <a:latin typeface="+mn-lt"/>
        <a:ea typeface="+mn-ea"/>
        <a:cs typeface="+mn-cs"/>
      </a:defRPr>
    </a:lvl4pPr>
    <a:lvl5pPr marL="1371464" algn="l" defTabSz="685732" rtl="0" eaLnBrk="1" latinLnBrk="0" hangingPunct="1">
      <a:defRPr sz="900" kern="1200">
        <a:solidFill>
          <a:schemeClr val="tx1"/>
        </a:solidFill>
        <a:latin typeface="+mn-lt"/>
        <a:ea typeface="+mn-ea"/>
        <a:cs typeface="+mn-cs"/>
      </a:defRPr>
    </a:lvl5pPr>
    <a:lvl6pPr marL="1714331" algn="l" defTabSz="685732" rtl="0" eaLnBrk="1" latinLnBrk="0" hangingPunct="1">
      <a:defRPr sz="900" kern="1200">
        <a:solidFill>
          <a:schemeClr val="tx1"/>
        </a:solidFill>
        <a:latin typeface="+mn-lt"/>
        <a:ea typeface="+mn-ea"/>
        <a:cs typeface="+mn-cs"/>
      </a:defRPr>
    </a:lvl6pPr>
    <a:lvl7pPr marL="2057195" algn="l" defTabSz="685732" rtl="0" eaLnBrk="1" latinLnBrk="0" hangingPunct="1">
      <a:defRPr sz="900" kern="1200">
        <a:solidFill>
          <a:schemeClr val="tx1"/>
        </a:solidFill>
        <a:latin typeface="+mn-lt"/>
        <a:ea typeface="+mn-ea"/>
        <a:cs typeface="+mn-cs"/>
      </a:defRPr>
    </a:lvl7pPr>
    <a:lvl8pPr marL="2400060" algn="l" defTabSz="685732" rtl="0" eaLnBrk="1" latinLnBrk="0" hangingPunct="1">
      <a:defRPr sz="900" kern="1200">
        <a:solidFill>
          <a:schemeClr val="tx1"/>
        </a:solidFill>
        <a:latin typeface="+mn-lt"/>
        <a:ea typeface="+mn-ea"/>
        <a:cs typeface="+mn-cs"/>
      </a:defRPr>
    </a:lvl8pPr>
    <a:lvl9pPr marL="2742926" algn="l" defTabSz="685732"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Master" Target="../slideMasters/slideMaster4.xml"/><Relationship Id="rId4" Type="http://schemas.openxmlformats.org/officeDocument/2006/relationships/image" Target="../media/image8.jpeg"/></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Master" Target="../slideMasters/slideMaster5.xml"/><Relationship Id="rId1" Type="http://schemas.openxmlformats.org/officeDocument/2006/relationships/audio" Target="../media/audio1.wav"/><Relationship Id="rId4" Type="http://schemas.openxmlformats.org/officeDocument/2006/relationships/image" Target="../media/image10.jpeg"/></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Master" Target="../slideMasters/slideMaster6.xml"/><Relationship Id="rId1" Type="http://schemas.openxmlformats.org/officeDocument/2006/relationships/audio" Target="../media/audio1.wav"/><Relationship Id="rId4" Type="http://schemas.openxmlformats.org/officeDocument/2006/relationships/image" Target="../media/image12.jpeg"/></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Master" Target="../slideMasters/slideMaster7.xml"/><Relationship Id="rId1" Type="http://schemas.openxmlformats.org/officeDocument/2006/relationships/audio" Target="../media/audio1.wav"/><Relationship Id="rId4" Type="http://schemas.openxmlformats.org/officeDocument/2006/relationships/image" Target="../media/image12.jpeg"/></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Master" Target="../slideMasters/slideMaster9.xml"/><Relationship Id="rId1" Type="http://schemas.openxmlformats.org/officeDocument/2006/relationships/audio" Target="../media/audio1.wav"/><Relationship Id="rId4" Type="http://schemas.openxmlformats.org/officeDocument/2006/relationships/image" Target="../media/image12.jpeg"/></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9"/>
            <a:ext cx="7772400" cy="973931"/>
          </a:xfrm>
          <a:prstGeom prst="rect">
            <a:avLst/>
          </a:prstGeo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2914650"/>
            <a:ext cx="6400800" cy="1314450"/>
          </a:xfrm>
          <a:prstGeom prst="rect">
            <a:avLst/>
          </a:prstGeom>
        </p:spPr>
        <p:txBody>
          <a:bodyPr/>
          <a:lstStyle>
            <a:lvl1pPr marL="0" indent="0" algn="ctr">
              <a:buNone/>
              <a:defRPr/>
            </a:lvl1pPr>
            <a:lvl2pPr marL="342866" indent="0" algn="ctr">
              <a:buNone/>
              <a:defRPr/>
            </a:lvl2pPr>
            <a:lvl3pPr marL="685732" indent="0" algn="ctr">
              <a:buNone/>
              <a:defRPr/>
            </a:lvl3pPr>
            <a:lvl4pPr marL="1028598" indent="0" algn="ctr">
              <a:buNone/>
              <a:defRPr/>
            </a:lvl4pPr>
            <a:lvl5pPr marL="1371464" indent="0" algn="ctr">
              <a:buNone/>
              <a:defRPr/>
            </a:lvl5pPr>
            <a:lvl6pPr marL="1714331" indent="0" algn="ctr">
              <a:buNone/>
              <a:defRPr/>
            </a:lvl6pPr>
            <a:lvl7pPr marL="2057195" indent="0" algn="ctr">
              <a:buNone/>
              <a:defRPr/>
            </a:lvl7pPr>
            <a:lvl8pPr marL="2400060" indent="0" algn="ctr">
              <a:buNone/>
              <a:defRPr/>
            </a:lvl8pPr>
            <a:lvl9pPr marL="2742926"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764065474"/>
      </p:ext>
    </p:extLst>
  </p:cSld>
  <p:clrMapOvr>
    <a:masterClrMapping/>
  </p:clrMapOvr>
  <p:transition>
    <p:sndAc>
      <p:stSnd>
        <p:snd r:embed="rId1" name="click.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702000"/>
            <a:ext cx="8229600" cy="486000"/>
          </a:xfrm>
          <a:prstGeom prst="rect">
            <a:avLst/>
          </a:prstGeom>
        </p:spPr>
        <p:txBody>
          <a:bodyPr/>
          <a:lstStyle/>
          <a:p>
            <a:r>
              <a:rPr lang="en-US" dirty="0"/>
              <a:t>Click to edit Master title style</a:t>
            </a:r>
            <a:endParaRPr lang="en-GB" dirty="0"/>
          </a:p>
        </p:txBody>
      </p:sp>
      <p:sp>
        <p:nvSpPr>
          <p:cNvPr id="3" name="Vertical Text Placeholder 2"/>
          <p:cNvSpPr>
            <a:spLocks noGrp="1"/>
          </p:cNvSpPr>
          <p:nvPr>
            <p:ph type="body" orient="vert" idx="1"/>
          </p:nvPr>
        </p:nvSpPr>
        <p:spPr>
          <a:xfrm>
            <a:off x="468318" y="1275608"/>
            <a:ext cx="8207375" cy="3286869"/>
          </a:xfrm>
          <a:prstGeom prst="rect">
            <a:avLst/>
          </a:prstGeom>
        </p:spPr>
        <p:txBody>
          <a:bodyPr vert="eaVert"/>
          <a:lstStyle>
            <a:lvl1pPr>
              <a:buFont typeface="Wingdings" pitchFamily="2" charset="2"/>
              <a:buChar char="§"/>
              <a:defRPr>
                <a:latin typeface="Arial" panose="020B0604020202020204" pitchFamily="34" charset="0"/>
                <a:cs typeface="Arial" panose="020B0604020202020204" pitchFamily="34" charset="0"/>
              </a:defRPr>
            </a:lvl1pPr>
            <a:lvl2pPr>
              <a:buFont typeface="Wingdings" pitchFamily="2" charset="2"/>
              <a:buChar char="§"/>
              <a:defRPr>
                <a:latin typeface="Arial" panose="020B0604020202020204" pitchFamily="34" charset="0"/>
                <a:cs typeface="Arial" panose="020B0604020202020204" pitchFamily="34" charset="0"/>
              </a:defRPr>
            </a:lvl2pPr>
            <a:lvl3pPr>
              <a:buFont typeface="Wingdings" pitchFamily="2" charset="2"/>
              <a:buChar char="§"/>
              <a:defRPr>
                <a:latin typeface="Arial" panose="020B0604020202020204" pitchFamily="34" charset="0"/>
                <a:cs typeface="Arial" panose="020B0604020202020204" pitchFamily="34" charset="0"/>
              </a:defRPr>
            </a:lvl3pPr>
            <a:lvl4pPr>
              <a:buFont typeface="Wingdings" pitchFamily="2" charset="2"/>
              <a:buChar char="§"/>
              <a:defRPr>
                <a:latin typeface="Arial" panose="020B0604020202020204" pitchFamily="34" charset="0"/>
                <a:cs typeface="Arial" panose="020B0604020202020204" pitchFamily="34" charset="0"/>
              </a:defRPr>
            </a:lvl4pPr>
            <a:lvl5pPr>
              <a:buFont typeface="Wingdings" pitchFamily="2" charset="2"/>
              <a:buChar cha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058649392"/>
      </p:ext>
    </p:extLst>
  </p:cSld>
  <p:clrMapOvr>
    <a:masterClrMapping/>
  </p:clrMapOvr>
  <p:transition>
    <p:sndAc>
      <p:stSnd>
        <p:snd r:embed="rId1" name="click.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1542"/>
            <a:ext cx="2057400" cy="3880935"/>
          </a:xfrm>
          <a:prstGeom prst="rect">
            <a:avLst/>
          </a:prstGeom>
        </p:spPr>
        <p:txBody>
          <a:bodyPr vert="eaVert"/>
          <a:lstStyle/>
          <a:p>
            <a:r>
              <a:rPr lang="en-US" dirty="0"/>
              <a:t>Click to edit Master title style</a:t>
            </a:r>
            <a:endParaRPr lang="en-GB" dirty="0"/>
          </a:p>
        </p:txBody>
      </p:sp>
      <p:sp>
        <p:nvSpPr>
          <p:cNvPr id="3" name="Vertical Text Placeholder 2"/>
          <p:cNvSpPr>
            <a:spLocks noGrp="1"/>
          </p:cNvSpPr>
          <p:nvPr>
            <p:ph type="body" orient="vert" idx="1"/>
          </p:nvPr>
        </p:nvSpPr>
        <p:spPr>
          <a:xfrm>
            <a:off x="457200" y="681542"/>
            <a:ext cx="6019800" cy="3880935"/>
          </a:xfrm>
          <a:prstGeom prst="rect">
            <a:avLst/>
          </a:prstGeom>
        </p:spPr>
        <p:txBody>
          <a:bodyPr vert="eaVert"/>
          <a:lstStyle>
            <a:lvl1pPr>
              <a:defRPr>
                <a:latin typeface="Arial" panose="020B0604020202020204" pitchFamily="34" charset="0"/>
                <a:cs typeface="Arial" panose="020B0604020202020204" pitchFamily="34" charset="0"/>
              </a:defRPr>
            </a:lvl1pPr>
            <a:lvl2pPr>
              <a:buFont typeface="Wingdings" pitchFamily="2" charset="2"/>
              <a:buChar char="§"/>
              <a:defRPr>
                <a:latin typeface="Arial" panose="020B0604020202020204" pitchFamily="34" charset="0"/>
                <a:cs typeface="Arial" panose="020B0604020202020204" pitchFamily="34" charset="0"/>
              </a:defRPr>
            </a:lvl2pPr>
            <a:lvl3pPr>
              <a:buFont typeface="Wingdings" pitchFamily="2" charset="2"/>
              <a:buChar char="§"/>
              <a:defRPr>
                <a:latin typeface="Arial" panose="020B0604020202020204" pitchFamily="34" charset="0"/>
                <a:cs typeface="Arial" panose="020B0604020202020204" pitchFamily="34" charset="0"/>
              </a:defRPr>
            </a:lvl3pPr>
            <a:lvl4pPr>
              <a:buFont typeface="Wingdings" pitchFamily="2" charset="2"/>
              <a:buChar char="§"/>
              <a:defRPr>
                <a:latin typeface="Arial" panose="020B0604020202020204" pitchFamily="34" charset="0"/>
                <a:cs typeface="Arial" panose="020B0604020202020204" pitchFamily="34" charset="0"/>
              </a:defRPr>
            </a:lvl4pPr>
            <a:lvl5pPr>
              <a:buFont typeface="Wingdings" pitchFamily="2" charset="2"/>
              <a:buChar cha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272280268"/>
      </p:ext>
    </p:extLst>
  </p:cSld>
  <p:clrMapOvr>
    <a:masterClrMapping/>
  </p:clrMapOvr>
  <p:transition>
    <p:sndAc>
      <p:stSnd>
        <p:snd r:embed="rId1" name="click.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702000"/>
            <a:ext cx="8229600" cy="486000"/>
          </a:xfrm>
          <a:prstGeom prst="rect">
            <a:avLst/>
          </a:prstGeom>
        </p:spPr>
        <p:txBody>
          <a:bodyPr/>
          <a:lstStyle/>
          <a:p>
            <a:r>
              <a:rPr lang="en-US"/>
              <a:t>Click to edit Master title style</a:t>
            </a:r>
            <a:endParaRPr lang="en-GB"/>
          </a:p>
        </p:txBody>
      </p:sp>
      <p:sp>
        <p:nvSpPr>
          <p:cNvPr id="3" name="Table Placeholder 2"/>
          <p:cNvSpPr>
            <a:spLocks noGrp="1"/>
          </p:cNvSpPr>
          <p:nvPr>
            <p:ph type="tbl" idx="1"/>
          </p:nvPr>
        </p:nvSpPr>
        <p:spPr>
          <a:xfrm>
            <a:off x="468318" y="1350002"/>
            <a:ext cx="8207375" cy="3232863"/>
          </a:xfrm>
          <a:prstGeom prst="rect">
            <a:avLst/>
          </a:prstGeom>
        </p:spPr>
        <p:txBody>
          <a:bodyPr rtlCol="0">
            <a:normAutofit/>
          </a:bodyPr>
          <a:lstStyle/>
          <a:p>
            <a:pPr lvl="0"/>
            <a:endParaRPr lang="en-GB" noProof="0" dirty="0"/>
          </a:p>
        </p:txBody>
      </p:sp>
    </p:spTree>
    <p:extLst>
      <p:ext uri="{BB962C8B-B14F-4D97-AF65-F5344CB8AC3E}">
        <p14:creationId xmlns:p14="http://schemas.microsoft.com/office/powerpoint/2010/main" val="2585086777"/>
      </p:ext>
    </p:extLst>
  </p:cSld>
  <p:clrMapOvr>
    <a:masterClrMapping/>
  </p:clrMapOvr>
  <p:transition>
    <p:sndAc>
      <p:stSnd>
        <p:snd r:embed="rId1" name="click.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ll green">
    <p:spTree>
      <p:nvGrpSpPr>
        <p:cNvPr id="1" name=""/>
        <p:cNvGrpSpPr/>
        <p:nvPr/>
      </p:nvGrpSpPr>
      <p:grpSpPr>
        <a:xfrm>
          <a:off x="0" y="0"/>
          <a:ext cx="0" cy="0"/>
          <a:chOff x="0" y="0"/>
          <a:chExt cx="0" cy="0"/>
        </a:xfrm>
      </p:grpSpPr>
      <p:sp>
        <p:nvSpPr>
          <p:cNvPr id="5" name="Title 1"/>
          <p:cNvSpPr>
            <a:spLocks noGrp="1"/>
          </p:cNvSpPr>
          <p:nvPr>
            <p:ph type="title"/>
          </p:nvPr>
        </p:nvSpPr>
        <p:spPr>
          <a:xfrm>
            <a:off x="457200" y="702000"/>
            <a:ext cx="8229600" cy="486000"/>
          </a:xfrm>
          <a:prstGeom prst="rect">
            <a:avLst/>
          </a:prstGeom>
        </p:spPr>
        <p:txBody>
          <a:bodyPr/>
          <a:lstStyle/>
          <a:p>
            <a:r>
              <a:rPr lang="en-US" dirty="0"/>
              <a:t>Click to edit Master title style</a:t>
            </a:r>
            <a:endParaRPr lang="en-GB" dirty="0"/>
          </a:p>
        </p:txBody>
      </p:sp>
      <p:sp>
        <p:nvSpPr>
          <p:cNvPr id="6" name="Content Placeholder 2"/>
          <p:cNvSpPr>
            <a:spLocks noGrp="1"/>
          </p:cNvSpPr>
          <p:nvPr>
            <p:ph idx="1"/>
          </p:nvPr>
        </p:nvSpPr>
        <p:spPr>
          <a:xfrm>
            <a:off x="468318" y="1383620"/>
            <a:ext cx="8207375" cy="3178857"/>
          </a:xfrm>
          <a:prstGeom prst="rect">
            <a:avLst/>
          </a:prstGeom>
        </p:spPr>
        <p:txBody>
          <a:bodyPr/>
          <a:lstStyle>
            <a:lvl1pPr marL="0" indent="0">
              <a:buFontTx/>
              <a:buNone/>
              <a:defRPr>
                <a:solidFill>
                  <a:srgbClr val="D16B31"/>
                </a:solidFill>
              </a:defRPr>
            </a:lvl1pPr>
            <a:lvl2pPr marL="342866" indent="0">
              <a:buFontTx/>
              <a:buNone/>
              <a:defRPr>
                <a:solidFill>
                  <a:srgbClr val="D16B31"/>
                </a:solidFill>
                <a:latin typeface="Arial" panose="020B0604020202020204" pitchFamily="34" charset="0"/>
                <a:cs typeface="Arial" panose="020B0604020202020204" pitchFamily="34" charset="0"/>
              </a:defRPr>
            </a:lvl2pPr>
            <a:lvl3pPr marL="685732" indent="0">
              <a:buFontTx/>
              <a:buNone/>
              <a:defRPr>
                <a:latin typeface="Arial" panose="020B0604020202020204" pitchFamily="34" charset="0"/>
                <a:cs typeface="Arial" panose="020B0604020202020204" pitchFamily="34" charset="0"/>
              </a:defRPr>
            </a:lvl3pPr>
            <a:lvl4pPr marL="1028598" indent="0">
              <a:buFontTx/>
              <a:buNone/>
              <a:defRPr>
                <a:latin typeface="Arial" panose="020B0604020202020204" pitchFamily="34" charset="0"/>
                <a:cs typeface="Arial" panose="020B0604020202020204" pitchFamily="34" charset="0"/>
              </a:defRPr>
            </a:lvl4pPr>
            <a:lvl5pPr marL="1371464" indent="0">
              <a:buFontTx/>
              <a:buNone/>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363657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estion answer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lvl1pPr marL="271439" indent="-271439" algn="l">
              <a:defRPr sz="1800" b="1">
                <a:solidFill>
                  <a:schemeClr val="tx1"/>
                </a:solidFill>
              </a:defRPr>
            </a:lvl1pPr>
          </a:lstStyle>
          <a:p>
            <a:r>
              <a:rPr lang="en-US" dirty="0"/>
              <a:t>Click to edit Master title style</a:t>
            </a:r>
            <a:endParaRPr lang="en-GB" dirty="0"/>
          </a:p>
        </p:txBody>
      </p:sp>
      <p:sp>
        <p:nvSpPr>
          <p:cNvPr id="5" name="Content Placeholder 2"/>
          <p:cNvSpPr>
            <a:spLocks noGrp="1"/>
          </p:cNvSpPr>
          <p:nvPr>
            <p:ph idx="1"/>
          </p:nvPr>
        </p:nvSpPr>
        <p:spPr>
          <a:xfrm>
            <a:off x="468318" y="1383620"/>
            <a:ext cx="8207375" cy="3178857"/>
          </a:xfrm>
          <a:prstGeom prst="rect">
            <a:avLst/>
          </a:prstGeom>
        </p:spPr>
        <p:txBody>
          <a:bodyPr/>
          <a:lstStyle>
            <a:lvl1pPr marL="0" indent="0">
              <a:buFontTx/>
              <a:buNone/>
              <a:defRPr b="0">
                <a:solidFill>
                  <a:srgbClr val="D16B31"/>
                </a:solidFill>
              </a:defRPr>
            </a:lvl1pPr>
            <a:lvl2pPr marL="342866" indent="0">
              <a:buFontTx/>
              <a:buNone/>
              <a:defRPr>
                <a:solidFill>
                  <a:srgbClr val="D16B31"/>
                </a:solidFill>
                <a:latin typeface="Arial" panose="020B0604020202020204" pitchFamily="34" charset="0"/>
                <a:cs typeface="Arial" panose="020B0604020202020204" pitchFamily="34" charset="0"/>
              </a:defRPr>
            </a:lvl2pPr>
            <a:lvl3pPr marL="685732" indent="0">
              <a:buFontTx/>
              <a:buNone/>
              <a:defRPr>
                <a:latin typeface="Arial" panose="020B0604020202020204" pitchFamily="34" charset="0"/>
                <a:cs typeface="Arial" panose="020B0604020202020204" pitchFamily="34" charset="0"/>
              </a:defRPr>
            </a:lvl3pPr>
            <a:lvl4pPr marL="1028598" indent="0">
              <a:buFontTx/>
              <a:buNone/>
              <a:defRPr>
                <a:latin typeface="Arial" panose="020B0604020202020204" pitchFamily="34" charset="0"/>
                <a:cs typeface="Arial" panose="020B0604020202020204" pitchFamily="34" charset="0"/>
              </a:defRPr>
            </a:lvl4pPr>
            <a:lvl5pPr marL="1371464" indent="0">
              <a:buFontTx/>
              <a:buNone/>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840642150"/>
      </p:ext>
    </p:extLst>
  </p:cSld>
  <p:clrMapOvr>
    <a:masterClrMapping/>
  </p:clrMapOvr>
  <p:transition>
    <p:sndAc>
      <p:stSnd>
        <p:snd r:embed="rId1" name="click.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GB"/>
          </a:p>
        </p:txBody>
      </p:sp>
      <p:sp>
        <p:nvSpPr>
          <p:cNvPr id="3" name="Subtitle 2"/>
          <p:cNvSpPr>
            <a:spLocks noGrp="1"/>
          </p:cNvSpPr>
          <p:nvPr>
            <p:ph type="subTitle" idx="1"/>
          </p:nvPr>
        </p:nvSpPr>
        <p:spPr>
          <a:xfrm>
            <a:off x="1143000" y="2701531"/>
            <a:ext cx="6858000" cy="1241822"/>
          </a:xfrm>
          <a:prstGeom prst="rect">
            <a:avLst/>
          </a:prstGeom>
        </p:spPr>
        <p:txBody>
          <a:bodyPr lIns="91432" tIns="45716" rIns="91432" bIns="45716"/>
          <a:lstStyle>
            <a:lvl1pPr marL="0" indent="0" algn="ctr">
              <a:buNone/>
              <a:defRPr sz="1800"/>
            </a:lvl1pPr>
            <a:lvl2pPr marL="342857" indent="0" algn="ctr">
              <a:buNone/>
              <a:defRPr sz="1500"/>
            </a:lvl2pPr>
            <a:lvl3pPr marL="685715" indent="0" algn="ctr">
              <a:buNone/>
              <a:defRPr sz="1400"/>
            </a:lvl3pPr>
            <a:lvl4pPr marL="1028573" indent="0" algn="ctr">
              <a:buNone/>
              <a:defRPr sz="1200"/>
            </a:lvl4pPr>
            <a:lvl5pPr marL="1371430" indent="0" algn="ctr">
              <a:buNone/>
              <a:defRPr sz="1200"/>
            </a:lvl5pPr>
            <a:lvl6pPr marL="1714289" indent="0" algn="ctr">
              <a:buNone/>
              <a:defRPr sz="1200"/>
            </a:lvl6pPr>
            <a:lvl7pPr marL="2057144" indent="0" algn="ctr">
              <a:buNone/>
              <a:defRPr sz="1200"/>
            </a:lvl7pPr>
            <a:lvl8pPr marL="2400000" indent="0" algn="ctr">
              <a:buNone/>
              <a:defRPr sz="1200"/>
            </a:lvl8pPr>
            <a:lvl9pPr marL="2742857" indent="0" algn="ctr">
              <a:buNone/>
              <a:defRPr sz="1200"/>
            </a:lvl9pPr>
          </a:lstStyle>
          <a:p>
            <a:r>
              <a:rPr lang="en-US"/>
              <a:t>Click to edit Master subtitle style</a:t>
            </a:r>
            <a:endParaRPr lang="en-GB"/>
          </a:p>
        </p:txBody>
      </p:sp>
    </p:spTree>
    <p:extLst>
      <p:ext uri="{BB962C8B-B14F-4D97-AF65-F5344CB8AC3E}">
        <p14:creationId xmlns:p14="http://schemas.microsoft.com/office/powerpoint/2010/main" val="1246081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628650" y="1369219"/>
            <a:ext cx="7886700" cy="3263504"/>
          </a:xfrm>
          <a:prstGeom prst="rect">
            <a:avLst/>
          </a:prstGeom>
        </p:spPr>
        <p:txBody>
          <a:bodyPr lIns="91432" tIns="45716" rIns="91432" bIns="45716"/>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7795164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19"/>
            <a:ext cx="7886700" cy="2139553"/>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623888" y="3442105"/>
            <a:ext cx="7886700" cy="1125140"/>
          </a:xfrm>
          <a:prstGeom prst="rect">
            <a:avLst/>
          </a:prstGeom>
        </p:spPr>
        <p:txBody>
          <a:bodyPr lIns="91432" tIns="45716" rIns="91432" bIns="45716"/>
          <a:lstStyle>
            <a:lvl1pPr marL="0" indent="0">
              <a:buNone/>
              <a:defRPr sz="1800"/>
            </a:lvl1pPr>
            <a:lvl2pPr marL="342857" indent="0">
              <a:buNone/>
              <a:defRPr sz="1500"/>
            </a:lvl2pPr>
            <a:lvl3pPr marL="685715" indent="0">
              <a:buNone/>
              <a:defRPr sz="1400"/>
            </a:lvl3pPr>
            <a:lvl4pPr marL="1028573" indent="0">
              <a:buNone/>
              <a:defRPr sz="1200"/>
            </a:lvl4pPr>
            <a:lvl5pPr marL="1371430" indent="0">
              <a:buNone/>
              <a:defRPr sz="1200"/>
            </a:lvl5pPr>
            <a:lvl6pPr marL="1714289" indent="0">
              <a:buNone/>
              <a:defRPr sz="1200"/>
            </a:lvl6pPr>
            <a:lvl7pPr marL="2057144" indent="0">
              <a:buNone/>
              <a:defRPr sz="1200"/>
            </a:lvl7pPr>
            <a:lvl8pPr marL="2400000" indent="0">
              <a:buNone/>
              <a:defRPr sz="1200"/>
            </a:lvl8pPr>
            <a:lvl9pPr marL="2742857" indent="0">
              <a:buNone/>
              <a:defRPr sz="1200"/>
            </a:lvl9pPr>
          </a:lstStyle>
          <a:p>
            <a:pPr lvl="0"/>
            <a:r>
              <a:rPr lang="en-US"/>
              <a:t>Edit Master text styles</a:t>
            </a:r>
          </a:p>
        </p:txBody>
      </p:sp>
    </p:spTree>
    <p:extLst>
      <p:ext uri="{BB962C8B-B14F-4D97-AF65-F5344CB8AC3E}">
        <p14:creationId xmlns:p14="http://schemas.microsoft.com/office/powerpoint/2010/main" val="12812235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369219"/>
            <a:ext cx="3867150" cy="3263504"/>
          </a:xfrm>
          <a:prstGeom prst="rect">
            <a:avLst/>
          </a:prstGeom>
        </p:spPr>
        <p:txBody>
          <a:bodyPr lIns="91432" tIns="45716" rIns="91432" bIns="45716"/>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369219"/>
            <a:ext cx="3867150" cy="3263504"/>
          </a:xfrm>
          <a:prstGeom prst="rect">
            <a:avLst/>
          </a:prstGeom>
        </p:spPr>
        <p:txBody>
          <a:bodyPr lIns="91432" tIns="45716" rIns="91432" bIns="45716"/>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0801799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273847"/>
            <a:ext cx="7886700" cy="994172"/>
          </a:xfrm>
        </p:spPr>
        <p:txBody>
          <a:bodyPr/>
          <a:lstStyle/>
          <a:p>
            <a:r>
              <a:rPr lang="en-US"/>
              <a:t>Click to edit Master title style</a:t>
            </a:r>
            <a:endParaRPr lang="en-GB"/>
          </a:p>
        </p:txBody>
      </p:sp>
      <p:sp>
        <p:nvSpPr>
          <p:cNvPr id="3" name="Text Placeholder 2"/>
          <p:cNvSpPr>
            <a:spLocks noGrp="1"/>
          </p:cNvSpPr>
          <p:nvPr>
            <p:ph type="body" idx="1"/>
          </p:nvPr>
        </p:nvSpPr>
        <p:spPr>
          <a:xfrm>
            <a:off x="630245" y="1260872"/>
            <a:ext cx="3868737" cy="617934"/>
          </a:xfrm>
          <a:prstGeom prst="rect">
            <a:avLst/>
          </a:prstGeom>
        </p:spPr>
        <p:txBody>
          <a:bodyPr lIns="91432" tIns="45716" rIns="91432" bIns="45716" anchor="b"/>
          <a:lstStyle>
            <a:lvl1pPr marL="0" indent="0">
              <a:buNone/>
              <a:defRPr sz="1800" b="1"/>
            </a:lvl1pPr>
            <a:lvl2pPr marL="342857" indent="0">
              <a:buNone/>
              <a:defRPr sz="1500" b="1"/>
            </a:lvl2pPr>
            <a:lvl3pPr marL="685715" indent="0">
              <a:buNone/>
              <a:defRPr sz="1400" b="1"/>
            </a:lvl3pPr>
            <a:lvl4pPr marL="1028573" indent="0">
              <a:buNone/>
              <a:defRPr sz="1200" b="1"/>
            </a:lvl4pPr>
            <a:lvl5pPr marL="1371430" indent="0">
              <a:buNone/>
              <a:defRPr sz="1200" b="1"/>
            </a:lvl5pPr>
            <a:lvl6pPr marL="1714289" indent="0">
              <a:buNone/>
              <a:defRPr sz="1200" b="1"/>
            </a:lvl6pPr>
            <a:lvl7pPr marL="2057144" indent="0">
              <a:buNone/>
              <a:defRPr sz="1200" b="1"/>
            </a:lvl7pPr>
            <a:lvl8pPr marL="2400000" indent="0">
              <a:buNone/>
              <a:defRPr sz="1200" b="1"/>
            </a:lvl8pPr>
            <a:lvl9pPr marL="2742857" indent="0">
              <a:buNone/>
              <a:defRPr sz="1200" b="1"/>
            </a:lvl9pPr>
          </a:lstStyle>
          <a:p>
            <a:pPr lvl="0"/>
            <a:r>
              <a:rPr lang="en-US"/>
              <a:t>Edit Master text styles</a:t>
            </a:r>
          </a:p>
        </p:txBody>
      </p:sp>
      <p:sp>
        <p:nvSpPr>
          <p:cNvPr id="4" name="Content Placeholder 3"/>
          <p:cNvSpPr>
            <a:spLocks noGrp="1"/>
          </p:cNvSpPr>
          <p:nvPr>
            <p:ph sz="half" idx="2"/>
          </p:nvPr>
        </p:nvSpPr>
        <p:spPr>
          <a:xfrm>
            <a:off x="630245" y="1878806"/>
            <a:ext cx="3868737" cy="2763441"/>
          </a:xfrm>
          <a:prstGeom prst="rect">
            <a:avLst/>
          </a:prstGeom>
        </p:spPr>
        <p:txBody>
          <a:bodyPr lIns="91432" tIns="45716" rIns="91432" bIns="45716"/>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260872"/>
            <a:ext cx="3887788" cy="617934"/>
          </a:xfrm>
          <a:prstGeom prst="rect">
            <a:avLst/>
          </a:prstGeom>
        </p:spPr>
        <p:txBody>
          <a:bodyPr lIns="91432" tIns="45716" rIns="91432" bIns="45716" anchor="b"/>
          <a:lstStyle>
            <a:lvl1pPr marL="0" indent="0">
              <a:buNone/>
              <a:defRPr sz="1800" b="1"/>
            </a:lvl1pPr>
            <a:lvl2pPr marL="342857" indent="0">
              <a:buNone/>
              <a:defRPr sz="1500" b="1"/>
            </a:lvl2pPr>
            <a:lvl3pPr marL="685715" indent="0">
              <a:buNone/>
              <a:defRPr sz="1400" b="1"/>
            </a:lvl3pPr>
            <a:lvl4pPr marL="1028573" indent="0">
              <a:buNone/>
              <a:defRPr sz="1200" b="1"/>
            </a:lvl4pPr>
            <a:lvl5pPr marL="1371430" indent="0">
              <a:buNone/>
              <a:defRPr sz="1200" b="1"/>
            </a:lvl5pPr>
            <a:lvl6pPr marL="1714289" indent="0">
              <a:buNone/>
              <a:defRPr sz="1200" b="1"/>
            </a:lvl6pPr>
            <a:lvl7pPr marL="2057144" indent="0">
              <a:buNone/>
              <a:defRPr sz="1200" b="1"/>
            </a:lvl7pPr>
            <a:lvl8pPr marL="2400000" indent="0">
              <a:buNone/>
              <a:defRPr sz="1200" b="1"/>
            </a:lvl8pPr>
            <a:lvl9pPr marL="2742857" indent="0">
              <a:buNone/>
              <a:defRPr sz="1200" b="1"/>
            </a:lvl9pPr>
          </a:lstStyle>
          <a:p>
            <a:pPr lvl="0"/>
            <a:r>
              <a:rPr lang="en-US"/>
              <a:t>Edit Master text styles</a:t>
            </a:r>
          </a:p>
        </p:txBody>
      </p:sp>
      <p:sp>
        <p:nvSpPr>
          <p:cNvPr id="6" name="Content Placeholder 5"/>
          <p:cNvSpPr>
            <a:spLocks noGrp="1"/>
          </p:cNvSpPr>
          <p:nvPr>
            <p:ph sz="quarter" idx="4"/>
          </p:nvPr>
        </p:nvSpPr>
        <p:spPr>
          <a:xfrm>
            <a:off x="4629150" y="1878806"/>
            <a:ext cx="3887788" cy="2763441"/>
          </a:xfrm>
          <a:prstGeom prst="rect">
            <a:avLst/>
          </a:prstGeom>
        </p:spPr>
        <p:txBody>
          <a:bodyPr lIns="91432" tIns="45716" rIns="91432" bIns="45716"/>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53759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2000"/>
            <a:ext cx="8229600" cy="486000"/>
          </a:xfrm>
          <a:prstGeom prst="rect">
            <a:avLst/>
          </a:prstGeom>
        </p:spPr>
        <p:txBody>
          <a:bodyPr/>
          <a:lstStyle/>
          <a:p>
            <a:r>
              <a:rPr lang="en-US" dirty="0"/>
              <a:t>Click to edit Master title style</a:t>
            </a:r>
            <a:endParaRPr lang="en-GB" dirty="0"/>
          </a:p>
        </p:txBody>
      </p:sp>
      <p:sp>
        <p:nvSpPr>
          <p:cNvPr id="3" name="Content Placeholder 2"/>
          <p:cNvSpPr>
            <a:spLocks noGrp="1"/>
          </p:cNvSpPr>
          <p:nvPr>
            <p:ph idx="1"/>
          </p:nvPr>
        </p:nvSpPr>
        <p:spPr>
          <a:xfrm>
            <a:off x="468318" y="1383620"/>
            <a:ext cx="8207375" cy="3178857"/>
          </a:xfrm>
          <a:prstGeom prst="rect">
            <a:avLst/>
          </a:prstGeom>
        </p:spPr>
        <p:txBody>
          <a:bodyPr/>
          <a:lstStyle>
            <a:lvl1pPr>
              <a:buFont typeface="Wingdings" pitchFamily="2" charset="2"/>
              <a:buChar char="§"/>
              <a:defRPr/>
            </a:lvl1pPr>
            <a:lvl2pPr>
              <a:buFont typeface="Wingdings" pitchFamily="2" charset="2"/>
              <a:buChar char="§"/>
              <a:defRPr>
                <a:latin typeface="Arial" panose="020B0604020202020204" pitchFamily="34" charset="0"/>
                <a:cs typeface="Arial" panose="020B0604020202020204" pitchFamily="34" charset="0"/>
              </a:defRPr>
            </a:lvl2pPr>
            <a:lvl3pPr>
              <a:buFont typeface="Wingdings" pitchFamily="2" charset="2"/>
              <a:buChar char="§"/>
              <a:defRPr>
                <a:latin typeface="Arial" panose="020B0604020202020204" pitchFamily="34" charset="0"/>
                <a:cs typeface="Arial" panose="020B0604020202020204" pitchFamily="34" charset="0"/>
              </a:defRPr>
            </a:lvl3pPr>
            <a:lvl4pPr>
              <a:buFont typeface="Wingdings" pitchFamily="2" charset="2"/>
              <a:buChar char="§"/>
              <a:defRPr>
                <a:latin typeface="Arial" panose="020B0604020202020204" pitchFamily="34" charset="0"/>
                <a:cs typeface="Arial" panose="020B0604020202020204" pitchFamily="34" charset="0"/>
              </a:defRPr>
            </a:lvl4pPr>
            <a:lvl5pPr>
              <a:buFont typeface="Wingdings" pitchFamily="2" charset="2"/>
              <a:buChar cha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959998616"/>
      </p:ext>
    </p:extLst>
  </p:cSld>
  <p:clrMapOvr>
    <a:masterClrMapping/>
  </p:clrMapOvr>
  <p:transition>
    <p:sndAc>
      <p:stSnd>
        <p:snd r:embed="rId1" name="click.wav"/>
      </p:stSnd>
    </p:sndAc>
  </p:transition>
  <p:extLst>
    <p:ext uri="{DCECCB84-F9BA-43D5-87BE-67443E8EF086}">
      <p15:sldGuideLst xmlns:p15="http://schemas.microsoft.com/office/powerpoint/2012/main">
        <p15:guide id="1" orient="horz" pos="1620" userDrawn="1">
          <p15:clr>
            <a:srgbClr val="FBAE40"/>
          </p15:clr>
        </p15:guide>
        <p15:guide id="2" pos="216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6265962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3208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54" y="342900"/>
            <a:ext cx="2949575" cy="120015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3887788" y="740585"/>
            <a:ext cx="4629150" cy="3655219"/>
          </a:xfrm>
          <a:prstGeom prst="rect">
            <a:avLst/>
          </a:prstGeom>
        </p:spPr>
        <p:txBody>
          <a:bodyPr lIns="91432" tIns="45716" rIns="91432" bIns="45716"/>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54" y="1543052"/>
            <a:ext cx="2949575" cy="2858691"/>
          </a:xfrm>
          <a:prstGeom prst="rect">
            <a:avLst/>
          </a:prstGeom>
        </p:spPr>
        <p:txBody>
          <a:bodyPr lIns="91432" tIns="45716" rIns="91432" bIns="45716"/>
          <a:lstStyle>
            <a:lvl1pPr marL="0" indent="0">
              <a:buNone/>
              <a:defRPr sz="1200"/>
            </a:lvl1pPr>
            <a:lvl2pPr marL="342857" indent="0">
              <a:buNone/>
              <a:defRPr sz="1100"/>
            </a:lvl2pPr>
            <a:lvl3pPr marL="685715" indent="0">
              <a:buNone/>
              <a:defRPr sz="900"/>
            </a:lvl3pPr>
            <a:lvl4pPr marL="1028573" indent="0">
              <a:buNone/>
              <a:defRPr sz="800"/>
            </a:lvl4pPr>
            <a:lvl5pPr marL="1371430" indent="0">
              <a:buNone/>
              <a:defRPr sz="800"/>
            </a:lvl5pPr>
            <a:lvl6pPr marL="1714289" indent="0">
              <a:buNone/>
              <a:defRPr sz="800"/>
            </a:lvl6pPr>
            <a:lvl7pPr marL="2057144" indent="0">
              <a:buNone/>
              <a:defRPr sz="800"/>
            </a:lvl7pPr>
            <a:lvl8pPr marL="2400000" indent="0">
              <a:buNone/>
              <a:defRPr sz="800"/>
            </a:lvl8pPr>
            <a:lvl9pPr marL="2742857" indent="0">
              <a:buNone/>
              <a:defRPr sz="800"/>
            </a:lvl9pPr>
          </a:lstStyle>
          <a:p>
            <a:pPr lvl="0"/>
            <a:r>
              <a:rPr lang="en-US"/>
              <a:t>Edit Master text styles</a:t>
            </a:r>
          </a:p>
        </p:txBody>
      </p:sp>
    </p:spTree>
    <p:extLst>
      <p:ext uri="{BB962C8B-B14F-4D97-AF65-F5344CB8AC3E}">
        <p14:creationId xmlns:p14="http://schemas.microsoft.com/office/powerpoint/2010/main" val="41923059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54" y="342900"/>
            <a:ext cx="2949575" cy="120015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788" y="740585"/>
            <a:ext cx="4629150" cy="3655219"/>
          </a:xfrm>
          <a:prstGeom prst="rect">
            <a:avLst/>
          </a:prstGeom>
        </p:spPr>
        <p:txBody>
          <a:bodyPr lIns="91432" tIns="45716" rIns="91432" bIns="45716"/>
          <a:lstStyle>
            <a:lvl1pPr marL="0" indent="0">
              <a:buNone/>
              <a:defRPr sz="2400"/>
            </a:lvl1pPr>
            <a:lvl2pPr marL="342857" indent="0">
              <a:buNone/>
              <a:defRPr sz="2100"/>
            </a:lvl2pPr>
            <a:lvl3pPr marL="685715" indent="0">
              <a:buNone/>
              <a:defRPr sz="1800"/>
            </a:lvl3pPr>
            <a:lvl4pPr marL="1028573" indent="0">
              <a:buNone/>
              <a:defRPr sz="1500"/>
            </a:lvl4pPr>
            <a:lvl5pPr marL="1371430" indent="0">
              <a:buNone/>
              <a:defRPr sz="1500"/>
            </a:lvl5pPr>
            <a:lvl6pPr marL="1714289" indent="0">
              <a:buNone/>
              <a:defRPr sz="1500"/>
            </a:lvl6pPr>
            <a:lvl7pPr marL="2057144" indent="0">
              <a:buNone/>
              <a:defRPr sz="1500"/>
            </a:lvl7pPr>
            <a:lvl8pPr marL="2400000" indent="0">
              <a:buNone/>
              <a:defRPr sz="1500"/>
            </a:lvl8pPr>
            <a:lvl9pPr marL="2742857" indent="0">
              <a:buNone/>
              <a:defRPr sz="1500"/>
            </a:lvl9pPr>
          </a:lstStyle>
          <a:p>
            <a:endParaRPr lang="en-GB"/>
          </a:p>
        </p:txBody>
      </p:sp>
      <p:sp>
        <p:nvSpPr>
          <p:cNvPr id="4" name="Text Placeholder 3"/>
          <p:cNvSpPr>
            <a:spLocks noGrp="1"/>
          </p:cNvSpPr>
          <p:nvPr>
            <p:ph type="body" sz="half" idx="2"/>
          </p:nvPr>
        </p:nvSpPr>
        <p:spPr>
          <a:xfrm>
            <a:off x="630254" y="1543052"/>
            <a:ext cx="2949575" cy="2858691"/>
          </a:xfrm>
          <a:prstGeom prst="rect">
            <a:avLst/>
          </a:prstGeom>
        </p:spPr>
        <p:txBody>
          <a:bodyPr lIns="91432" tIns="45716" rIns="91432" bIns="45716"/>
          <a:lstStyle>
            <a:lvl1pPr marL="0" indent="0">
              <a:buNone/>
              <a:defRPr sz="1200"/>
            </a:lvl1pPr>
            <a:lvl2pPr marL="342857" indent="0">
              <a:buNone/>
              <a:defRPr sz="1100"/>
            </a:lvl2pPr>
            <a:lvl3pPr marL="685715" indent="0">
              <a:buNone/>
              <a:defRPr sz="900"/>
            </a:lvl3pPr>
            <a:lvl4pPr marL="1028573" indent="0">
              <a:buNone/>
              <a:defRPr sz="800"/>
            </a:lvl4pPr>
            <a:lvl5pPr marL="1371430" indent="0">
              <a:buNone/>
              <a:defRPr sz="800"/>
            </a:lvl5pPr>
            <a:lvl6pPr marL="1714289" indent="0">
              <a:buNone/>
              <a:defRPr sz="800"/>
            </a:lvl6pPr>
            <a:lvl7pPr marL="2057144" indent="0">
              <a:buNone/>
              <a:defRPr sz="800"/>
            </a:lvl7pPr>
            <a:lvl8pPr marL="2400000" indent="0">
              <a:buNone/>
              <a:defRPr sz="800"/>
            </a:lvl8pPr>
            <a:lvl9pPr marL="2742857" indent="0">
              <a:buNone/>
              <a:defRPr sz="800"/>
            </a:lvl9pPr>
          </a:lstStyle>
          <a:p>
            <a:pPr lvl="0"/>
            <a:r>
              <a:rPr lang="en-US"/>
              <a:t>Edit Master text styles</a:t>
            </a:r>
          </a:p>
        </p:txBody>
      </p:sp>
    </p:spTree>
    <p:extLst>
      <p:ext uri="{BB962C8B-B14F-4D97-AF65-F5344CB8AC3E}">
        <p14:creationId xmlns:p14="http://schemas.microsoft.com/office/powerpoint/2010/main" val="23387766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628650" y="1369219"/>
            <a:ext cx="7886700" cy="3263504"/>
          </a:xfrm>
          <a:prstGeom prst="rect">
            <a:avLst/>
          </a:prstGeom>
        </p:spPr>
        <p:txBody>
          <a:bodyPr vert="eaVert" lIns="91432" tIns="45716" rIns="91432" bIns="45716"/>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4221770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46838" y="40481"/>
            <a:ext cx="2068512" cy="4592241"/>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39724" y="40481"/>
            <a:ext cx="6054725" cy="4592241"/>
          </a:xfrm>
          <a:prstGeom prst="rect">
            <a:avLst/>
          </a:prstGeom>
        </p:spPr>
        <p:txBody>
          <a:bodyPr vert="eaVert" lIns="91432" tIns="45716" rIns="91432" bIns="45716"/>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0725435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3"/>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a:prstGeom prst="rect">
            <a:avLst/>
          </a:prstGeom>
        </p:spPr>
        <p:txBody>
          <a:bodyPr lIns="91432" tIns="45716" rIns="91432" bIns="45716"/>
          <a:lstStyle>
            <a:lvl1pPr marL="0" indent="0" algn="ctr">
              <a:buNone/>
              <a:defRPr/>
            </a:lvl1pPr>
            <a:lvl2pPr marL="457154" indent="0" algn="ctr">
              <a:buNone/>
              <a:defRPr/>
            </a:lvl2pPr>
            <a:lvl3pPr marL="914310" indent="0" algn="ctr">
              <a:buNone/>
              <a:defRPr/>
            </a:lvl3pPr>
            <a:lvl4pPr marL="1371464" indent="0" algn="ctr">
              <a:buNone/>
              <a:defRPr/>
            </a:lvl4pPr>
            <a:lvl5pPr marL="1828619" indent="0" algn="ctr">
              <a:buNone/>
              <a:defRPr/>
            </a:lvl5pPr>
            <a:lvl6pPr marL="2285772" indent="0" algn="ctr">
              <a:buNone/>
              <a:defRPr/>
            </a:lvl6pPr>
            <a:lvl7pPr marL="2742926" indent="0" algn="ctr">
              <a:buNone/>
              <a:defRPr/>
            </a:lvl7pPr>
            <a:lvl8pPr marL="3200080" indent="0" algn="ctr">
              <a:buNone/>
              <a:defRPr/>
            </a:lvl8pPr>
            <a:lvl9pPr marL="3657235"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3732550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57200" y="1200151"/>
            <a:ext cx="8229600" cy="3394472"/>
          </a:xfrm>
          <a:prstGeom prst="rect">
            <a:avLst/>
          </a:prstGeom>
        </p:spPr>
        <p:txBody>
          <a:bodyPr lIns="91432" tIns="45716" rIns="91432" bIns="45716"/>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67372981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a:prstGeom prst="rect">
            <a:avLst/>
          </a:prstGeom>
        </p:spPr>
        <p:txBody>
          <a:bodyPr lIns="91432" tIns="45716" rIns="91432" bIns="45716" anchor="b"/>
          <a:lstStyle>
            <a:lvl1pPr marL="0" indent="0">
              <a:buNone/>
              <a:defRPr sz="2000"/>
            </a:lvl1pPr>
            <a:lvl2pPr marL="457154" indent="0">
              <a:buNone/>
              <a:defRPr sz="1800"/>
            </a:lvl2pPr>
            <a:lvl3pPr marL="914310" indent="0">
              <a:buNone/>
              <a:defRPr sz="1600"/>
            </a:lvl3pPr>
            <a:lvl4pPr marL="1371464" indent="0">
              <a:buNone/>
              <a:defRPr sz="1400"/>
            </a:lvl4pPr>
            <a:lvl5pPr marL="1828619" indent="0">
              <a:buNone/>
              <a:defRPr sz="1400"/>
            </a:lvl5pPr>
            <a:lvl6pPr marL="2285772" indent="0">
              <a:buNone/>
              <a:defRPr sz="1400"/>
            </a:lvl6pPr>
            <a:lvl7pPr marL="2742926" indent="0">
              <a:buNone/>
              <a:defRPr sz="1400"/>
            </a:lvl7pPr>
            <a:lvl8pPr marL="3200080" indent="0">
              <a:buNone/>
              <a:defRPr sz="1400"/>
            </a:lvl8pPr>
            <a:lvl9pPr marL="3657235" indent="0">
              <a:buNone/>
              <a:defRPr sz="1400"/>
            </a:lvl9pPr>
          </a:lstStyle>
          <a:p>
            <a:pPr lvl="0"/>
            <a:r>
              <a:rPr lang="en-US"/>
              <a:t>Click to edit Master text styles</a:t>
            </a:r>
          </a:p>
        </p:txBody>
      </p:sp>
    </p:spTree>
    <p:extLst>
      <p:ext uri="{BB962C8B-B14F-4D97-AF65-F5344CB8AC3E}">
        <p14:creationId xmlns:p14="http://schemas.microsoft.com/office/powerpoint/2010/main" val="3862331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200151"/>
            <a:ext cx="4038600" cy="3394472"/>
          </a:xfrm>
          <a:prstGeom prst="rect">
            <a:avLst/>
          </a:prstGeom>
        </p:spPr>
        <p:txBody>
          <a:bodyPr lIns="91432" tIns="45716" rIns="91432" bIns="45716"/>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200151"/>
            <a:ext cx="4038600" cy="3394472"/>
          </a:xfrm>
          <a:prstGeom prst="rect">
            <a:avLst/>
          </a:prstGeom>
        </p:spPr>
        <p:txBody>
          <a:bodyPr lIns="91432" tIns="45716" rIns="91432" bIns="45716"/>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578909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anchor="t"/>
          <a:lstStyle>
            <a:lvl1pPr algn="l">
              <a:defRPr sz="3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180035"/>
            <a:ext cx="7772400" cy="1125140"/>
          </a:xfrm>
          <a:prstGeom prst="rect">
            <a:avLst/>
          </a:prstGeom>
        </p:spPr>
        <p:txBody>
          <a:bodyPr anchor="b"/>
          <a:lstStyle>
            <a:lvl1pPr marL="0" indent="0">
              <a:buNone/>
              <a:defRPr sz="1500"/>
            </a:lvl1pPr>
            <a:lvl2pPr marL="342866" indent="0">
              <a:buNone/>
              <a:defRPr sz="1400"/>
            </a:lvl2pPr>
            <a:lvl3pPr marL="685732" indent="0">
              <a:buNone/>
              <a:defRPr sz="1200"/>
            </a:lvl3pPr>
            <a:lvl4pPr marL="1028598" indent="0">
              <a:buNone/>
              <a:defRPr sz="1100"/>
            </a:lvl4pPr>
            <a:lvl5pPr marL="1371464" indent="0">
              <a:buNone/>
              <a:defRPr sz="1100"/>
            </a:lvl5pPr>
            <a:lvl6pPr marL="1714331" indent="0">
              <a:buNone/>
              <a:defRPr sz="1100"/>
            </a:lvl6pPr>
            <a:lvl7pPr marL="2057195" indent="0">
              <a:buNone/>
              <a:defRPr sz="1100"/>
            </a:lvl7pPr>
            <a:lvl8pPr marL="2400060" indent="0">
              <a:buNone/>
              <a:defRPr sz="1100"/>
            </a:lvl8pPr>
            <a:lvl9pPr marL="2742926" indent="0">
              <a:buNone/>
              <a:defRPr sz="1100"/>
            </a:lvl9pPr>
          </a:lstStyle>
          <a:p>
            <a:pPr lvl="0"/>
            <a:r>
              <a:rPr lang="en-US" dirty="0"/>
              <a:t>Click to edit Master text styles</a:t>
            </a:r>
          </a:p>
        </p:txBody>
      </p:sp>
    </p:spTree>
    <p:extLst>
      <p:ext uri="{BB962C8B-B14F-4D97-AF65-F5344CB8AC3E}">
        <p14:creationId xmlns:p14="http://schemas.microsoft.com/office/powerpoint/2010/main" val="3133298666"/>
      </p:ext>
    </p:extLst>
  </p:cSld>
  <p:clrMapOvr>
    <a:masterClrMapping/>
  </p:clrMapOvr>
  <p:transition>
    <p:sndAc>
      <p:stSnd>
        <p:snd r:embed="rId1" name="click.wav"/>
      </p:stSnd>
    </p:sndAc>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a:prstGeom prst="rect">
            <a:avLst/>
          </a:prstGeom>
        </p:spPr>
        <p:txBody>
          <a:bodyPr lIns="91432" tIns="45716" rIns="91432" bIns="45716" anchor="b"/>
          <a:lstStyle>
            <a:lvl1pPr marL="0" indent="0">
              <a:buNone/>
              <a:defRPr sz="2400" b="1"/>
            </a:lvl1pPr>
            <a:lvl2pPr marL="457154" indent="0">
              <a:buNone/>
              <a:defRPr sz="2000" b="1"/>
            </a:lvl2pPr>
            <a:lvl3pPr marL="914310" indent="0">
              <a:buNone/>
              <a:defRPr sz="1800" b="1"/>
            </a:lvl3pPr>
            <a:lvl4pPr marL="1371464" indent="0">
              <a:buNone/>
              <a:defRPr sz="1600" b="1"/>
            </a:lvl4pPr>
            <a:lvl5pPr marL="1828619" indent="0">
              <a:buNone/>
              <a:defRPr sz="1600" b="1"/>
            </a:lvl5pPr>
            <a:lvl6pPr marL="2285772" indent="0">
              <a:buNone/>
              <a:defRPr sz="1600" b="1"/>
            </a:lvl6pPr>
            <a:lvl7pPr marL="2742926" indent="0">
              <a:buNone/>
              <a:defRPr sz="1600" b="1"/>
            </a:lvl7pPr>
            <a:lvl8pPr marL="3200080" indent="0">
              <a:buNone/>
              <a:defRPr sz="1600" b="1"/>
            </a:lvl8pPr>
            <a:lvl9pPr marL="3657235"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a:prstGeom prst="rect">
            <a:avLst/>
          </a:prstGeom>
        </p:spPr>
        <p:txBody>
          <a:bodyPr lIns="91432" tIns="45716" rIns="91432" bIns="45716"/>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30" y="1151335"/>
            <a:ext cx="4041775" cy="479822"/>
          </a:xfrm>
          <a:prstGeom prst="rect">
            <a:avLst/>
          </a:prstGeom>
        </p:spPr>
        <p:txBody>
          <a:bodyPr lIns="91432" tIns="45716" rIns="91432" bIns="45716" anchor="b"/>
          <a:lstStyle>
            <a:lvl1pPr marL="0" indent="0">
              <a:buNone/>
              <a:defRPr sz="2400" b="1"/>
            </a:lvl1pPr>
            <a:lvl2pPr marL="457154" indent="0">
              <a:buNone/>
              <a:defRPr sz="2000" b="1"/>
            </a:lvl2pPr>
            <a:lvl3pPr marL="914310" indent="0">
              <a:buNone/>
              <a:defRPr sz="1800" b="1"/>
            </a:lvl3pPr>
            <a:lvl4pPr marL="1371464" indent="0">
              <a:buNone/>
              <a:defRPr sz="1600" b="1"/>
            </a:lvl4pPr>
            <a:lvl5pPr marL="1828619" indent="0">
              <a:buNone/>
              <a:defRPr sz="1600" b="1"/>
            </a:lvl5pPr>
            <a:lvl6pPr marL="2285772" indent="0">
              <a:buNone/>
              <a:defRPr sz="1600" b="1"/>
            </a:lvl6pPr>
            <a:lvl7pPr marL="2742926" indent="0">
              <a:buNone/>
              <a:defRPr sz="1600" b="1"/>
            </a:lvl7pPr>
            <a:lvl8pPr marL="3200080" indent="0">
              <a:buNone/>
              <a:defRPr sz="1600" b="1"/>
            </a:lvl8pPr>
            <a:lvl9pPr marL="3657235"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0" y="1631156"/>
            <a:ext cx="4041775" cy="2963466"/>
          </a:xfrm>
          <a:prstGeom prst="rect">
            <a:avLst/>
          </a:prstGeom>
        </p:spPr>
        <p:txBody>
          <a:bodyPr lIns="91432" tIns="45716" rIns="91432" bIns="45716"/>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4183044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6597640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17392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92"/>
            <a:ext cx="5111750" cy="4389835"/>
          </a:xfrm>
          <a:prstGeom prst="rect">
            <a:avLst/>
          </a:prstGeom>
        </p:spPr>
        <p:txBody>
          <a:bodyPr lIns="91432" tIns="45716" rIns="91432" bIns="45716"/>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2" y="1076328"/>
            <a:ext cx="3008313" cy="3518297"/>
          </a:xfrm>
          <a:prstGeom prst="rect">
            <a:avLst/>
          </a:prstGeom>
        </p:spPr>
        <p:txBody>
          <a:bodyPr lIns="91432" tIns="45716" rIns="91432" bIns="45716"/>
          <a:lstStyle>
            <a:lvl1pPr marL="0" indent="0">
              <a:buNone/>
              <a:defRPr sz="1400"/>
            </a:lvl1pPr>
            <a:lvl2pPr marL="457154" indent="0">
              <a:buNone/>
              <a:defRPr sz="1200"/>
            </a:lvl2pPr>
            <a:lvl3pPr marL="914310" indent="0">
              <a:buNone/>
              <a:defRPr sz="1000"/>
            </a:lvl3pPr>
            <a:lvl4pPr marL="1371464" indent="0">
              <a:buNone/>
              <a:defRPr sz="900"/>
            </a:lvl4pPr>
            <a:lvl5pPr marL="1828619" indent="0">
              <a:buNone/>
              <a:defRPr sz="900"/>
            </a:lvl5pPr>
            <a:lvl6pPr marL="2285772" indent="0">
              <a:buNone/>
              <a:defRPr sz="900"/>
            </a:lvl6pPr>
            <a:lvl7pPr marL="2742926" indent="0">
              <a:buNone/>
              <a:defRPr sz="900"/>
            </a:lvl7pPr>
            <a:lvl8pPr marL="3200080" indent="0">
              <a:buNone/>
              <a:defRPr sz="900"/>
            </a:lvl8pPr>
            <a:lvl9pPr marL="3657235" indent="0">
              <a:buNone/>
              <a:defRPr sz="900"/>
            </a:lvl9pPr>
          </a:lstStyle>
          <a:p>
            <a:pPr lvl="0"/>
            <a:r>
              <a:rPr lang="en-US"/>
              <a:t>Click to edit Master text styles</a:t>
            </a:r>
          </a:p>
        </p:txBody>
      </p:sp>
    </p:spTree>
    <p:extLst>
      <p:ext uri="{BB962C8B-B14F-4D97-AF65-F5344CB8AC3E}">
        <p14:creationId xmlns:p14="http://schemas.microsoft.com/office/powerpoint/2010/main" val="372277682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a:prstGeom prst="rect">
            <a:avLst/>
          </a:prstGeom>
        </p:spPr>
        <p:txBody>
          <a:bodyPr lIns="91432" tIns="45716" rIns="91432" bIns="45716"/>
          <a:lstStyle>
            <a:lvl1pPr marL="0" indent="0">
              <a:buNone/>
              <a:defRPr sz="3200"/>
            </a:lvl1pPr>
            <a:lvl2pPr marL="457154" indent="0">
              <a:buNone/>
              <a:defRPr sz="2800"/>
            </a:lvl2pPr>
            <a:lvl3pPr marL="914310" indent="0">
              <a:buNone/>
              <a:defRPr sz="2400"/>
            </a:lvl3pPr>
            <a:lvl4pPr marL="1371464" indent="0">
              <a:buNone/>
              <a:defRPr sz="2000"/>
            </a:lvl4pPr>
            <a:lvl5pPr marL="1828619" indent="0">
              <a:buNone/>
              <a:defRPr sz="2000"/>
            </a:lvl5pPr>
            <a:lvl6pPr marL="2285772" indent="0">
              <a:buNone/>
              <a:defRPr sz="2000"/>
            </a:lvl6pPr>
            <a:lvl7pPr marL="2742926" indent="0">
              <a:buNone/>
              <a:defRPr sz="2000"/>
            </a:lvl7pPr>
            <a:lvl8pPr marL="3200080" indent="0">
              <a:buNone/>
              <a:defRPr sz="2000"/>
            </a:lvl8pPr>
            <a:lvl9pPr marL="3657235" indent="0">
              <a:buNone/>
              <a:defRPr sz="2000"/>
            </a:lvl9pPr>
          </a:lstStyle>
          <a:p>
            <a:endParaRPr lang="en-GB"/>
          </a:p>
        </p:txBody>
      </p:sp>
      <p:sp>
        <p:nvSpPr>
          <p:cNvPr id="4" name="Text Placeholder 3"/>
          <p:cNvSpPr>
            <a:spLocks noGrp="1"/>
          </p:cNvSpPr>
          <p:nvPr>
            <p:ph type="body" sz="half" idx="2"/>
          </p:nvPr>
        </p:nvSpPr>
        <p:spPr>
          <a:xfrm>
            <a:off x="1792288" y="4025507"/>
            <a:ext cx="5486400" cy="603647"/>
          </a:xfrm>
          <a:prstGeom prst="rect">
            <a:avLst/>
          </a:prstGeom>
        </p:spPr>
        <p:txBody>
          <a:bodyPr lIns="91432" tIns="45716" rIns="91432" bIns="45716"/>
          <a:lstStyle>
            <a:lvl1pPr marL="0" indent="0">
              <a:buNone/>
              <a:defRPr sz="1400"/>
            </a:lvl1pPr>
            <a:lvl2pPr marL="457154" indent="0">
              <a:buNone/>
              <a:defRPr sz="1200"/>
            </a:lvl2pPr>
            <a:lvl3pPr marL="914310" indent="0">
              <a:buNone/>
              <a:defRPr sz="1000"/>
            </a:lvl3pPr>
            <a:lvl4pPr marL="1371464" indent="0">
              <a:buNone/>
              <a:defRPr sz="900"/>
            </a:lvl4pPr>
            <a:lvl5pPr marL="1828619" indent="0">
              <a:buNone/>
              <a:defRPr sz="900"/>
            </a:lvl5pPr>
            <a:lvl6pPr marL="2285772" indent="0">
              <a:buNone/>
              <a:defRPr sz="900"/>
            </a:lvl6pPr>
            <a:lvl7pPr marL="2742926" indent="0">
              <a:buNone/>
              <a:defRPr sz="900"/>
            </a:lvl7pPr>
            <a:lvl8pPr marL="3200080" indent="0">
              <a:buNone/>
              <a:defRPr sz="900"/>
            </a:lvl8pPr>
            <a:lvl9pPr marL="3657235" indent="0">
              <a:buNone/>
              <a:defRPr sz="900"/>
            </a:lvl9pPr>
          </a:lstStyle>
          <a:p>
            <a:pPr lvl="0"/>
            <a:r>
              <a:rPr lang="en-US"/>
              <a:t>Click to edit Master text styles</a:t>
            </a:r>
          </a:p>
        </p:txBody>
      </p:sp>
    </p:spTree>
    <p:extLst>
      <p:ext uri="{BB962C8B-B14F-4D97-AF65-F5344CB8AC3E}">
        <p14:creationId xmlns:p14="http://schemas.microsoft.com/office/powerpoint/2010/main" val="178163276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200151"/>
            <a:ext cx="8229600" cy="3394472"/>
          </a:xfrm>
          <a:prstGeom prst="rect">
            <a:avLst/>
          </a:prstGeom>
        </p:spPr>
        <p:txBody>
          <a:bodyPr vert="eaVert" lIns="91432" tIns="45716" rIns="91432" bIns="45716"/>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70638897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5430" y="40481"/>
            <a:ext cx="2111375" cy="4554141"/>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39713" y="40481"/>
            <a:ext cx="6183312" cy="4554141"/>
          </a:xfrm>
          <a:prstGeom prst="rect">
            <a:avLst/>
          </a:prstGeom>
        </p:spPr>
        <p:txBody>
          <a:bodyPr vert="eaVert" lIns="91432" tIns="45716" rIns="91432" bIns="45716"/>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32062429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94"/>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866" indent="0" algn="ctr">
              <a:buNone/>
              <a:defRPr>
                <a:solidFill>
                  <a:schemeClr val="tx1">
                    <a:tint val="75000"/>
                  </a:schemeClr>
                </a:solidFill>
              </a:defRPr>
            </a:lvl2pPr>
            <a:lvl3pPr marL="685732" indent="0" algn="ctr">
              <a:buNone/>
              <a:defRPr>
                <a:solidFill>
                  <a:schemeClr val="tx1">
                    <a:tint val="75000"/>
                  </a:schemeClr>
                </a:solidFill>
              </a:defRPr>
            </a:lvl3pPr>
            <a:lvl4pPr marL="1028598" indent="0" algn="ctr">
              <a:buNone/>
              <a:defRPr>
                <a:solidFill>
                  <a:schemeClr val="tx1">
                    <a:tint val="75000"/>
                  </a:schemeClr>
                </a:solidFill>
              </a:defRPr>
            </a:lvl4pPr>
            <a:lvl5pPr marL="1371464" indent="0" algn="ctr">
              <a:buNone/>
              <a:defRPr>
                <a:solidFill>
                  <a:schemeClr val="tx1">
                    <a:tint val="75000"/>
                  </a:schemeClr>
                </a:solidFill>
              </a:defRPr>
            </a:lvl5pPr>
            <a:lvl6pPr marL="1714331" indent="0" algn="ctr">
              <a:buNone/>
              <a:defRPr>
                <a:solidFill>
                  <a:schemeClr val="tx1">
                    <a:tint val="75000"/>
                  </a:schemeClr>
                </a:solidFill>
              </a:defRPr>
            </a:lvl6pPr>
            <a:lvl7pPr marL="2057195" indent="0" algn="ctr">
              <a:buNone/>
              <a:defRPr>
                <a:solidFill>
                  <a:schemeClr val="tx1">
                    <a:tint val="75000"/>
                  </a:schemeClr>
                </a:solidFill>
              </a:defRPr>
            </a:lvl7pPr>
            <a:lvl8pPr marL="2400060" indent="0" algn="ctr">
              <a:buNone/>
              <a:defRPr>
                <a:solidFill>
                  <a:schemeClr val="tx1">
                    <a:tint val="75000"/>
                  </a:schemeClr>
                </a:solidFill>
              </a:defRPr>
            </a:lvl8pPr>
            <a:lvl9pPr marL="2742926"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EE4FE77-FB8F-440E-ACC6-C186698785E6}" type="datetimeFigureOut">
              <a:rPr lang="en-GB" smtClean="0">
                <a:solidFill>
                  <a:prstClr val="black">
                    <a:tint val="75000"/>
                  </a:prstClr>
                </a:solidFill>
              </a:rPr>
              <a:pPr/>
              <a:t>25/07/2019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7784E81-0231-46C4-B9F6-13669B726ED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870228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EE4FE77-FB8F-440E-ACC6-C186698785E6}" type="datetimeFigureOut">
              <a:rPr lang="en-GB" smtClean="0">
                <a:solidFill>
                  <a:prstClr val="black">
                    <a:tint val="75000"/>
                  </a:prstClr>
                </a:solidFill>
              </a:rPr>
              <a:pPr/>
              <a:t>25/07/2019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7784E81-0231-46C4-B9F6-13669B726ED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8115136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248"/>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solidFill>
                  <a:schemeClr val="tx1">
                    <a:tint val="75000"/>
                  </a:schemeClr>
                </a:solidFill>
              </a:defRPr>
            </a:lvl1pPr>
            <a:lvl2pPr marL="342866" indent="0">
              <a:buNone/>
              <a:defRPr sz="1400">
                <a:solidFill>
                  <a:schemeClr val="tx1">
                    <a:tint val="75000"/>
                  </a:schemeClr>
                </a:solidFill>
              </a:defRPr>
            </a:lvl2pPr>
            <a:lvl3pPr marL="685732" indent="0">
              <a:buNone/>
              <a:defRPr sz="1200">
                <a:solidFill>
                  <a:schemeClr val="tx1">
                    <a:tint val="75000"/>
                  </a:schemeClr>
                </a:solidFill>
              </a:defRPr>
            </a:lvl3pPr>
            <a:lvl4pPr marL="1028598" indent="0">
              <a:buNone/>
              <a:defRPr sz="1100">
                <a:solidFill>
                  <a:schemeClr val="tx1">
                    <a:tint val="75000"/>
                  </a:schemeClr>
                </a:solidFill>
              </a:defRPr>
            </a:lvl4pPr>
            <a:lvl5pPr marL="1371464" indent="0">
              <a:buNone/>
              <a:defRPr sz="1100">
                <a:solidFill>
                  <a:schemeClr val="tx1">
                    <a:tint val="75000"/>
                  </a:schemeClr>
                </a:solidFill>
              </a:defRPr>
            </a:lvl5pPr>
            <a:lvl6pPr marL="1714331" indent="0">
              <a:buNone/>
              <a:defRPr sz="1100">
                <a:solidFill>
                  <a:schemeClr val="tx1">
                    <a:tint val="75000"/>
                  </a:schemeClr>
                </a:solidFill>
              </a:defRPr>
            </a:lvl6pPr>
            <a:lvl7pPr marL="2057195" indent="0">
              <a:buNone/>
              <a:defRPr sz="1100">
                <a:solidFill>
                  <a:schemeClr val="tx1">
                    <a:tint val="75000"/>
                  </a:schemeClr>
                </a:solidFill>
              </a:defRPr>
            </a:lvl7pPr>
            <a:lvl8pPr marL="2400060" indent="0">
              <a:buNone/>
              <a:defRPr sz="1100">
                <a:solidFill>
                  <a:schemeClr val="tx1">
                    <a:tint val="75000"/>
                  </a:schemeClr>
                </a:solidFill>
              </a:defRPr>
            </a:lvl8pPr>
            <a:lvl9pPr marL="2742926" indent="0">
              <a:buNone/>
              <a:defRPr sz="11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E4FE77-FB8F-440E-ACC6-C186698785E6}" type="datetimeFigureOut">
              <a:rPr lang="en-GB" smtClean="0">
                <a:solidFill>
                  <a:prstClr val="black">
                    <a:tint val="75000"/>
                  </a:prstClr>
                </a:solidFill>
              </a:rPr>
              <a:pPr/>
              <a:t>25/07/2019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7784E81-0231-46C4-B9F6-13669B726ED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480211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2000"/>
            <a:ext cx="8229600" cy="486054"/>
          </a:xfrm>
          <a:prstGeom prst="rect">
            <a:avLst/>
          </a:prstGeom>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468321" y="1385102"/>
            <a:ext cx="4027487" cy="3232863"/>
          </a:xfrm>
          <a:prstGeom prst="rect">
            <a:avLst/>
          </a:prstGeom>
        </p:spPr>
        <p:txBody>
          <a:bodyPr/>
          <a:lstStyle>
            <a:lvl1pPr>
              <a:buFont typeface="Wingdings" pitchFamily="2" charset="2"/>
              <a:buChar char="§"/>
              <a:defRPr sz="1800">
                <a:latin typeface="Arial" panose="020B0604020202020204" pitchFamily="34" charset="0"/>
                <a:cs typeface="Arial" panose="020B0604020202020204" pitchFamily="34" charset="0"/>
              </a:defRPr>
            </a:lvl1pPr>
            <a:lvl2pPr>
              <a:buFont typeface="Wingdings" pitchFamily="2" charset="2"/>
              <a:buChar char="§"/>
              <a:defRPr sz="1800">
                <a:latin typeface="Arial" panose="020B0604020202020204" pitchFamily="34" charset="0"/>
                <a:cs typeface="Arial" panose="020B0604020202020204" pitchFamily="34" charset="0"/>
              </a:defRPr>
            </a:lvl2pPr>
            <a:lvl3pPr>
              <a:buFont typeface="Wingdings" pitchFamily="2" charset="2"/>
              <a:buChar char="§"/>
              <a:defRPr sz="1800">
                <a:latin typeface="Arial" panose="020B0604020202020204" pitchFamily="34" charset="0"/>
                <a:cs typeface="Arial" panose="020B0604020202020204" pitchFamily="34" charset="0"/>
              </a:defRPr>
            </a:lvl3pPr>
            <a:lvl4pPr>
              <a:buFont typeface="Wingdings" pitchFamily="2" charset="2"/>
              <a:buChar char="§"/>
              <a:defRPr sz="1800">
                <a:latin typeface="Arial" panose="020B0604020202020204" pitchFamily="34" charset="0"/>
                <a:cs typeface="Arial" panose="020B0604020202020204" pitchFamily="34" charset="0"/>
              </a:defRPr>
            </a:lvl4pPr>
            <a:lvl5pPr>
              <a:buFont typeface="Wingdings" pitchFamily="2" charset="2"/>
              <a:buChar char="§"/>
              <a:defRPr sz="1800">
                <a:latin typeface="Arial" panose="020B0604020202020204" pitchFamily="34" charset="0"/>
                <a:cs typeface="Arial" panose="020B0604020202020204" pitchFamily="34" charset="0"/>
              </a:defRPr>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385102"/>
            <a:ext cx="4027488" cy="3232863"/>
          </a:xfrm>
          <a:prstGeom prst="rect">
            <a:avLst/>
          </a:prstGeom>
        </p:spPr>
        <p:txBody>
          <a:bodyPr/>
          <a:lstStyle>
            <a:lvl1pPr>
              <a:buFont typeface="Wingdings" pitchFamily="2" charset="2"/>
              <a:buChar char="§"/>
              <a:defRPr sz="1800">
                <a:latin typeface="Arial" panose="020B0604020202020204" pitchFamily="34" charset="0"/>
                <a:cs typeface="Arial" panose="020B0604020202020204" pitchFamily="34" charset="0"/>
              </a:defRPr>
            </a:lvl1pPr>
            <a:lvl2pPr>
              <a:buFont typeface="Wingdings" pitchFamily="2" charset="2"/>
              <a:buChar char="§"/>
              <a:defRPr sz="1800">
                <a:latin typeface="Arial" panose="020B0604020202020204" pitchFamily="34" charset="0"/>
                <a:cs typeface="Arial" panose="020B0604020202020204" pitchFamily="34" charset="0"/>
              </a:defRPr>
            </a:lvl2pPr>
            <a:lvl3pPr>
              <a:buFont typeface="Wingdings" pitchFamily="2" charset="2"/>
              <a:buChar char="§"/>
              <a:defRPr sz="1800">
                <a:latin typeface="Arial" panose="020B0604020202020204" pitchFamily="34" charset="0"/>
                <a:cs typeface="Arial" panose="020B0604020202020204" pitchFamily="34" charset="0"/>
              </a:defRPr>
            </a:lvl3pPr>
            <a:lvl4pPr>
              <a:buFont typeface="Wingdings" pitchFamily="2" charset="2"/>
              <a:buChar char="§"/>
              <a:defRPr sz="1800">
                <a:latin typeface="Arial" panose="020B0604020202020204" pitchFamily="34" charset="0"/>
                <a:cs typeface="Arial" panose="020B0604020202020204" pitchFamily="34" charset="0"/>
              </a:defRPr>
            </a:lvl4pPr>
            <a:lvl5pPr>
              <a:buFont typeface="Wingdings" pitchFamily="2" charset="2"/>
              <a:buChar char="§"/>
              <a:defRPr sz="1800">
                <a:latin typeface="Arial" panose="020B0604020202020204" pitchFamily="34" charset="0"/>
                <a:cs typeface="Arial" panose="020B0604020202020204" pitchFamily="34" charset="0"/>
              </a:defRPr>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622616543"/>
      </p:ext>
    </p:extLst>
  </p:cSld>
  <p:clrMapOvr>
    <a:masterClrMapping/>
  </p:clrMapOvr>
  <p:transition>
    <p:sndAc>
      <p:stSnd>
        <p:snd r:embed="rId1" name="click.wav"/>
      </p:stSnd>
    </p:sndAc>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200155"/>
            <a:ext cx="4038600" cy="3394472"/>
          </a:xfrm>
        </p:spPr>
        <p:txBody>
          <a:bodyPr/>
          <a:lstStyle>
            <a:lvl1pPr>
              <a:defRPr sz="2100"/>
            </a:lvl1pPr>
            <a:lvl2pPr>
              <a:defRPr sz="18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200155"/>
            <a:ext cx="4038600" cy="3394472"/>
          </a:xfrm>
        </p:spPr>
        <p:txBody>
          <a:bodyPr/>
          <a:lstStyle>
            <a:lvl1pPr>
              <a:defRPr sz="2100"/>
            </a:lvl1pPr>
            <a:lvl2pPr>
              <a:defRPr sz="18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EE4FE77-FB8F-440E-ACC6-C186698785E6}" type="datetimeFigureOut">
              <a:rPr lang="en-GB" smtClean="0">
                <a:solidFill>
                  <a:prstClr val="black">
                    <a:tint val="75000"/>
                  </a:prstClr>
                </a:solidFill>
              </a:rPr>
              <a:pPr/>
              <a:t>25/07/2019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A7784E81-0231-46C4-B9F6-13669B726ED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2820027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866" indent="0">
              <a:buNone/>
              <a:defRPr sz="1500" b="1"/>
            </a:lvl2pPr>
            <a:lvl3pPr marL="685732" indent="0">
              <a:buNone/>
              <a:defRPr sz="1400" b="1"/>
            </a:lvl3pPr>
            <a:lvl4pPr marL="1028598" indent="0">
              <a:buNone/>
              <a:defRPr sz="1200" b="1"/>
            </a:lvl4pPr>
            <a:lvl5pPr marL="1371464" indent="0">
              <a:buNone/>
              <a:defRPr sz="1200" b="1"/>
            </a:lvl5pPr>
            <a:lvl6pPr marL="1714331" indent="0">
              <a:buNone/>
              <a:defRPr sz="1200" b="1"/>
            </a:lvl6pPr>
            <a:lvl7pPr marL="2057195" indent="0">
              <a:buNone/>
              <a:defRPr sz="1200" b="1"/>
            </a:lvl7pPr>
            <a:lvl8pPr marL="2400060" indent="0">
              <a:buNone/>
              <a:defRPr sz="1200" b="1"/>
            </a:lvl8pPr>
            <a:lvl9pPr marL="2742926"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77" y="1151335"/>
            <a:ext cx="4041775" cy="479822"/>
          </a:xfrm>
        </p:spPr>
        <p:txBody>
          <a:bodyPr anchor="b"/>
          <a:lstStyle>
            <a:lvl1pPr marL="0" indent="0">
              <a:buNone/>
              <a:defRPr sz="1800" b="1"/>
            </a:lvl1pPr>
            <a:lvl2pPr marL="342866" indent="0">
              <a:buNone/>
              <a:defRPr sz="1500" b="1"/>
            </a:lvl2pPr>
            <a:lvl3pPr marL="685732" indent="0">
              <a:buNone/>
              <a:defRPr sz="1400" b="1"/>
            </a:lvl3pPr>
            <a:lvl4pPr marL="1028598" indent="0">
              <a:buNone/>
              <a:defRPr sz="1200" b="1"/>
            </a:lvl4pPr>
            <a:lvl5pPr marL="1371464" indent="0">
              <a:buNone/>
              <a:defRPr sz="1200" b="1"/>
            </a:lvl5pPr>
            <a:lvl6pPr marL="1714331" indent="0">
              <a:buNone/>
              <a:defRPr sz="1200" b="1"/>
            </a:lvl6pPr>
            <a:lvl7pPr marL="2057195" indent="0">
              <a:buNone/>
              <a:defRPr sz="1200" b="1"/>
            </a:lvl7pPr>
            <a:lvl8pPr marL="2400060" indent="0">
              <a:buNone/>
              <a:defRPr sz="1200" b="1"/>
            </a:lvl8pPr>
            <a:lvl9pPr marL="2742926"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77" y="1631156"/>
            <a:ext cx="4041775" cy="2963466"/>
          </a:xfrm>
        </p:spPr>
        <p:txBody>
          <a:bodyPr/>
          <a:lstStyle>
            <a:lvl1pPr>
              <a:defRPr sz="1800"/>
            </a:lvl1pPr>
            <a:lvl2pPr>
              <a:defRPr sz="15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EE4FE77-FB8F-440E-ACC6-C186698785E6}" type="datetimeFigureOut">
              <a:rPr lang="en-GB" smtClean="0">
                <a:solidFill>
                  <a:prstClr val="black">
                    <a:tint val="75000"/>
                  </a:prstClr>
                </a:solidFill>
              </a:rPr>
              <a:pPr/>
              <a:t>25/07/2019</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A7784E81-0231-46C4-B9F6-13669B726ED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3332653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EE4FE77-FB8F-440E-ACC6-C186698785E6}" type="datetimeFigureOut">
              <a:rPr lang="en-GB" smtClean="0">
                <a:solidFill>
                  <a:prstClr val="black">
                    <a:tint val="75000"/>
                  </a:prstClr>
                </a:solidFill>
              </a:rPr>
              <a:pPr/>
              <a:t>25/07/2019</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A7784E81-0231-46C4-B9F6-13669B726ED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41558830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E4FE77-FB8F-440E-ACC6-C186698785E6}" type="datetimeFigureOut">
              <a:rPr lang="en-GB" smtClean="0">
                <a:solidFill>
                  <a:prstClr val="black">
                    <a:tint val="75000"/>
                  </a:prstClr>
                </a:solidFill>
              </a:rPr>
              <a:pPr/>
              <a:t>25/07/2019</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A7784E81-0231-46C4-B9F6-13669B726ED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5216586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7"/>
            <a:ext cx="3008313" cy="871538"/>
          </a:xfrm>
        </p:spPr>
        <p:txBody>
          <a:bodyPr anchor="b"/>
          <a:lstStyle>
            <a:lvl1pPr algn="l">
              <a:defRPr sz="1500" b="1"/>
            </a:lvl1pPr>
          </a:lstStyle>
          <a:p>
            <a:r>
              <a:rPr lang="en-US"/>
              <a:t>Click to edit Master title style</a:t>
            </a:r>
            <a:endParaRPr lang="en-GB"/>
          </a:p>
        </p:txBody>
      </p:sp>
      <p:sp>
        <p:nvSpPr>
          <p:cNvPr id="3" name="Content Placeholder 2"/>
          <p:cNvSpPr>
            <a:spLocks noGrp="1"/>
          </p:cNvSpPr>
          <p:nvPr>
            <p:ph idx="1"/>
          </p:nvPr>
        </p:nvSpPr>
        <p:spPr>
          <a:xfrm>
            <a:off x="3575050" y="204863"/>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2" y="1076328"/>
            <a:ext cx="3008313" cy="3518297"/>
          </a:xfrm>
        </p:spPr>
        <p:txBody>
          <a:bodyPr/>
          <a:lstStyle>
            <a:lvl1pPr marL="0" indent="0">
              <a:buNone/>
              <a:defRPr sz="1100"/>
            </a:lvl1pPr>
            <a:lvl2pPr marL="342866" indent="0">
              <a:buNone/>
              <a:defRPr sz="900"/>
            </a:lvl2pPr>
            <a:lvl3pPr marL="685732" indent="0">
              <a:buNone/>
              <a:defRPr sz="800"/>
            </a:lvl3pPr>
            <a:lvl4pPr marL="1028598" indent="0">
              <a:buNone/>
              <a:defRPr sz="700"/>
            </a:lvl4pPr>
            <a:lvl5pPr marL="1371464" indent="0">
              <a:buNone/>
              <a:defRPr sz="700"/>
            </a:lvl5pPr>
            <a:lvl6pPr marL="1714331" indent="0">
              <a:buNone/>
              <a:defRPr sz="700"/>
            </a:lvl6pPr>
            <a:lvl7pPr marL="2057195" indent="0">
              <a:buNone/>
              <a:defRPr sz="700"/>
            </a:lvl7pPr>
            <a:lvl8pPr marL="2400060" indent="0">
              <a:buNone/>
              <a:defRPr sz="700"/>
            </a:lvl8pPr>
            <a:lvl9pPr marL="2742926" indent="0">
              <a:buNone/>
              <a:defRPr sz="700"/>
            </a:lvl9pPr>
          </a:lstStyle>
          <a:p>
            <a:pPr lvl="0"/>
            <a:r>
              <a:rPr lang="en-US"/>
              <a:t>Click to edit Master text styles</a:t>
            </a:r>
          </a:p>
        </p:txBody>
      </p:sp>
      <p:sp>
        <p:nvSpPr>
          <p:cNvPr id="5" name="Date Placeholder 4"/>
          <p:cNvSpPr>
            <a:spLocks noGrp="1"/>
          </p:cNvSpPr>
          <p:nvPr>
            <p:ph type="dt" sz="half" idx="10"/>
          </p:nvPr>
        </p:nvSpPr>
        <p:spPr/>
        <p:txBody>
          <a:bodyPr/>
          <a:lstStyle/>
          <a:p>
            <a:fld id="{9EE4FE77-FB8F-440E-ACC6-C186698785E6}" type="datetimeFigureOut">
              <a:rPr lang="en-GB" smtClean="0">
                <a:solidFill>
                  <a:prstClr val="black">
                    <a:tint val="75000"/>
                  </a:prstClr>
                </a:solidFill>
              </a:rPr>
              <a:pPr/>
              <a:t>25/07/2019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A7784E81-0231-46C4-B9F6-13669B726ED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8115099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15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866" indent="0">
              <a:buNone/>
              <a:defRPr sz="2100"/>
            </a:lvl2pPr>
            <a:lvl3pPr marL="685732" indent="0">
              <a:buNone/>
              <a:defRPr sz="1800"/>
            </a:lvl3pPr>
            <a:lvl4pPr marL="1028598" indent="0">
              <a:buNone/>
              <a:defRPr sz="1500"/>
            </a:lvl4pPr>
            <a:lvl5pPr marL="1371464" indent="0">
              <a:buNone/>
              <a:defRPr sz="1500"/>
            </a:lvl5pPr>
            <a:lvl6pPr marL="1714331" indent="0">
              <a:buNone/>
              <a:defRPr sz="1500"/>
            </a:lvl6pPr>
            <a:lvl7pPr marL="2057195" indent="0">
              <a:buNone/>
              <a:defRPr sz="1500"/>
            </a:lvl7pPr>
            <a:lvl8pPr marL="2400060" indent="0">
              <a:buNone/>
              <a:defRPr sz="1500"/>
            </a:lvl8pPr>
            <a:lvl9pPr marL="2742926" indent="0">
              <a:buNone/>
              <a:defRPr sz="1500"/>
            </a:lvl9pPr>
          </a:lstStyle>
          <a:p>
            <a:endParaRPr lang="en-GB"/>
          </a:p>
        </p:txBody>
      </p:sp>
      <p:sp>
        <p:nvSpPr>
          <p:cNvPr id="4" name="Text Placeholder 3"/>
          <p:cNvSpPr>
            <a:spLocks noGrp="1"/>
          </p:cNvSpPr>
          <p:nvPr>
            <p:ph type="body" sz="half" idx="2"/>
          </p:nvPr>
        </p:nvSpPr>
        <p:spPr>
          <a:xfrm>
            <a:off x="1792288" y="4025507"/>
            <a:ext cx="5486400" cy="603647"/>
          </a:xfrm>
        </p:spPr>
        <p:txBody>
          <a:bodyPr/>
          <a:lstStyle>
            <a:lvl1pPr marL="0" indent="0">
              <a:buNone/>
              <a:defRPr sz="1100"/>
            </a:lvl1pPr>
            <a:lvl2pPr marL="342866" indent="0">
              <a:buNone/>
              <a:defRPr sz="900"/>
            </a:lvl2pPr>
            <a:lvl3pPr marL="685732" indent="0">
              <a:buNone/>
              <a:defRPr sz="800"/>
            </a:lvl3pPr>
            <a:lvl4pPr marL="1028598" indent="0">
              <a:buNone/>
              <a:defRPr sz="700"/>
            </a:lvl4pPr>
            <a:lvl5pPr marL="1371464" indent="0">
              <a:buNone/>
              <a:defRPr sz="700"/>
            </a:lvl5pPr>
            <a:lvl6pPr marL="1714331" indent="0">
              <a:buNone/>
              <a:defRPr sz="700"/>
            </a:lvl6pPr>
            <a:lvl7pPr marL="2057195" indent="0">
              <a:buNone/>
              <a:defRPr sz="700"/>
            </a:lvl7pPr>
            <a:lvl8pPr marL="2400060" indent="0">
              <a:buNone/>
              <a:defRPr sz="700"/>
            </a:lvl8pPr>
            <a:lvl9pPr marL="2742926" indent="0">
              <a:buNone/>
              <a:defRPr sz="700"/>
            </a:lvl9pPr>
          </a:lstStyle>
          <a:p>
            <a:pPr lvl="0"/>
            <a:r>
              <a:rPr lang="en-US"/>
              <a:t>Click to edit Master text styles</a:t>
            </a:r>
          </a:p>
        </p:txBody>
      </p:sp>
      <p:sp>
        <p:nvSpPr>
          <p:cNvPr id="5" name="Date Placeholder 4"/>
          <p:cNvSpPr>
            <a:spLocks noGrp="1"/>
          </p:cNvSpPr>
          <p:nvPr>
            <p:ph type="dt" sz="half" idx="10"/>
          </p:nvPr>
        </p:nvSpPr>
        <p:spPr/>
        <p:txBody>
          <a:bodyPr/>
          <a:lstStyle/>
          <a:p>
            <a:fld id="{9EE4FE77-FB8F-440E-ACC6-C186698785E6}" type="datetimeFigureOut">
              <a:rPr lang="en-GB" smtClean="0">
                <a:solidFill>
                  <a:prstClr val="black">
                    <a:tint val="75000"/>
                  </a:prstClr>
                </a:solidFill>
              </a:rPr>
              <a:pPr/>
              <a:t>25/07/2019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A7784E81-0231-46C4-B9F6-13669B726ED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12393888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EE4FE77-FB8F-440E-ACC6-C186698785E6}" type="datetimeFigureOut">
              <a:rPr lang="en-GB" smtClean="0">
                <a:solidFill>
                  <a:prstClr val="black">
                    <a:tint val="75000"/>
                  </a:prstClr>
                </a:solidFill>
              </a:rPr>
              <a:pPr/>
              <a:t>25/07/2019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7784E81-0231-46C4-B9F6-13669B726ED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1846504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052"/>
            <a:ext cx="2057400" cy="438864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06052"/>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EE4FE77-FB8F-440E-ACC6-C186698785E6}" type="datetimeFigureOut">
              <a:rPr lang="en-GB" smtClean="0">
                <a:solidFill>
                  <a:prstClr val="black">
                    <a:tint val="75000"/>
                  </a:prstClr>
                </a:solidFill>
              </a:rPr>
              <a:pPr/>
              <a:t>25/07/2019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7784E81-0231-46C4-B9F6-13669B726ED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6314465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61938" y="40555"/>
            <a:ext cx="7240587" cy="411956"/>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200155"/>
            <a:ext cx="4038600" cy="33944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4648200" y="1200152"/>
            <a:ext cx="4038600" cy="163949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4648200" y="2954017"/>
            <a:ext cx="4038600" cy="164068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3813042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3074" name="Picture 2" descr="http://www.winchester.ac.uk/aboutus/lifelonglearning/CentreforRealWorldLearning/Events/PublishingImages/BLP_Stamp_Lg_RGB_Blue.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300192" y="929889"/>
            <a:ext cx="1296144" cy="97210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a:t>Click to edit Master title style</a:t>
            </a:r>
            <a:endParaRPr lang="en-GB"/>
          </a:p>
        </p:txBody>
      </p:sp>
      <p:sp>
        <p:nvSpPr>
          <p:cNvPr id="7" name="Date Placeholder 6"/>
          <p:cNvSpPr>
            <a:spLocks noGrp="1"/>
          </p:cNvSpPr>
          <p:nvPr>
            <p:ph type="dt" sz="half" idx="10"/>
          </p:nvPr>
        </p:nvSpPr>
        <p:spPr>
          <a:xfrm>
            <a:off x="457200" y="4929354"/>
            <a:ext cx="2133600" cy="273844"/>
          </a:xfrm>
        </p:spPr>
        <p:txBody>
          <a:bodyPr/>
          <a:lstStyle/>
          <a:p>
            <a:fld id="{D0F12BD9-119F-4329-886E-D9C33FC28988}" type="datetimeFigureOut">
              <a:rPr lang="en-GB" smtClean="0">
                <a:solidFill>
                  <a:prstClr val="black">
                    <a:tint val="75000"/>
                  </a:prstClr>
                </a:solidFill>
              </a:rPr>
              <a:pPr/>
              <a:t>25/07/2019</a:t>
            </a:fld>
            <a:endParaRPr lang="en-GB">
              <a:solidFill>
                <a:prstClr val="black">
                  <a:tint val="75000"/>
                </a:prstClr>
              </a:solidFill>
            </a:endParaRPr>
          </a:p>
        </p:txBody>
      </p:sp>
      <p:sp>
        <p:nvSpPr>
          <p:cNvPr id="11" name="Footer Placeholder 10"/>
          <p:cNvSpPr>
            <a:spLocks noGrp="1"/>
          </p:cNvSpPr>
          <p:nvPr>
            <p:ph type="ftr" sz="quarter" idx="11"/>
          </p:nvPr>
        </p:nvSpPr>
        <p:spPr>
          <a:xfrm>
            <a:off x="3124200" y="4929354"/>
            <a:ext cx="2895600" cy="273844"/>
          </a:xfrm>
        </p:spPr>
        <p:txBody>
          <a:bodyPr/>
          <a:lstStyle/>
          <a:p>
            <a:endParaRPr lang="en-GB">
              <a:solidFill>
                <a:prstClr val="black">
                  <a:tint val="75000"/>
                </a:prstClr>
              </a:solidFill>
            </a:endParaRPr>
          </a:p>
        </p:txBody>
      </p:sp>
      <p:sp>
        <p:nvSpPr>
          <p:cNvPr id="12" name="Slide Number Placeholder 11"/>
          <p:cNvSpPr>
            <a:spLocks noGrp="1"/>
          </p:cNvSpPr>
          <p:nvPr>
            <p:ph type="sldNum" sz="quarter" idx="12"/>
          </p:nvPr>
        </p:nvSpPr>
        <p:spPr>
          <a:xfrm>
            <a:off x="6553200" y="4929354"/>
            <a:ext cx="2133600" cy="273844"/>
          </a:xfrm>
        </p:spPr>
        <p:txBody>
          <a:bodyPr/>
          <a:lstStyle/>
          <a:p>
            <a:fld id="{45461F37-037E-4E1F-8699-5C27E7FBF578}" type="slidenum">
              <a:rPr lang="en-GB" smtClean="0">
                <a:solidFill>
                  <a:prstClr val="black">
                    <a:tint val="75000"/>
                  </a:prstClr>
                </a:solidFill>
              </a:rPr>
              <a:pPr/>
              <a:t>‹#›</a:t>
            </a:fld>
            <a:endParaRPr lang="en-GB">
              <a:solidFill>
                <a:prstClr val="black">
                  <a:tint val="75000"/>
                </a:prstClr>
              </a:solidFill>
            </a:endParaRPr>
          </a:p>
        </p:txBody>
      </p:sp>
      <p:sp>
        <p:nvSpPr>
          <p:cNvPr id="15" name="Content Placeholder 2"/>
          <p:cNvSpPr>
            <a:spLocks noGrp="1"/>
          </p:cNvSpPr>
          <p:nvPr>
            <p:ph idx="1" hasCustomPrompt="1"/>
          </p:nvPr>
        </p:nvSpPr>
        <p:spPr>
          <a:xfrm>
            <a:off x="467543" y="1415945"/>
            <a:ext cx="4824537" cy="2667975"/>
          </a:xfrm>
          <a:prstGeom prst="rect">
            <a:avLst/>
          </a:prstGeom>
        </p:spPr>
        <p:style>
          <a:lnRef idx="0">
            <a:schemeClr val="accent1"/>
          </a:lnRef>
          <a:fillRef idx="3">
            <a:schemeClr val="accent1"/>
          </a:fillRef>
          <a:effectRef idx="3">
            <a:schemeClr val="accent1"/>
          </a:effectRef>
          <a:fontRef idx="none"/>
        </p:style>
        <p:txBody>
          <a:bodyPr>
            <a:normAutofit/>
          </a:bodyPr>
          <a:lstStyle>
            <a:lvl1pPr marL="0" indent="0">
              <a:buFont typeface="+mj-lt"/>
              <a:buNone/>
              <a:defRPr b="0" u="none">
                <a:solidFill>
                  <a:schemeClr val="bg1"/>
                </a:solidFill>
              </a:defRPr>
            </a:lvl1pPr>
          </a:lstStyle>
          <a:p>
            <a:pPr marL="0" indent="0">
              <a:buNone/>
            </a:pPr>
            <a:r>
              <a:rPr lang="en-GB" b="1" u="sng" dirty="0"/>
              <a:t>You will be able to:</a:t>
            </a:r>
          </a:p>
          <a:p>
            <a:pPr marL="0" indent="0">
              <a:buNone/>
            </a:pPr>
            <a:endParaRPr lang="en-GB" b="1" u="sng" dirty="0"/>
          </a:p>
        </p:txBody>
      </p:sp>
      <p:sp>
        <p:nvSpPr>
          <p:cNvPr id="9" name="Flowchart: Alternate Process 8"/>
          <p:cNvSpPr/>
          <p:nvPr userDrawn="1"/>
        </p:nvSpPr>
        <p:spPr>
          <a:xfrm>
            <a:off x="2051720" y="4137924"/>
            <a:ext cx="5149539" cy="594066"/>
          </a:xfrm>
          <a:prstGeom prst="flowChartAlternateProcess">
            <a:avLst/>
          </a:prstGeom>
        </p:spPr>
        <p:style>
          <a:lnRef idx="2">
            <a:schemeClr val="dk1">
              <a:shade val="50000"/>
            </a:schemeClr>
          </a:lnRef>
          <a:fillRef idx="1">
            <a:schemeClr val="dk1"/>
          </a:fillRef>
          <a:effectRef idx="0">
            <a:schemeClr val="dk1"/>
          </a:effectRef>
          <a:fontRef idx="minor">
            <a:schemeClr val="lt1"/>
          </a:fontRef>
        </p:style>
        <p:txBody>
          <a:bodyPr lIns="68574" tIns="34289" rIns="68574" bIns="34289" rtlCol="0" anchor="ctr"/>
          <a:lstStyle/>
          <a:p>
            <a:pPr algn="ctr"/>
            <a:r>
              <a:rPr lang="en-GB" sz="2100" dirty="0">
                <a:solidFill>
                  <a:prstClr val="white"/>
                </a:solidFill>
              </a:rPr>
              <a:t>Rate your confidence with each LO with an  ‘1’</a:t>
            </a:r>
          </a:p>
        </p:txBody>
      </p:sp>
      <p:cxnSp>
        <p:nvCxnSpPr>
          <p:cNvPr id="10" name="Straight Connector 9"/>
          <p:cNvCxnSpPr/>
          <p:nvPr userDrawn="1"/>
        </p:nvCxnSpPr>
        <p:spPr>
          <a:xfrm>
            <a:off x="1657446" y="4831379"/>
            <a:ext cx="6408712" cy="0"/>
          </a:xfrm>
          <a:prstGeom prst="line">
            <a:avLst/>
          </a:prstGeom>
        </p:spPr>
        <p:style>
          <a:lnRef idx="3">
            <a:schemeClr val="accent2"/>
          </a:lnRef>
          <a:fillRef idx="0">
            <a:schemeClr val="accent2"/>
          </a:fillRef>
          <a:effectRef idx="2">
            <a:schemeClr val="accent2"/>
          </a:effectRef>
          <a:fontRef idx="minor">
            <a:schemeClr val="tx1"/>
          </a:fontRef>
        </p:style>
      </p:cxnSp>
      <p:pic>
        <p:nvPicPr>
          <p:cNvPr id="6146" name="Picture 2" descr="https://encrypted-tbn0.gstatic.com/images?q=tbn:ANd9GcT0Y5TSc_UKC6jkBibyI-LTGi9jc_CzpGV0ptbwntBTYnr9dgOsV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380312" y="4135413"/>
            <a:ext cx="1371600" cy="1028701"/>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https://encrypted-tbn2.gstatic.com/images?q=tbn:ANd9GcSTVIleCX4WWgtERH7as2vlQG_oyxcGQCXXWeeevPubLPPzftSkNA"/>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35000" y="4276890"/>
            <a:ext cx="1178397" cy="883798"/>
          </a:xfrm>
          <a:prstGeom prst="rect">
            <a:avLst/>
          </a:prstGeom>
          <a:noFill/>
          <a:extLst>
            <a:ext uri="{909E8E84-426E-40DD-AFC4-6F175D3DCCD1}">
              <a14:hiddenFill xmlns:a14="http://schemas.microsoft.com/office/drawing/2010/main">
                <a:solidFill>
                  <a:srgbClr val="FFFFFF"/>
                </a:solidFill>
              </a14:hiddenFill>
            </a:ext>
          </a:extLst>
        </p:spPr>
      </p:pic>
      <p:sp>
        <p:nvSpPr>
          <p:cNvPr id="4" name="Text Placeholder 3"/>
          <p:cNvSpPr>
            <a:spLocks noGrp="1"/>
          </p:cNvSpPr>
          <p:nvPr>
            <p:ph type="body" sz="quarter" idx="13" hasCustomPrompt="1"/>
          </p:nvPr>
        </p:nvSpPr>
        <p:spPr>
          <a:xfrm>
            <a:off x="5652122" y="2247714"/>
            <a:ext cx="2989299" cy="1728192"/>
          </a:xfrm>
          <a:prstGeom prst="rect">
            <a:avLst/>
          </a:prstGeom>
        </p:spPr>
        <p:style>
          <a:lnRef idx="0">
            <a:schemeClr val="accent6"/>
          </a:lnRef>
          <a:fillRef idx="3">
            <a:schemeClr val="accent6"/>
          </a:fillRef>
          <a:effectRef idx="3">
            <a:schemeClr val="accent6"/>
          </a:effectRef>
          <a:fontRef idx="none"/>
        </p:style>
        <p:txBody>
          <a:bodyPr/>
          <a:lstStyle>
            <a:lvl1pPr marL="0" indent="0" algn="ctr">
              <a:buNone/>
              <a:defRPr b="1" u="sng">
                <a:solidFill>
                  <a:schemeClr val="bg1"/>
                </a:solidFill>
              </a:defRPr>
            </a:lvl1pPr>
            <a:lvl5pPr marL="1371464" indent="0" algn="l">
              <a:buNone/>
              <a:defRPr/>
            </a:lvl5pPr>
          </a:lstStyle>
          <a:p>
            <a:pPr lvl="0"/>
            <a:r>
              <a:rPr lang="en-GB" b="1" u="sng" dirty="0"/>
              <a:t>Skills</a:t>
            </a:r>
            <a:endParaRPr lang="en-GB" dirty="0"/>
          </a:p>
        </p:txBody>
      </p:sp>
      <p:sp>
        <p:nvSpPr>
          <p:cNvPr id="3" name="Rectangle 2"/>
          <p:cNvSpPr/>
          <p:nvPr userDrawn="1"/>
        </p:nvSpPr>
        <p:spPr>
          <a:xfrm>
            <a:off x="467545" y="1027026"/>
            <a:ext cx="4824536" cy="572616"/>
          </a:xfrm>
          <a:prstGeom prst="rect">
            <a:avLst/>
          </a:prstGeom>
        </p:spPr>
        <p:style>
          <a:lnRef idx="0">
            <a:schemeClr val="accent1"/>
          </a:lnRef>
          <a:fillRef idx="3">
            <a:schemeClr val="accent1"/>
          </a:fillRef>
          <a:effectRef idx="3">
            <a:schemeClr val="accent1"/>
          </a:effectRef>
          <a:fontRef idx="minor">
            <a:schemeClr val="lt1"/>
          </a:fontRef>
        </p:style>
        <p:txBody>
          <a:bodyPr lIns="68574" tIns="34289" rIns="68574" bIns="34289" rtlCol="0" anchor="ctr"/>
          <a:lstStyle/>
          <a:p>
            <a:r>
              <a:rPr lang="en-GB" sz="2400" b="1" dirty="0">
                <a:solidFill>
                  <a:prstClr val="white"/>
                </a:solidFill>
              </a:rPr>
              <a:t>You will be able to:</a:t>
            </a:r>
          </a:p>
        </p:txBody>
      </p:sp>
      <p:sp>
        <p:nvSpPr>
          <p:cNvPr id="14" name="Rectangle 13"/>
          <p:cNvSpPr/>
          <p:nvPr userDrawn="1"/>
        </p:nvSpPr>
        <p:spPr>
          <a:xfrm>
            <a:off x="5653844" y="1806141"/>
            <a:ext cx="3022612" cy="432048"/>
          </a:xfrm>
          <a:prstGeom prst="rect">
            <a:avLst/>
          </a:prstGeom>
        </p:spPr>
        <p:style>
          <a:lnRef idx="0">
            <a:schemeClr val="accent6"/>
          </a:lnRef>
          <a:fillRef idx="3">
            <a:schemeClr val="accent6"/>
          </a:fillRef>
          <a:effectRef idx="3">
            <a:schemeClr val="accent6"/>
          </a:effectRef>
          <a:fontRef idx="minor">
            <a:schemeClr val="lt1"/>
          </a:fontRef>
        </p:style>
        <p:txBody>
          <a:bodyPr lIns="68574" tIns="34289" rIns="68574" bIns="34289" rtlCol="0" anchor="ctr"/>
          <a:lstStyle/>
          <a:p>
            <a:pPr algn="ctr"/>
            <a:r>
              <a:rPr lang="en-GB" sz="2400" b="1" dirty="0">
                <a:solidFill>
                  <a:prstClr val="white"/>
                </a:solidFill>
              </a:rPr>
              <a:t>Skills</a:t>
            </a:r>
            <a:endParaRPr lang="en-GB" sz="2100" b="1" dirty="0">
              <a:ln w="12700">
                <a:solidFill>
                  <a:prstClr val="white"/>
                </a:solidFill>
                <a:prstDash val="solid"/>
              </a:ln>
              <a:solidFill>
                <a:prstClr val="white"/>
              </a:solidFill>
            </a:endParaRPr>
          </a:p>
        </p:txBody>
      </p:sp>
    </p:spTree>
    <p:extLst>
      <p:ext uri="{BB962C8B-B14F-4D97-AF65-F5344CB8AC3E}">
        <p14:creationId xmlns:p14="http://schemas.microsoft.com/office/powerpoint/2010/main" val="986091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80">
                                          <p:stCondLst>
                                            <p:cond delay="0"/>
                                          </p:stCondLst>
                                        </p:cTn>
                                        <p:tgtEl>
                                          <p:spTgt spid="9"/>
                                        </p:tgtEl>
                                      </p:cBhvr>
                                    </p:animEffect>
                                    <p:anim calcmode="lin" valueType="num">
                                      <p:cBhvr>
                                        <p:cTn id="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3" dur="26">
                                          <p:stCondLst>
                                            <p:cond delay="650"/>
                                          </p:stCondLst>
                                        </p:cTn>
                                        <p:tgtEl>
                                          <p:spTgt spid="9"/>
                                        </p:tgtEl>
                                      </p:cBhvr>
                                      <p:to x="100000" y="60000"/>
                                    </p:animScale>
                                    <p:animScale>
                                      <p:cBhvr>
                                        <p:cTn id="14" dur="166" decel="50000">
                                          <p:stCondLst>
                                            <p:cond delay="676"/>
                                          </p:stCondLst>
                                        </p:cTn>
                                        <p:tgtEl>
                                          <p:spTgt spid="9"/>
                                        </p:tgtEl>
                                      </p:cBhvr>
                                      <p:to x="100000" y="100000"/>
                                    </p:animScale>
                                    <p:animScale>
                                      <p:cBhvr>
                                        <p:cTn id="15" dur="26">
                                          <p:stCondLst>
                                            <p:cond delay="1312"/>
                                          </p:stCondLst>
                                        </p:cTn>
                                        <p:tgtEl>
                                          <p:spTgt spid="9"/>
                                        </p:tgtEl>
                                      </p:cBhvr>
                                      <p:to x="100000" y="80000"/>
                                    </p:animScale>
                                    <p:animScale>
                                      <p:cBhvr>
                                        <p:cTn id="16" dur="166" decel="50000">
                                          <p:stCondLst>
                                            <p:cond delay="1338"/>
                                          </p:stCondLst>
                                        </p:cTn>
                                        <p:tgtEl>
                                          <p:spTgt spid="9"/>
                                        </p:tgtEl>
                                      </p:cBhvr>
                                      <p:to x="100000" y="100000"/>
                                    </p:animScale>
                                    <p:animScale>
                                      <p:cBhvr>
                                        <p:cTn id="17" dur="26">
                                          <p:stCondLst>
                                            <p:cond delay="1642"/>
                                          </p:stCondLst>
                                        </p:cTn>
                                        <p:tgtEl>
                                          <p:spTgt spid="9"/>
                                        </p:tgtEl>
                                      </p:cBhvr>
                                      <p:to x="100000" y="90000"/>
                                    </p:animScale>
                                    <p:animScale>
                                      <p:cBhvr>
                                        <p:cTn id="18" dur="166" decel="50000">
                                          <p:stCondLst>
                                            <p:cond delay="1668"/>
                                          </p:stCondLst>
                                        </p:cTn>
                                        <p:tgtEl>
                                          <p:spTgt spid="9"/>
                                        </p:tgtEl>
                                      </p:cBhvr>
                                      <p:to x="100000" y="100000"/>
                                    </p:animScale>
                                    <p:animScale>
                                      <p:cBhvr>
                                        <p:cTn id="19" dur="26">
                                          <p:stCondLst>
                                            <p:cond delay="1808"/>
                                          </p:stCondLst>
                                        </p:cTn>
                                        <p:tgtEl>
                                          <p:spTgt spid="9"/>
                                        </p:tgtEl>
                                      </p:cBhvr>
                                      <p:to x="100000" y="95000"/>
                                    </p:animScale>
                                    <p:animScale>
                                      <p:cBhvr>
                                        <p:cTn id="20" dur="166" decel="50000">
                                          <p:stCondLst>
                                            <p:cond delay="1834"/>
                                          </p:stCondLst>
                                        </p:cTn>
                                        <p:tgtEl>
                                          <p:spTgt spid="9"/>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down)">
                                      <p:cBhvr>
                                        <p:cTn id="23" dur="580">
                                          <p:stCondLst>
                                            <p:cond delay="0"/>
                                          </p:stCondLst>
                                        </p:cTn>
                                        <p:tgtEl>
                                          <p:spTgt spid="10"/>
                                        </p:tgtEl>
                                      </p:cBhvr>
                                    </p:animEffect>
                                    <p:anim calcmode="lin" valueType="num">
                                      <p:cBhvr>
                                        <p:cTn id="24"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29" dur="26">
                                          <p:stCondLst>
                                            <p:cond delay="650"/>
                                          </p:stCondLst>
                                        </p:cTn>
                                        <p:tgtEl>
                                          <p:spTgt spid="10"/>
                                        </p:tgtEl>
                                      </p:cBhvr>
                                      <p:to x="100000" y="60000"/>
                                    </p:animScale>
                                    <p:animScale>
                                      <p:cBhvr>
                                        <p:cTn id="30" dur="166" decel="50000">
                                          <p:stCondLst>
                                            <p:cond delay="676"/>
                                          </p:stCondLst>
                                        </p:cTn>
                                        <p:tgtEl>
                                          <p:spTgt spid="10"/>
                                        </p:tgtEl>
                                      </p:cBhvr>
                                      <p:to x="100000" y="100000"/>
                                    </p:animScale>
                                    <p:animScale>
                                      <p:cBhvr>
                                        <p:cTn id="31" dur="26">
                                          <p:stCondLst>
                                            <p:cond delay="1312"/>
                                          </p:stCondLst>
                                        </p:cTn>
                                        <p:tgtEl>
                                          <p:spTgt spid="10"/>
                                        </p:tgtEl>
                                      </p:cBhvr>
                                      <p:to x="100000" y="80000"/>
                                    </p:animScale>
                                    <p:animScale>
                                      <p:cBhvr>
                                        <p:cTn id="32" dur="166" decel="50000">
                                          <p:stCondLst>
                                            <p:cond delay="1338"/>
                                          </p:stCondLst>
                                        </p:cTn>
                                        <p:tgtEl>
                                          <p:spTgt spid="10"/>
                                        </p:tgtEl>
                                      </p:cBhvr>
                                      <p:to x="100000" y="100000"/>
                                    </p:animScale>
                                    <p:animScale>
                                      <p:cBhvr>
                                        <p:cTn id="33" dur="26">
                                          <p:stCondLst>
                                            <p:cond delay="1642"/>
                                          </p:stCondLst>
                                        </p:cTn>
                                        <p:tgtEl>
                                          <p:spTgt spid="10"/>
                                        </p:tgtEl>
                                      </p:cBhvr>
                                      <p:to x="100000" y="90000"/>
                                    </p:animScale>
                                    <p:animScale>
                                      <p:cBhvr>
                                        <p:cTn id="34" dur="166" decel="50000">
                                          <p:stCondLst>
                                            <p:cond delay="1668"/>
                                          </p:stCondLst>
                                        </p:cTn>
                                        <p:tgtEl>
                                          <p:spTgt spid="10"/>
                                        </p:tgtEl>
                                      </p:cBhvr>
                                      <p:to x="100000" y="100000"/>
                                    </p:animScale>
                                    <p:animScale>
                                      <p:cBhvr>
                                        <p:cTn id="35" dur="26">
                                          <p:stCondLst>
                                            <p:cond delay="1808"/>
                                          </p:stCondLst>
                                        </p:cTn>
                                        <p:tgtEl>
                                          <p:spTgt spid="10"/>
                                        </p:tgtEl>
                                      </p:cBhvr>
                                      <p:to x="100000" y="95000"/>
                                    </p:animScale>
                                    <p:animScale>
                                      <p:cBhvr>
                                        <p:cTn id="36" dur="166" decel="50000">
                                          <p:stCondLst>
                                            <p:cond delay="1834"/>
                                          </p:stCondLst>
                                        </p:cTn>
                                        <p:tgtEl>
                                          <p:spTgt spid="1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2000"/>
            <a:ext cx="8229600" cy="486000"/>
          </a:xfrm>
          <a:prstGeom prst="rect">
            <a:avLst/>
          </a:prstGeo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389850"/>
            <a:ext cx="4040188" cy="479822"/>
          </a:xfrm>
          <a:prstGeom prst="rect">
            <a:avLst/>
          </a:prstGeom>
        </p:spPr>
        <p:txBody>
          <a:bodyPr anchor="b"/>
          <a:lstStyle>
            <a:lvl1pPr marL="0" indent="0">
              <a:buNone/>
              <a:defRPr sz="1800" b="1"/>
            </a:lvl1pPr>
            <a:lvl2pPr marL="342866" indent="0">
              <a:buNone/>
              <a:defRPr sz="1500" b="1"/>
            </a:lvl2pPr>
            <a:lvl3pPr marL="685732" indent="0">
              <a:buNone/>
              <a:defRPr sz="1400" b="1"/>
            </a:lvl3pPr>
            <a:lvl4pPr marL="1028598" indent="0">
              <a:buNone/>
              <a:defRPr sz="1200" b="1"/>
            </a:lvl4pPr>
            <a:lvl5pPr marL="1371464" indent="0">
              <a:buNone/>
              <a:defRPr sz="1200" b="1"/>
            </a:lvl5pPr>
            <a:lvl6pPr marL="1714331" indent="0">
              <a:buNone/>
              <a:defRPr sz="1200" b="1"/>
            </a:lvl6pPr>
            <a:lvl7pPr marL="2057195" indent="0">
              <a:buNone/>
              <a:defRPr sz="1200" b="1"/>
            </a:lvl7pPr>
            <a:lvl8pPr marL="2400060" indent="0">
              <a:buNone/>
              <a:defRPr sz="1200" b="1"/>
            </a:lvl8pPr>
            <a:lvl9pPr marL="2742926"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923679"/>
            <a:ext cx="4040188" cy="2670944"/>
          </a:xfrm>
          <a:prstGeom prst="rect">
            <a:avLst/>
          </a:prstGeom>
        </p:spPr>
        <p:txBody>
          <a:bodyPr/>
          <a:lstStyle>
            <a:lvl1pPr>
              <a:buFont typeface="Wingdings" pitchFamily="2" charset="2"/>
              <a:buChar char="§"/>
              <a:defRPr sz="1800">
                <a:latin typeface="Arial" panose="020B0604020202020204" pitchFamily="34" charset="0"/>
                <a:cs typeface="Arial" panose="020B0604020202020204" pitchFamily="34" charset="0"/>
              </a:defRPr>
            </a:lvl1pPr>
            <a:lvl2pPr>
              <a:buFont typeface="Wingdings" pitchFamily="2" charset="2"/>
              <a:buChar char="§"/>
              <a:defRPr sz="1800">
                <a:latin typeface="Arial" panose="020B0604020202020204" pitchFamily="34" charset="0"/>
                <a:cs typeface="Arial" panose="020B0604020202020204" pitchFamily="34" charset="0"/>
              </a:defRPr>
            </a:lvl2pPr>
            <a:lvl3pPr>
              <a:buFont typeface="Wingdings" pitchFamily="2" charset="2"/>
              <a:buChar char="§"/>
              <a:defRPr sz="1800">
                <a:latin typeface="Arial" panose="020B0604020202020204" pitchFamily="34" charset="0"/>
                <a:cs typeface="Arial" panose="020B0604020202020204" pitchFamily="34" charset="0"/>
              </a:defRPr>
            </a:lvl3pPr>
            <a:lvl4pPr>
              <a:buFont typeface="Wingdings" pitchFamily="2" charset="2"/>
              <a:buChar char="§"/>
              <a:defRPr sz="1800">
                <a:latin typeface="Arial" panose="020B0604020202020204" pitchFamily="34" charset="0"/>
                <a:cs typeface="Arial" panose="020B0604020202020204" pitchFamily="34" charset="0"/>
              </a:defRPr>
            </a:lvl4pPr>
            <a:lvl5pPr>
              <a:buFont typeface="Wingdings" pitchFamily="2" charset="2"/>
              <a:buChar char="§"/>
              <a:defRPr sz="1800">
                <a:latin typeface="Arial" panose="020B0604020202020204" pitchFamily="34" charset="0"/>
                <a:cs typeface="Arial" panose="020B0604020202020204" pitchFamily="34" charset="0"/>
              </a:defRPr>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4645037" y="1389850"/>
            <a:ext cx="4041775" cy="479822"/>
          </a:xfrm>
          <a:prstGeom prst="rect">
            <a:avLst/>
          </a:prstGeom>
        </p:spPr>
        <p:txBody>
          <a:bodyPr anchor="b"/>
          <a:lstStyle>
            <a:lvl1pPr marL="0" indent="0">
              <a:buNone/>
              <a:defRPr sz="1800" b="1"/>
            </a:lvl1pPr>
            <a:lvl2pPr marL="342866" indent="0">
              <a:buNone/>
              <a:defRPr sz="1500" b="1"/>
            </a:lvl2pPr>
            <a:lvl3pPr marL="685732" indent="0">
              <a:buNone/>
              <a:defRPr sz="1400" b="1"/>
            </a:lvl3pPr>
            <a:lvl4pPr marL="1028598" indent="0">
              <a:buNone/>
              <a:defRPr sz="1200" b="1"/>
            </a:lvl4pPr>
            <a:lvl5pPr marL="1371464" indent="0">
              <a:buNone/>
              <a:defRPr sz="1200" b="1"/>
            </a:lvl5pPr>
            <a:lvl6pPr marL="1714331" indent="0">
              <a:buNone/>
              <a:defRPr sz="1200" b="1"/>
            </a:lvl6pPr>
            <a:lvl7pPr marL="2057195" indent="0">
              <a:buNone/>
              <a:defRPr sz="1200" b="1"/>
            </a:lvl7pPr>
            <a:lvl8pPr marL="2400060" indent="0">
              <a:buNone/>
              <a:defRPr sz="1200" b="1"/>
            </a:lvl8pPr>
            <a:lvl9pPr marL="2742926" indent="0">
              <a:buNone/>
              <a:defRPr sz="1200" b="1"/>
            </a:lvl9pPr>
          </a:lstStyle>
          <a:p>
            <a:pPr lvl="0"/>
            <a:r>
              <a:rPr lang="en-US" dirty="0"/>
              <a:t>Click to edit Master text styles</a:t>
            </a:r>
          </a:p>
        </p:txBody>
      </p:sp>
      <p:sp>
        <p:nvSpPr>
          <p:cNvPr id="6" name="Content Placeholder 5"/>
          <p:cNvSpPr>
            <a:spLocks noGrp="1"/>
          </p:cNvSpPr>
          <p:nvPr>
            <p:ph sz="quarter" idx="4"/>
          </p:nvPr>
        </p:nvSpPr>
        <p:spPr>
          <a:xfrm>
            <a:off x="4645037" y="1923679"/>
            <a:ext cx="4041775" cy="2670944"/>
          </a:xfrm>
          <a:prstGeom prst="rect">
            <a:avLst/>
          </a:prstGeom>
        </p:spPr>
        <p:txBody>
          <a:bodyPr/>
          <a:lstStyle>
            <a:lvl1pPr>
              <a:buFont typeface="Wingdings" pitchFamily="2" charset="2"/>
              <a:buChar char="§"/>
              <a:defRPr sz="1800">
                <a:latin typeface="Arial" panose="020B0604020202020204" pitchFamily="34" charset="0"/>
                <a:cs typeface="Arial" panose="020B0604020202020204" pitchFamily="34" charset="0"/>
              </a:defRPr>
            </a:lvl1pPr>
            <a:lvl2pPr>
              <a:buFont typeface="Wingdings" pitchFamily="2" charset="2"/>
              <a:buChar char="§"/>
              <a:defRPr sz="1800">
                <a:latin typeface="Arial" panose="020B0604020202020204" pitchFamily="34" charset="0"/>
                <a:cs typeface="Arial" panose="020B0604020202020204" pitchFamily="34" charset="0"/>
              </a:defRPr>
            </a:lvl2pPr>
            <a:lvl3pPr>
              <a:buFont typeface="Wingdings" pitchFamily="2" charset="2"/>
              <a:buChar char="§"/>
              <a:defRPr sz="1800">
                <a:latin typeface="Arial" panose="020B0604020202020204" pitchFamily="34" charset="0"/>
                <a:cs typeface="Arial" panose="020B0604020202020204" pitchFamily="34" charset="0"/>
              </a:defRPr>
            </a:lvl3pPr>
            <a:lvl4pPr>
              <a:buFont typeface="Wingdings" pitchFamily="2" charset="2"/>
              <a:buChar char="§"/>
              <a:defRPr sz="1800">
                <a:latin typeface="Arial" panose="020B0604020202020204" pitchFamily="34" charset="0"/>
                <a:cs typeface="Arial" panose="020B0604020202020204" pitchFamily="34" charset="0"/>
              </a:defRPr>
            </a:lvl4pPr>
            <a:lvl5pPr>
              <a:buFont typeface="Wingdings" pitchFamily="2" charset="2"/>
              <a:buChar char="§"/>
              <a:defRPr sz="1800">
                <a:latin typeface="Arial" panose="020B0604020202020204" pitchFamily="34" charset="0"/>
                <a:cs typeface="Arial" panose="020B0604020202020204" pitchFamily="34" charset="0"/>
              </a:defRPr>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60387134"/>
      </p:ext>
    </p:extLst>
  </p:cSld>
  <p:clrMapOvr>
    <a:masterClrMapping/>
  </p:clrMapOvr>
  <p:transition>
    <p:sndAc>
      <p:stSnd>
        <p:snd r:embed="rId1" name="click.wav"/>
      </p:stSnd>
    </p:sndAc>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15" name="Content Placeholder 2"/>
          <p:cNvSpPr>
            <a:spLocks noGrp="1"/>
          </p:cNvSpPr>
          <p:nvPr>
            <p:ph idx="1" hasCustomPrompt="1"/>
          </p:nvPr>
        </p:nvSpPr>
        <p:spPr>
          <a:xfrm>
            <a:off x="467543" y="1221600"/>
            <a:ext cx="7848873" cy="2808312"/>
          </a:xfrm>
          <a:prstGeom prst="rect">
            <a:avLst/>
          </a:prstGeom>
        </p:spPr>
        <p:style>
          <a:lnRef idx="0">
            <a:schemeClr val="accent1"/>
          </a:lnRef>
          <a:fillRef idx="3">
            <a:schemeClr val="accent1"/>
          </a:fillRef>
          <a:effectRef idx="3">
            <a:schemeClr val="accent1"/>
          </a:effectRef>
          <a:fontRef idx="none"/>
        </p:style>
        <p:txBody>
          <a:bodyPr>
            <a:normAutofit/>
          </a:bodyPr>
          <a:lstStyle>
            <a:lvl1pPr marL="0" indent="0">
              <a:buFont typeface="+mj-lt"/>
              <a:buNone/>
              <a:defRPr b="0" u="none"/>
            </a:lvl1pPr>
          </a:lstStyle>
          <a:p>
            <a:pPr marL="0" indent="0">
              <a:buNone/>
            </a:pPr>
            <a:r>
              <a:rPr lang="en-GB" b="1" u="sng" dirty="0"/>
              <a:t>You will be able to:</a:t>
            </a:r>
          </a:p>
          <a:p>
            <a:pPr marL="0" indent="0">
              <a:buNone/>
            </a:pPr>
            <a:endParaRPr lang="en-GB" b="1" u="sng" dirty="0"/>
          </a:p>
        </p:txBody>
      </p:sp>
    </p:spTree>
    <p:extLst>
      <p:ext uri="{BB962C8B-B14F-4D97-AF65-F5344CB8AC3E}">
        <p14:creationId xmlns:p14="http://schemas.microsoft.com/office/powerpoint/2010/main" val="171907887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PhAnim="0" type="obj" preserve="1">
  <p:cSld name="Title and Content">
    <p:spTree>
      <p:nvGrpSpPr>
        <p:cNvPr id="1" name=""/>
        <p:cNvGrpSpPr/>
        <p:nvPr/>
      </p:nvGrpSpPr>
      <p:grpSpPr>
        <a:xfrm>
          <a:off x="0" y="0"/>
          <a:ext cx="0" cy="0"/>
          <a:chOff x="0" y="0"/>
          <a:chExt cx="0" cy="0"/>
        </a:xfrm>
      </p:grpSpPr>
      <p:pic>
        <p:nvPicPr>
          <p:cNvPr id="4" name="Picture 10" descr="BiologyPPTBottom.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4799410"/>
            <a:ext cx="9144000" cy="344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descr="BiologyPPTTop.jp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4000" cy="60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3"/>
          <p:cNvSpPr txBox="1">
            <a:spLocks noChangeArrowheads="1"/>
          </p:cNvSpPr>
          <p:nvPr userDrawn="1"/>
        </p:nvSpPr>
        <p:spPr bwMode="auto">
          <a:xfrm>
            <a:off x="179388" y="141685"/>
            <a:ext cx="792162" cy="270272"/>
          </a:xfrm>
          <a:prstGeom prst="rect">
            <a:avLst/>
          </a:prstGeom>
          <a:noFill/>
          <a:ln w="9525">
            <a:noFill/>
            <a:miter lim="800000"/>
            <a:headEnd/>
            <a:tailEnd/>
          </a:ln>
        </p:spPr>
        <p:txBody>
          <a:bodyPr lIns="0" tIns="27000" rIns="0" bIns="27000"/>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685800" rtl="0" eaLnBrk="1" fontAlgn="base" latinLnBrk="0" hangingPunct="1">
              <a:lnSpc>
                <a:spcPct val="100000"/>
              </a:lnSpc>
              <a:spcBef>
                <a:spcPct val="0"/>
              </a:spcBef>
              <a:spcAft>
                <a:spcPct val="0"/>
              </a:spcAft>
              <a:buClrTx/>
              <a:buSzTx/>
              <a:buFontTx/>
              <a:buNone/>
              <a:tabLst/>
              <a:defRPr/>
            </a:pPr>
            <a:r>
              <a:rPr kumimoji="0" lang="en-GB" altLang="en-US" sz="1650" b="0" i="0" u="none" strike="noStrike" kern="1200" cap="none" spc="0" normalizeH="0" baseline="0" noProof="0">
                <a:ln>
                  <a:noFill/>
                </a:ln>
                <a:solidFill>
                  <a:srgbClr val="FFFFFF"/>
                </a:solidFill>
                <a:effectLst/>
                <a:uLnTx/>
                <a:uFillTx/>
                <a:latin typeface="Arial Black" panose="020B0A04020102020204" pitchFamily="34" charset="0"/>
                <a:ea typeface="+mn-ea"/>
                <a:cs typeface="Arial" panose="020B0604020202020204" pitchFamily="34" charset="0"/>
              </a:rPr>
              <a:t>8Da</a:t>
            </a:r>
            <a:endParaRPr kumimoji="0" lang="en-GB" altLang="en-US" sz="1350" b="0" i="0" u="none" strike="noStrike" kern="1200" cap="none" spc="0" normalizeH="0" baseline="0" noProof="0">
              <a:ln>
                <a:noFill/>
              </a:ln>
              <a:solidFill>
                <a:srgbClr val="000000"/>
              </a:solidFill>
              <a:effectLst/>
              <a:uLnTx/>
              <a:uFillTx/>
              <a:latin typeface="Arial Black" panose="020B0A04020102020204" pitchFamily="34" charset="0"/>
              <a:ea typeface="+mn-ea"/>
              <a:cs typeface="Arial" panose="020B0604020202020204" pitchFamily="34" charset="0"/>
            </a:endParaRPr>
          </a:p>
        </p:txBody>
      </p:sp>
      <p:sp>
        <p:nvSpPr>
          <p:cNvPr id="7" name="Text Box 14"/>
          <p:cNvSpPr txBox="1">
            <a:spLocks noChangeArrowheads="1"/>
          </p:cNvSpPr>
          <p:nvPr userDrawn="1"/>
        </p:nvSpPr>
        <p:spPr bwMode="auto">
          <a:xfrm>
            <a:off x="1104901" y="165497"/>
            <a:ext cx="6335713" cy="270272"/>
          </a:xfrm>
          <a:prstGeom prst="rect">
            <a:avLst/>
          </a:prstGeom>
          <a:noFill/>
          <a:ln w="9525">
            <a:noFill/>
            <a:miter lim="800000"/>
            <a:headEnd/>
            <a:tailEnd/>
          </a:ln>
          <a:effectLst/>
        </p:spPr>
        <p:txBody>
          <a:bodyPr lIns="27000" tIns="27000" rIns="27000" bIns="27000"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685800" rtl="0" eaLnBrk="1" fontAlgn="base" latinLnBrk="0" hangingPunct="1">
              <a:lnSpc>
                <a:spcPct val="100000"/>
              </a:lnSpc>
              <a:spcBef>
                <a:spcPct val="50000"/>
              </a:spcBef>
              <a:spcAft>
                <a:spcPct val="0"/>
              </a:spcAft>
              <a:buClrTx/>
              <a:buSzTx/>
              <a:buFontTx/>
              <a:buNone/>
              <a:tabLst/>
              <a:defRPr/>
            </a:pPr>
            <a:r>
              <a:rPr kumimoji="0" lang="en-GB" altLang="en-US" sz="18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Unicellular or multicellular</a:t>
            </a:r>
          </a:p>
        </p:txBody>
      </p:sp>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5pPr>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5"/>
          <p:cNvSpPr>
            <a:spLocks noGrp="1" noChangeArrowheads="1"/>
          </p:cNvSpPr>
          <p:nvPr>
            <p:ph type="ftr" sz="quarter" idx="10"/>
          </p:nvPr>
        </p:nvSpPr>
        <p:spPr/>
        <p:txBody>
          <a:bodyPr/>
          <a:lstStyle>
            <a:lvl1pPr>
              <a:defRPr/>
            </a:lvl1pPr>
          </a:lstStyle>
          <a:p>
            <a:pPr defTabSz="685800" fontAlgn="base">
              <a:spcBef>
                <a:spcPct val="0"/>
              </a:spcBef>
              <a:spcAft>
                <a:spcPct val="0"/>
              </a:spcAft>
              <a:defRPr/>
            </a:pPr>
            <a:r>
              <a:rPr lang="en-GB">
                <a:solidFill>
                  <a:srgbClr val="FFFFFF"/>
                </a:solidFill>
              </a:rPr>
              <a:t>© Pearson Education Ltd 2014. Copying permitted for purchasing institution only.  This material is not copyright free.</a:t>
            </a:r>
          </a:p>
        </p:txBody>
      </p:sp>
    </p:spTree>
    <p:extLst>
      <p:ext uri="{BB962C8B-B14F-4D97-AF65-F5344CB8AC3E}">
        <p14:creationId xmlns:p14="http://schemas.microsoft.com/office/powerpoint/2010/main" val="1435195202"/>
      </p:ext>
    </p:extLst>
  </p:cSld>
  <p:clrMapOvr>
    <a:masterClrMapping/>
  </p:clrMapOvr>
  <p:transition>
    <p:sndAc>
      <p:stSnd>
        <p:snd r:embed="rId1" name="click.wav"/>
      </p:stSnd>
    </p:sndAc>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PhAnim="0" type="obj" preserve="1">
  <p:cSld name="Title and Content">
    <p:spTree>
      <p:nvGrpSpPr>
        <p:cNvPr id="1" name=""/>
        <p:cNvGrpSpPr/>
        <p:nvPr/>
      </p:nvGrpSpPr>
      <p:grpSpPr>
        <a:xfrm>
          <a:off x="0" y="0"/>
          <a:ext cx="0" cy="0"/>
          <a:chOff x="0" y="0"/>
          <a:chExt cx="0" cy="0"/>
        </a:xfrm>
      </p:grpSpPr>
      <p:pic>
        <p:nvPicPr>
          <p:cNvPr id="4" name="Picture 8" descr="ChemistryPPTTop"/>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176" y="0"/>
            <a:ext cx="9140825"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ChemistryPPTBottom"/>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176" y="4799410"/>
            <a:ext cx="9140825" cy="344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3"/>
          <p:cNvSpPr txBox="1">
            <a:spLocks noChangeArrowheads="1"/>
          </p:cNvSpPr>
          <p:nvPr userDrawn="1"/>
        </p:nvSpPr>
        <p:spPr bwMode="auto">
          <a:xfrm>
            <a:off x="179388" y="141685"/>
            <a:ext cx="792162" cy="270272"/>
          </a:xfrm>
          <a:prstGeom prst="rect">
            <a:avLst/>
          </a:prstGeom>
          <a:noFill/>
          <a:ln w="9525">
            <a:noFill/>
            <a:miter lim="800000"/>
            <a:headEnd/>
            <a:tailEnd/>
          </a:ln>
        </p:spPr>
        <p:txBody>
          <a:bodyPr lIns="0" tIns="27000" rIns="0" bIns="27000"/>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685800" rtl="0" eaLnBrk="1" fontAlgn="base" latinLnBrk="0" hangingPunct="1">
              <a:lnSpc>
                <a:spcPct val="100000"/>
              </a:lnSpc>
              <a:spcBef>
                <a:spcPct val="0"/>
              </a:spcBef>
              <a:spcAft>
                <a:spcPct val="0"/>
              </a:spcAft>
              <a:buClrTx/>
              <a:buSzTx/>
              <a:buFontTx/>
              <a:buNone/>
              <a:tabLst/>
              <a:defRPr/>
            </a:pPr>
            <a:r>
              <a:rPr kumimoji="0" lang="en-GB" altLang="en-US" sz="1650" b="0" i="0" u="none" strike="noStrike" kern="1200" cap="none" spc="0" normalizeH="0" baseline="0" noProof="0" smtClean="0">
                <a:ln>
                  <a:noFill/>
                </a:ln>
                <a:solidFill>
                  <a:srgbClr val="FFFFFF"/>
                </a:solidFill>
                <a:effectLst/>
                <a:uLnTx/>
                <a:uFillTx/>
                <a:latin typeface="Arial Black" panose="020B0A04020102020204" pitchFamily="34" charset="0"/>
                <a:ea typeface="+mn-ea"/>
                <a:cs typeface="Arial" panose="020B0604020202020204" pitchFamily="34" charset="0"/>
              </a:rPr>
              <a:t>8Ea</a:t>
            </a:r>
            <a:endParaRPr kumimoji="0" lang="en-GB" altLang="en-US" sz="1350" b="0" i="0" u="none" strike="noStrike" kern="1200" cap="none" spc="0" normalizeH="0" baseline="0" noProof="0" smtClean="0">
              <a:ln>
                <a:noFill/>
              </a:ln>
              <a:solidFill>
                <a:srgbClr val="000000"/>
              </a:solidFill>
              <a:effectLst/>
              <a:uLnTx/>
              <a:uFillTx/>
              <a:latin typeface="Arial Black" panose="020B0A04020102020204" pitchFamily="34" charset="0"/>
              <a:ea typeface="+mn-ea"/>
              <a:cs typeface="Arial" panose="020B0604020202020204" pitchFamily="34" charset="0"/>
            </a:endParaRPr>
          </a:p>
        </p:txBody>
      </p:sp>
      <p:sp>
        <p:nvSpPr>
          <p:cNvPr id="7" name="Text Box 14"/>
          <p:cNvSpPr txBox="1">
            <a:spLocks noChangeArrowheads="1"/>
          </p:cNvSpPr>
          <p:nvPr userDrawn="1"/>
        </p:nvSpPr>
        <p:spPr bwMode="auto">
          <a:xfrm>
            <a:off x="1104901" y="165497"/>
            <a:ext cx="6335713" cy="270272"/>
          </a:xfrm>
          <a:prstGeom prst="rect">
            <a:avLst/>
          </a:prstGeom>
          <a:noFill/>
          <a:ln w="9525">
            <a:noFill/>
            <a:miter lim="800000"/>
            <a:headEnd/>
            <a:tailEnd/>
          </a:ln>
          <a:effectLst/>
        </p:spPr>
        <p:txBody>
          <a:bodyPr lIns="27000" tIns="27000" rIns="27000" bIns="27000"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685800" rtl="0" eaLnBrk="1" fontAlgn="base" latinLnBrk="0" hangingPunct="1">
              <a:lnSpc>
                <a:spcPct val="100000"/>
              </a:lnSpc>
              <a:spcBef>
                <a:spcPct val="50000"/>
              </a:spcBef>
              <a:spcAft>
                <a:spcPct val="0"/>
              </a:spcAft>
              <a:buClrTx/>
              <a:buSzTx/>
              <a:buFontTx/>
              <a:buNone/>
              <a:tabLst/>
              <a:defRPr/>
            </a:pPr>
            <a:r>
              <a:rPr kumimoji="0" lang="en-GB" altLang="en-US" sz="1800" b="1"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rPr>
              <a:t>Burning fuels </a:t>
            </a:r>
          </a:p>
        </p:txBody>
      </p:sp>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5pPr>
              <a:buNone/>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8" name="Rectangle 5"/>
          <p:cNvSpPr>
            <a:spLocks noGrp="1" noChangeArrowheads="1"/>
          </p:cNvSpPr>
          <p:nvPr>
            <p:ph type="ftr" sz="quarter" idx="10"/>
          </p:nvPr>
        </p:nvSpPr>
        <p:spPr/>
        <p:txBody>
          <a:bodyPr/>
          <a:lstStyle>
            <a:lvl1pPr>
              <a:defRPr/>
            </a:lvl1pPr>
          </a:lstStyle>
          <a:p>
            <a:pPr defTabSz="685800" fontAlgn="base">
              <a:spcBef>
                <a:spcPct val="0"/>
              </a:spcBef>
              <a:spcAft>
                <a:spcPct val="0"/>
              </a:spcAft>
              <a:defRPr/>
            </a:pPr>
            <a:r>
              <a:rPr lang="en-GB" smtClean="0">
                <a:solidFill>
                  <a:srgbClr val="FFFFFF"/>
                </a:solidFill>
              </a:rPr>
              <a:t>© Pearson Education Ltd 2014. Copying permitted for purchasing institution only.  This material is not copyright free.</a:t>
            </a:r>
            <a:endParaRPr lang="en-GB">
              <a:solidFill>
                <a:srgbClr val="FFFFFF"/>
              </a:solidFill>
            </a:endParaRPr>
          </a:p>
        </p:txBody>
      </p:sp>
    </p:spTree>
    <p:extLst>
      <p:ext uri="{BB962C8B-B14F-4D97-AF65-F5344CB8AC3E}">
        <p14:creationId xmlns:p14="http://schemas.microsoft.com/office/powerpoint/2010/main" val="1864655375"/>
      </p:ext>
    </p:extLst>
  </p:cSld>
  <p:clrMapOvr>
    <a:masterClrMapping/>
  </p:clrMapOvr>
  <p:transition>
    <p:sndAc>
      <p:stSnd>
        <p:snd r:embed="rId1" name="click.wav"/>
      </p:stSnd>
    </p:sndAc>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PhAnim="0" type="title" preserve="1">
  <p:cSld name="Title Slide">
    <p:spTree>
      <p:nvGrpSpPr>
        <p:cNvPr id="1" name=""/>
        <p:cNvGrpSpPr/>
        <p:nvPr/>
      </p:nvGrpSpPr>
      <p:grpSpPr>
        <a:xfrm>
          <a:off x="0" y="0"/>
          <a:ext cx="0" cy="0"/>
          <a:chOff x="0" y="0"/>
          <a:chExt cx="0" cy="0"/>
        </a:xfrm>
      </p:grpSpPr>
      <p:pic>
        <p:nvPicPr>
          <p:cNvPr id="4" name="Picture 8" descr="ChemistryPPTTop"/>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176" y="0"/>
            <a:ext cx="9140825"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ChemistryPPTBottom"/>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176" y="4799410"/>
            <a:ext cx="9140825" cy="344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3"/>
          <p:cNvSpPr txBox="1">
            <a:spLocks noChangeArrowheads="1"/>
          </p:cNvSpPr>
          <p:nvPr userDrawn="1"/>
        </p:nvSpPr>
        <p:spPr bwMode="auto">
          <a:xfrm>
            <a:off x="179388" y="141685"/>
            <a:ext cx="792162" cy="270272"/>
          </a:xfrm>
          <a:prstGeom prst="rect">
            <a:avLst/>
          </a:prstGeom>
          <a:noFill/>
          <a:ln w="9525">
            <a:noFill/>
            <a:miter lim="800000"/>
            <a:headEnd/>
            <a:tailEnd/>
          </a:ln>
        </p:spPr>
        <p:txBody>
          <a:bodyPr lIns="0" tIns="27000" rIns="0" bIns="27000"/>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685800" rtl="0" eaLnBrk="1" fontAlgn="base" latinLnBrk="0" hangingPunct="1">
              <a:lnSpc>
                <a:spcPct val="100000"/>
              </a:lnSpc>
              <a:spcBef>
                <a:spcPct val="0"/>
              </a:spcBef>
              <a:spcAft>
                <a:spcPct val="0"/>
              </a:spcAft>
              <a:buClrTx/>
              <a:buSzTx/>
              <a:buFontTx/>
              <a:buNone/>
              <a:tabLst/>
              <a:defRPr/>
            </a:pPr>
            <a:r>
              <a:rPr kumimoji="0" lang="en-GB" altLang="en-US" sz="1650" b="0" i="0" u="none" strike="noStrike" kern="1200" cap="none" spc="0" normalizeH="0" baseline="0" noProof="0" smtClean="0">
                <a:ln>
                  <a:noFill/>
                </a:ln>
                <a:solidFill>
                  <a:srgbClr val="FFFFFF"/>
                </a:solidFill>
                <a:effectLst/>
                <a:uLnTx/>
                <a:uFillTx/>
                <a:latin typeface="Arial Black" panose="020B0A04020102020204" pitchFamily="34" charset="0"/>
                <a:ea typeface="+mn-ea"/>
                <a:cs typeface="Arial" panose="020B0604020202020204" pitchFamily="34" charset="0"/>
              </a:rPr>
              <a:t>8Ea</a:t>
            </a:r>
            <a:endParaRPr kumimoji="0" lang="en-GB" altLang="en-US" sz="1350" b="0" i="0" u="none" strike="noStrike" kern="1200" cap="none" spc="0" normalizeH="0" baseline="0" noProof="0" smtClean="0">
              <a:ln>
                <a:noFill/>
              </a:ln>
              <a:solidFill>
                <a:srgbClr val="000000"/>
              </a:solidFill>
              <a:effectLst/>
              <a:uLnTx/>
              <a:uFillTx/>
              <a:latin typeface="Arial Black" panose="020B0A04020102020204" pitchFamily="34" charset="0"/>
              <a:ea typeface="+mn-ea"/>
              <a:cs typeface="Arial" panose="020B0604020202020204" pitchFamily="34" charset="0"/>
            </a:endParaRPr>
          </a:p>
        </p:txBody>
      </p:sp>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dirty="0" smtClean="0"/>
              <a:t>Click to edit Master subtitle style</a:t>
            </a:r>
            <a:endParaRPr lang="en-GB" dirty="0"/>
          </a:p>
        </p:txBody>
      </p:sp>
      <p:sp>
        <p:nvSpPr>
          <p:cNvPr id="7" name="Rectangle 5"/>
          <p:cNvSpPr>
            <a:spLocks noGrp="1" noChangeArrowheads="1"/>
          </p:cNvSpPr>
          <p:nvPr>
            <p:ph type="ftr" sz="quarter" idx="10"/>
          </p:nvPr>
        </p:nvSpPr>
        <p:spPr/>
        <p:txBody>
          <a:bodyPr/>
          <a:lstStyle>
            <a:lvl1pPr>
              <a:defRPr/>
            </a:lvl1pPr>
          </a:lstStyle>
          <a:p>
            <a:pPr defTabSz="685800" fontAlgn="base">
              <a:spcBef>
                <a:spcPct val="0"/>
              </a:spcBef>
              <a:spcAft>
                <a:spcPct val="0"/>
              </a:spcAft>
              <a:defRPr/>
            </a:pPr>
            <a:r>
              <a:rPr lang="en-GB" smtClean="0">
                <a:solidFill>
                  <a:srgbClr val="FFFFFF"/>
                </a:solidFill>
              </a:rPr>
              <a:t>© Pearson Education Ltd 2014. Copying permitted for purchasing institution only.  This material is not copyright free.</a:t>
            </a:r>
            <a:endParaRPr lang="en-GB">
              <a:solidFill>
                <a:srgbClr val="FFFFFF"/>
              </a:solidFill>
            </a:endParaRPr>
          </a:p>
        </p:txBody>
      </p:sp>
    </p:spTree>
    <p:extLst>
      <p:ext uri="{BB962C8B-B14F-4D97-AF65-F5344CB8AC3E}">
        <p14:creationId xmlns:p14="http://schemas.microsoft.com/office/powerpoint/2010/main" val="3411854982"/>
      </p:ext>
    </p:extLst>
  </p:cSld>
  <p:clrMapOvr>
    <a:masterClrMapping/>
  </p:clrMapOvr>
  <p:transition>
    <p:sndAc>
      <p:stSnd>
        <p:snd r:embed="rId1" name="click.wav"/>
      </p:stSnd>
    </p:sndAc>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2914650"/>
            <a:ext cx="6400800" cy="1314450"/>
          </a:xfrm>
          <a:prstGeom prst="rect">
            <a:avLst/>
          </a:prstGeo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dirty="0" smtClean="0"/>
              <a:t>Click to edit Master subtitle style</a:t>
            </a:r>
            <a:endParaRPr lang="en-GB" dirty="0"/>
          </a:p>
        </p:txBody>
      </p:sp>
      <p:sp>
        <p:nvSpPr>
          <p:cNvPr id="4" name="Rectangle 5"/>
          <p:cNvSpPr>
            <a:spLocks noGrp="1" noChangeArrowheads="1"/>
          </p:cNvSpPr>
          <p:nvPr>
            <p:ph type="ftr" sz="quarter" idx="10"/>
          </p:nvPr>
        </p:nvSpPr>
        <p:spPr>
          <a:ln/>
        </p:spPr>
        <p:txBody>
          <a:bodyPr/>
          <a:lstStyle>
            <a:lvl1pPr>
              <a:defRPr/>
            </a:lvl1pPr>
          </a:lstStyle>
          <a:p>
            <a:pPr defTabSz="685800" fontAlgn="base">
              <a:spcBef>
                <a:spcPct val="0"/>
              </a:spcBef>
              <a:spcAft>
                <a:spcPct val="0"/>
              </a:spcAft>
              <a:defRPr/>
            </a:pPr>
            <a:r>
              <a:rPr lang="en-GB" smtClean="0">
                <a:solidFill>
                  <a:srgbClr val="FFFFFF"/>
                </a:solidFill>
              </a:rPr>
              <a:t>© Pearson Education Ltd 2014. Copying permitted for purchasing institution only.  This material is not copyright free.</a:t>
            </a:r>
            <a:endParaRPr lang="en-GB">
              <a:solidFill>
                <a:srgbClr val="FFFFFF"/>
              </a:solidFill>
            </a:endParaRPr>
          </a:p>
        </p:txBody>
      </p:sp>
    </p:spTree>
    <p:extLst>
      <p:ext uri="{BB962C8B-B14F-4D97-AF65-F5344CB8AC3E}">
        <p14:creationId xmlns:p14="http://schemas.microsoft.com/office/powerpoint/2010/main" val="2734162748"/>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85804" y="627460"/>
            <a:ext cx="8229600" cy="540544"/>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468314" y="1383507"/>
            <a:ext cx="8207375" cy="3178969"/>
          </a:xfrm>
          <a:prstGeom prst="rect">
            <a:avLst/>
          </a:prstGeom>
        </p:spPr>
        <p:txBody>
          <a:bodyPr/>
          <a:lstStyle>
            <a:lvl5pPr>
              <a:buNone/>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ftr" sz="quarter" idx="10"/>
          </p:nvPr>
        </p:nvSpPr>
        <p:spPr>
          <a:ln/>
        </p:spPr>
        <p:txBody>
          <a:bodyPr/>
          <a:lstStyle>
            <a:lvl1pPr>
              <a:defRPr/>
            </a:lvl1pPr>
          </a:lstStyle>
          <a:p>
            <a:pPr defTabSz="685800" fontAlgn="base">
              <a:spcBef>
                <a:spcPct val="0"/>
              </a:spcBef>
              <a:spcAft>
                <a:spcPct val="0"/>
              </a:spcAft>
              <a:defRPr/>
            </a:pPr>
            <a:r>
              <a:rPr lang="en-GB" smtClean="0">
                <a:solidFill>
                  <a:srgbClr val="FFFFFF"/>
                </a:solidFill>
              </a:rPr>
              <a:t>© Pearson Education Ltd 2014. Copying permitted for purchasing institution only.  This material is not copyright free.</a:t>
            </a:r>
            <a:endParaRPr lang="en-GB">
              <a:solidFill>
                <a:srgbClr val="FFFFFF"/>
              </a:solidFill>
            </a:endParaRPr>
          </a:p>
        </p:txBody>
      </p:sp>
    </p:spTree>
    <p:extLst>
      <p:ext uri="{BB962C8B-B14F-4D97-AF65-F5344CB8AC3E}">
        <p14:creationId xmlns:p14="http://schemas.microsoft.com/office/powerpoint/2010/main" val="907103284"/>
      </p:ext>
    </p:extLst>
  </p:cSld>
  <p:clrMapOvr>
    <a:masterClrMapping/>
  </p:clrMapOv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anchor="t"/>
          <a:lstStyle>
            <a:lvl1pPr algn="l">
              <a:defRPr sz="3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180035"/>
            <a:ext cx="7772400" cy="1125140"/>
          </a:xfrm>
          <a:prstGeom prst="rect">
            <a:avLst/>
          </a:prstGeom>
        </p:spPr>
        <p:txBody>
          <a:bodyPr anchor="b"/>
          <a:lstStyle>
            <a:lvl1pPr marL="0" indent="0">
              <a:buNone/>
              <a:defRPr sz="18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defTabSz="685800" fontAlgn="base">
              <a:spcBef>
                <a:spcPct val="0"/>
              </a:spcBef>
              <a:spcAft>
                <a:spcPct val="0"/>
              </a:spcAft>
              <a:defRPr/>
            </a:pPr>
            <a:r>
              <a:rPr lang="en-GB" smtClean="0">
                <a:solidFill>
                  <a:srgbClr val="FFFFFF"/>
                </a:solidFill>
              </a:rPr>
              <a:t>© Pearson Education Ltd 2014. Copying permitted for purchasing institution only.  This material is not copyright free.</a:t>
            </a:r>
            <a:endParaRPr lang="en-GB">
              <a:solidFill>
                <a:srgbClr val="FFFFFF"/>
              </a:solidFill>
            </a:endParaRPr>
          </a:p>
        </p:txBody>
      </p:sp>
    </p:spTree>
    <p:extLst>
      <p:ext uri="{BB962C8B-B14F-4D97-AF65-F5344CB8AC3E}">
        <p14:creationId xmlns:p14="http://schemas.microsoft.com/office/powerpoint/2010/main" val="1128512226"/>
      </p:ext>
    </p:extLst>
  </p:cSld>
  <p:clrMapOvr>
    <a:masterClrMapping/>
  </p:clrMapOv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85804" y="627460"/>
            <a:ext cx="8229600" cy="540544"/>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383507"/>
            <a:ext cx="4027487" cy="3178969"/>
          </a:xfrm>
          <a:prstGeom prst="rect">
            <a:avLst/>
          </a:prstGeom>
        </p:spPr>
        <p:txBody>
          <a:bodyPr/>
          <a:lstStyle>
            <a:lvl1pPr>
              <a:defRPr sz="1800"/>
            </a:lvl1pPr>
            <a:lvl2pPr>
              <a:defRPr sz="1800"/>
            </a:lvl2pPr>
            <a:lvl3pPr>
              <a:defRPr sz="1800"/>
            </a:lvl3pPr>
            <a:lvl4pPr>
              <a:defRPr sz="1800"/>
            </a:lvl4pPr>
            <a:lvl5pPr>
              <a:buNone/>
              <a:defRPr sz="1800"/>
            </a:lvl5pPr>
            <a:lvl6pPr>
              <a:defRPr sz="1350"/>
            </a:lvl6pPr>
            <a:lvl7pPr>
              <a:defRPr sz="1350"/>
            </a:lvl7pPr>
            <a:lvl8pPr>
              <a:defRPr sz="1350"/>
            </a:lvl8pPr>
            <a:lvl9pPr>
              <a:defRPr sz="135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383507"/>
            <a:ext cx="4027488" cy="3178969"/>
          </a:xfrm>
          <a:prstGeom prst="rect">
            <a:avLst/>
          </a:prstGeom>
        </p:spPr>
        <p:txBody>
          <a:bodyPr/>
          <a:lstStyle>
            <a:lvl1pPr>
              <a:defRPr sz="1800"/>
            </a:lvl1pPr>
            <a:lvl2pPr>
              <a:defRPr sz="1800"/>
            </a:lvl2pPr>
            <a:lvl3pPr>
              <a:defRPr sz="1800"/>
            </a:lvl3pPr>
            <a:lvl4pPr>
              <a:defRPr sz="1800"/>
            </a:lvl4pPr>
            <a:lvl5pPr>
              <a:buNone/>
              <a:defRPr sz="1800"/>
            </a:lvl5pPr>
            <a:lvl6pPr>
              <a:defRPr sz="1350"/>
            </a:lvl6pPr>
            <a:lvl7pPr>
              <a:defRPr sz="1350"/>
            </a:lvl7pPr>
            <a:lvl8pPr>
              <a:defRPr sz="1350"/>
            </a:lvl8pPr>
            <a:lvl9pPr>
              <a:defRPr sz="135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5"/>
          <p:cNvSpPr>
            <a:spLocks noGrp="1" noChangeArrowheads="1"/>
          </p:cNvSpPr>
          <p:nvPr>
            <p:ph type="ftr" sz="quarter" idx="10"/>
          </p:nvPr>
        </p:nvSpPr>
        <p:spPr>
          <a:ln/>
        </p:spPr>
        <p:txBody>
          <a:bodyPr/>
          <a:lstStyle>
            <a:lvl1pPr>
              <a:defRPr/>
            </a:lvl1pPr>
          </a:lstStyle>
          <a:p>
            <a:pPr defTabSz="685800" fontAlgn="base">
              <a:spcBef>
                <a:spcPct val="0"/>
              </a:spcBef>
              <a:spcAft>
                <a:spcPct val="0"/>
              </a:spcAft>
              <a:defRPr/>
            </a:pPr>
            <a:r>
              <a:rPr lang="en-GB" smtClean="0">
                <a:solidFill>
                  <a:srgbClr val="FFFFFF"/>
                </a:solidFill>
              </a:rPr>
              <a:t>© Pearson Education Ltd 2014. Copying permitted for purchasing institution only.  This material is not copyright free.</a:t>
            </a:r>
            <a:endParaRPr lang="en-GB">
              <a:solidFill>
                <a:srgbClr val="FFFFFF"/>
              </a:solidFill>
            </a:endParaRPr>
          </a:p>
        </p:txBody>
      </p:sp>
    </p:spTree>
    <p:extLst>
      <p:ext uri="{BB962C8B-B14F-4D97-AF65-F5344CB8AC3E}">
        <p14:creationId xmlns:p14="http://schemas.microsoft.com/office/powerpoint/2010/main" val="591640244"/>
      </p:ext>
    </p:extLst>
  </p:cSld>
  <p:clrMapOvr>
    <a:masterClrMapping/>
  </p:clrMapOv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6502"/>
            <a:ext cx="8229600" cy="803678"/>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56143"/>
            <a:ext cx="4040188" cy="47982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457200" y="2035965"/>
            <a:ext cx="4040188" cy="2665814"/>
          </a:xfrm>
          <a:prstGeom prst="rect">
            <a:avLst/>
          </a:prstGeom>
        </p:spPr>
        <p:txBody>
          <a:bodyPr/>
          <a:lstStyle>
            <a:lvl1pPr>
              <a:defRPr sz="1800"/>
            </a:lvl1pPr>
            <a:lvl2pPr>
              <a:defRPr sz="1800"/>
            </a:lvl2pPr>
            <a:lvl3pPr>
              <a:defRPr sz="1800"/>
            </a:lvl3pPr>
            <a:lvl4pPr>
              <a:defRPr sz="1800"/>
            </a:lvl4pPr>
            <a:lvl5pPr>
              <a:buNone/>
              <a:defRPr sz="1800"/>
            </a:lvl5pPr>
            <a:lvl6pPr>
              <a:defRPr sz="1200"/>
            </a:lvl6pPr>
            <a:lvl7pPr>
              <a:defRPr sz="1200"/>
            </a:lvl7pPr>
            <a:lvl8pPr>
              <a:defRPr sz="1200"/>
            </a:lvl8pPr>
            <a:lvl9pPr>
              <a:defRPr sz="1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4645026" y="1556143"/>
            <a:ext cx="4041775" cy="47982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45026" y="2035965"/>
            <a:ext cx="4041775" cy="2665814"/>
          </a:xfrm>
          <a:prstGeom prst="rect">
            <a:avLst/>
          </a:prstGeom>
        </p:spPr>
        <p:txBody>
          <a:bodyPr/>
          <a:lstStyle>
            <a:lvl1pPr>
              <a:defRPr sz="1800"/>
            </a:lvl1pPr>
            <a:lvl2pPr>
              <a:defRPr sz="1800"/>
            </a:lvl2pPr>
            <a:lvl3pPr>
              <a:defRPr sz="1800"/>
            </a:lvl3pPr>
            <a:lvl4pPr>
              <a:defRPr sz="1800"/>
            </a:lvl4pPr>
            <a:lvl5pPr>
              <a:buNone/>
              <a:defRPr sz="1800"/>
            </a:lvl5pPr>
            <a:lvl6pPr>
              <a:defRPr sz="1200"/>
            </a:lvl6pPr>
            <a:lvl7pPr>
              <a:defRPr sz="1200"/>
            </a:lvl7pPr>
            <a:lvl8pPr>
              <a:defRPr sz="1200"/>
            </a:lvl8pPr>
            <a:lvl9pPr>
              <a:defRPr sz="1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Rectangle 5"/>
          <p:cNvSpPr>
            <a:spLocks noGrp="1" noChangeArrowheads="1"/>
          </p:cNvSpPr>
          <p:nvPr>
            <p:ph type="ftr" sz="quarter" idx="10"/>
          </p:nvPr>
        </p:nvSpPr>
        <p:spPr>
          <a:ln/>
        </p:spPr>
        <p:txBody>
          <a:bodyPr/>
          <a:lstStyle>
            <a:lvl1pPr>
              <a:defRPr/>
            </a:lvl1pPr>
          </a:lstStyle>
          <a:p>
            <a:pPr defTabSz="685800" fontAlgn="base">
              <a:spcBef>
                <a:spcPct val="0"/>
              </a:spcBef>
              <a:spcAft>
                <a:spcPct val="0"/>
              </a:spcAft>
              <a:defRPr/>
            </a:pPr>
            <a:r>
              <a:rPr lang="en-GB" smtClean="0">
                <a:solidFill>
                  <a:srgbClr val="FFFFFF"/>
                </a:solidFill>
              </a:rPr>
              <a:t>© Pearson Education Ltd 2014. Copying permitted for purchasing institution only.  This material is not copyright free.</a:t>
            </a:r>
            <a:endParaRPr lang="en-GB">
              <a:solidFill>
                <a:srgbClr val="FFFFFF"/>
              </a:solidFill>
            </a:endParaRPr>
          </a:p>
        </p:txBody>
      </p:sp>
    </p:spTree>
    <p:extLst>
      <p:ext uri="{BB962C8B-B14F-4D97-AF65-F5344CB8AC3E}">
        <p14:creationId xmlns:p14="http://schemas.microsoft.com/office/powerpoint/2010/main" val="2809734657"/>
      </p:ext>
    </p:extLst>
  </p:cSld>
  <p:clrMapOvr>
    <a:masterClrMapping/>
  </p:clrMapOv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85804" y="627460"/>
            <a:ext cx="8229600" cy="540544"/>
          </a:xfrm>
          <a:prstGeom prst="rect">
            <a:avLst/>
          </a:prstGeom>
        </p:spPr>
        <p:txBody>
          <a:bodyPr/>
          <a:lstStyle/>
          <a:p>
            <a:r>
              <a:rPr lang="en-US" smtClean="0"/>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defTabSz="685800" fontAlgn="base">
              <a:spcBef>
                <a:spcPct val="0"/>
              </a:spcBef>
              <a:spcAft>
                <a:spcPct val="0"/>
              </a:spcAft>
              <a:defRPr/>
            </a:pPr>
            <a:r>
              <a:rPr lang="en-GB" smtClean="0">
                <a:solidFill>
                  <a:srgbClr val="FFFFFF"/>
                </a:solidFill>
              </a:rPr>
              <a:t>© Pearson Education Ltd 2014. Copying permitted for purchasing institution only.  This material is not copyright free.</a:t>
            </a:r>
            <a:endParaRPr lang="en-GB">
              <a:solidFill>
                <a:srgbClr val="FFFFFF"/>
              </a:solidFill>
            </a:endParaRPr>
          </a:p>
        </p:txBody>
      </p:sp>
    </p:spTree>
    <p:extLst>
      <p:ext uri="{BB962C8B-B14F-4D97-AF65-F5344CB8AC3E}">
        <p14:creationId xmlns:p14="http://schemas.microsoft.com/office/powerpoint/2010/main" val="384055536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2000"/>
            <a:ext cx="8229600" cy="486000"/>
          </a:xfrm>
          <a:prstGeom prst="rect">
            <a:avLst/>
          </a:prstGeom>
        </p:spPr>
        <p:txBody>
          <a:bodyPr/>
          <a:lstStyle/>
          <a:p>
            <a:r>
              <a:rPr lang="en-US" dirty="0"/>
              <a:t>Click to edit Master title style</a:t>
            </a:r>
            <a:endParaRPr lang="en-GB" dirty="0"/>
          </a:p>
        </p:txBody>
      </p:sp>
    </p:spTree>
    <p:extLst>
      <p:ext uri="{BB962C8B-B14F-4D97-AF65-F5344CB8AC3E}">
        <p14:creationId xmlns:p14="http://schemas.microsoft.com/office/powerpoint/2010/main" val="689413292"/>
      </p:ext>
    </p:extLst>
  </p:cSld>
  <p:clrMapOvr>
    <a:masterClrMapping/>
  </p:clrMapOvr>
  <p:transition>
    <p:sndAc>
      <p:stSnd>
        <p:snd r:embed="rId1" name="click.wav"/>
      </p:stSnd>
    </p:sndAc>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defTabSz="685800" fontAlgn="base">
              <a:spcBef>
                <a:spcPct val="0"/>
              </a:spcBef>
              <a:spcAft>
                <a:spcPct val="0"/>
              </a:spcAft>
              <a:defRPr/>
            </a:pPr>
            <a:r>
              <a:rPr lang="en-GB" smtClean="0">
                <a:solidFill>
                  <a:srgbClr val="FFFFFF"/>
                </a:solidFill>
              </a:rPr>
              <a:t>© Pearson Education Ltd 2014. Copying permitted for purchasing institution only.  This material is not copyright free.</a:t>
            </a:r>
            <a:endParaRPr lang="en-GB">
              <a:solidFill>
                <a:srgbClr val="FFFFFF"/>
              </a:solidFill>
            </a:endParaRPr>
          </a:p>
        </p:txBody>
      </p:sp>
    </p:spTree>
    <p:extLst>
      <p:ext uri="{BB962C8B-B14F-4D97-AF65-F5344CB8AC3E}">
        <p14:creationId xmlns:p14="http://schemas.microsoft.com/office/powerpoint/2010/main" val="699866350"/>
      </p:ext>
    </p:extLst>
  </p:cSld>
  <p:clrMapOvr>
    <a:masterClrMapping/>
  </p:clrMapOv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642924"/>
            <a:ext cx="3008313" cy="871538"/>
          </a:xfrm>
          <a:prstGeom prst="rect">
            <a:avLst/>
          </a:prstGeom>
        </p:spPr>
        <p:txBody>
          <a:bodyPr anchor="b"/>
          <a:lstStyle>
            <a:lvl1pPr algn="l">
              <a:defRPr sz="1800" b="1"/>
            </a:lvl1pPr>
          </a:lstStyle>
          <a:p>
            <a:r>
              <a:rPr lang="en-US" dirty="0" smtClean="0"/>
              <a:t>Click to edit Master title style</a:t>
            </a:r>
            <a:endParaRPr lang="en-GB" dirty="0"/>
          </a:p>
        </p:txBody>
      </p:sp>
      <p:sp>
        <p:nvSpPr>
          <p:cNvPr id="3" name="Content Placeholder 2"/>
          <p:cNvSpPr>
            <a:spLocks noGrp="1"/>
          </p:cNvSpPr>
          <p:nvPr>
            <p:ph idx="1"/>
          </p:nvPr>
        </p:nvSpPr>
        <p:spPr>
          <a:xfrm>
            <a:off x="3575050" y="642925"/>
            <a:ext cx="5111750" cy="3951698"/>
          </a:xfrm>
          <a:prstGeom prst="rect">
            <a:avLst/>
          </a:prstGeom>
        </p:spPr>
        <p:txBody>
          <a:bodyPr/>
          <a:lstStyle>
            <a:lvl1pPr>
              <a:defRPr sz="1800"/>
            </a:lvl1pPr>
            <a:lvl2pPr>
              <a:defRPr sz="1800"/>
            </a:lvl2pPr>
            <a:lvl3pPr>
              <a:defRPr sz="1800"/>
            </a:lvl3pPr>
            <a:lvl4pPr>
              <a:defRPr sz="1800"/>
            </a:lvl4pPr>
            <a:lvl5pPr>
              <a:buNone/>
              <a:defRPr sz="18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457201" y="1553759"/>
            <a:ext cx="3008313" cy="3040864"/>
          </a:xfrm>
          <a:prstGeom prst="rect">
            <a:avLst/>
          </a:prstGeom>
        </p:spPr>
        <p:txBody>
          <a:bodyPr/>
          <a:lstStyle>
            <a:lvl1pPr marL="0" indent="0">
              <a:buNone/>
              <a:defRPr sz="18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defTabSz="685800" fontAlgn="base">
              <a:spcBef>
                <a:spcPct val="0"/>
              </a:spcBef>
              <a:spcAft>
                <a:spcPct val="0"/>
              </a:spcAft>
              <a:defRPr/>
            </a:pPr>
            <a:r>
              <a:rPr lang="en-GB" smtClean="0">
                <a:solidFill>
                  <a:srgbClr val="FFFFFF"/>
                </a:solidFill>
              </a:rPr>
              <a:t>© Pearson Education Ltd 2014. Copying permitted for purchasing institution only.  This material is not copyright free.</a:t>
            </a:r>
            <a:endParaRPr lang="en-GB">
              <a:solidFill>
                <a:srgbClr val="FFFFFF"/>
              </a:solidFill>
            </a:endParaRPr>
          </a:p>
        </p:txBody>
      </p:sp>
    </p:spTree>
    <p:extLst>
      <p:ext uri="{BB962C8B-B14F-4D97-AF65-F5344CB8AC3E}">
        <p14:creationId xmlns:p14="http://schemas.microsoft.com/office/powerpoint/2010/main" val="1769020053"/>
      </p:ext>
    </p:extLst>
  </p:cSld>
  <p:clrMapOvr>
    <a:masterClrMapping/>
  </p:clrMapOv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a:prstGeom prst="rect">
            <a:avLst/>
          </a:prstGeom>
        </p:spPr>
        <p:txBody>
          <a:bodyPr anchor="b"/>
          <a:lstStyle>
            <a:lvl1pPr algn="l">
              <a:defRPr sz="1800" b="1"/>
            </a:lvl1pPr>
          </a:lstStyle>
          <a:p>
            <a:r>
              <a:rPr lang="en-US" dirty="0" smtClean="0"/>
              <a:t>Click to edit Master title style</a:t>
            </a:r>
            <a:endParaRPr lang="en-GB" dirty="0"/>
          </a:p>
        </p:txBody>
      </p:sp>
      <p:sp>
        <p:nvSpPr>
          <p:cNvPr id="3" name="Picture Placeholder 2"/>
          <p:cNvSpPr>
            <a:spLocks noGrp="1"/>
          </p:cNvSpPr>
          <p:nvPr>
            <p:ph type="pic" idx="1"/>
          </p:nvPr>
        </p:nvSpPr>
        <p:spPr>
          <a:xfrm>
            <a:off x="1792288" y="589345"/>
            <a:ext cx="5486400" cy="2956336"/>
          </a:xfrm>
          <a:prstGeom prst="rect">
            <a:avLst/>
          </a:prstGeo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GB" noProof="0" smtClean="0"/>
          </a:p>
        </p:txBody>
      </p:sp>
      <p:sp>
        <p:nvSpPr>
          <p:cNvPr id="4" name="Text Placeholder 3"/>
          <p:cNvSpPr>
            <a:spLocks noGrp="1"/>
          </p:cNvSpPr>
          <p:nvPr>
            <p:ph type="body" sz="half" idx="2"/>
          </p:nvPr>
        </p:nvSpPr>
        <p:spPr>
          <a:xfrm>
            <a:off x="1792288" y="4071948"/>
            <a:ext cx="5486400" cy="557202"/>
          </a:xfrm>
          <a:prstGeom prst="rect">
            <a:avLst/>
          </a:prstGeom>
        </p:spPr>
        <p:txBody>
          <a:bodyPr anchor="b"/>
          <a:lstStyle>
            <a:lvl1pPr marL="0" indent="0">
              <a:buNone/>
              <a:defRPr sz="18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defTabSz="685800" fontAlgn="base">
              <a:spcBef>
                <a:spcPct val="0"/>
              </a:spcBef>
              <a:spcAft>
                <a:spcPct val="0"/>
              </a:spcAft>
              <a:defRPr/>
            </a:pPr>
            <a:r>
              <a:rPr lang="en-GB" smtClean="0">
                <a:solidFill>
                  <a:srgbClr val="FFFFFF"/>
                </a:solidFill>
              </a:rPr>
              <a:t>© Pearson Education Ltd 2014. Copying permitted for purchasing institution only.  This material is not copyright free.</a:t>
            </a:r>
            <a:endParaRPr lang="en-GB">
              <a:solidFill>
                <a:srgbClr val="FFFFFF"/>
              </a:solidFill>
            </a:endParaRPr>
          </a:p>
        </p:txBody>
      </p:sp>
    </p:spTree>
    <p:extLst>
      <p:ext uri="{BB962C8B-B14F-4D97-AF65-F5344CB8AC3E}">
        <p14:creationId xmlns:p14="http://schemas.microsoft.com/office/powerpoint/2010/main" val="1753884081"/>
      </p:ext>
    </p:extLst>
  </p:cSld>
  <p:clrMapOvr>
    <a:masterClrMapping/>
  </p:clrMapOv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85804" y="627460"/>
            <a:ext cx="8229600" cy="540544"/>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468314" y="1383507"/>
            <a:ext cx="8207375" cy="3178969"/>
          </a:xfrm>
          <a:prstGeom prst="rect">
            <a:avLst/>
          </a:prstGeom>
        </p:spPr>
        <p:txBody>
          <a:bodyPr vert="eaVert"/>
          <a:lstStyle>
            <a:lvl5pPr>
              <a:buNone/>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ftr" sz="quarter" idx="10"/>
          </p:nvPr>
        </p:nvSpPr>
        <p:spPr>
          <a:ln/>
        </p:spPr>
        <p:txBody>
          <a:bodyPr/>
          <a:lstStyle>
            <a:lvl1pPr>
              <a:defRPr/>
            </a:lvl1pPr>
          </a:lstStyle>
          <a:p>
            <a:pPr defTabSz="685800" fontAlgn="base">
              <a:spcBef>
                <a:spcPct val="0"/>
              </a:spcBef>
              <a:spcAft>
                <a:spcPct val="0"/>
              </a:spcAft>
              <a:defRPr/>
            </a:pPr>
            <a:r>
              <a:rPr lang="en-GB" smtClean="0">
                <a:solidFill>
                  <a:srgbClr val="FFFFFF"/>
                </a:solidFill>
              </a:rPr>
              <a:t>© Pearson Education Ltd 2014. Copying permitted for purchasing institution only.  This material is not copyright free.</a:t>
            </a:r>
            <a:endParaRPr lang="en-GB">
              <a:solidFill>
                <a:srgbClr val="FFFFFF"/>
              </a:solidFill>
            </a:endParaRPr>
          </a:p>
        </p:txBody>
      </p:sp>
    </p:spTree>
    <p:extLst>
      <p:ext uri="{BB962C8B-B14F-4D97-AF65-F5344CB8AC3E}">
        <p14:creationId xmlns:p14="http://schemas.microsoft.com/office/powerpoint/2010/main" val="3683771271"/>
      </p:ext>
    </p:extLst>
  </p:cSld>
  <p:clrMapOvr>
    <a:masterClrMapping/>
  </p:clrMapOv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5588" y="627460"/>
            <a:ext cx="2070100" cy="393501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627460"/>
            <a:ext cx="6057900" cy="3935015"/>
          </a:xfrm>
          <a:prstGeom prst="rect">
            <a:avLst/>
          </a:prstGeom>
        </p:spPr>
        <p:txBody>
          <a:bodyPr vert="eaVert"/>
          <a:lstStyle>
            <a:lvl5pPr>
              <a:buNone/>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ftr" sz="quarter" idx="10"/>
          </p:nvPr>
        </p:nvSpPr>
        <p:spPr>
          <a:ln/>
        </p:spPr>
        <p:txBody>
          <a:bodyPr/>
          <a:lstStyle>
            <a:lvl1pPr>
              <a:defRPr/>
            </a:lvl1pPr>
          </a:lstStyle>
          <a:p>
            <a:pPr defTabSz="685800" fontAlgn="base">
              <a:spcBef>
                <a:spcPct val="0"/>
              </a:spcBef>
              <a:spcAft>
                <a:spcPct val="0"/>
              </a:spcAft>
              <a:defRPr/>
            </a:pPr>
            <a:r>
              <a:rPr lang="en-GB" smtClean="0">
                <a:solidFill>
                  <a:srgbClr val="FFFFFF"/>
                </a:solidFill>
              </a:rPr>
              <a:t>© Pearson Education Ltd 2014. Copying permitted for purchasing institution only.  This material is not copyright free.</a:t>
            </a:r>
            <a:endParaRPr lang="en-GB">
              <a:solidFill>
                <a:srgbClr val="FFFFFF"/>
              </a:solidFill>
            </a:endParaRPr>
          </a:p>
        </p:txBody>
      </p:sp>
    </p:spTree>
    <p:extLst>
      <p:ext uri="{BB962C8B-B14F-4D97-AF65-F5344CB8AC3E}">
        <p14:creationId xmlns:p14="http://schemas.microsoft.com/office/powerpoint/2010/main" val="4277586166"/>
      </p:ext>
    </p:extLst>
  </p:cSld>
  <p:clrMapOvr>
    <a:masterClrMapping/>
  </p:clrMapOv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95288" y="627460"/>
            <a:ext cx="8229600" cy="540544"/>
          </a:xfrm>
          <a:prstGeom prst="rect">
            <a:avLst/>
          </a:prstGeom>
        </p:spPr>
        <p:txBody>
          <a:bodyPr/>
          <a:lstStyle/>
          <a:p>
            <a:r>
              <a:rPr lang="en-US" smtClean="0"/>
              <a:t>Click to edit Master title style</a:t>
            </a:r>
            <a:endParaRPr lang="en-GB"/>
          </a:p>
        </p:txBody>
      </p:sp>
      <p:sp>
        <p:nvSpPr>
          <p:cNvPr id="3" name="Table Placeholder 2"/>
          <p:cNvSpPr>
            <a:spLocks noGrp="1"/>
          </p:cNvSpPr>
          <p:nvPr>
            <p:ph type="tbl" idx="1"/>
          </p:nvPr>
        </p:nvSpPr>
        <p:spPr>
          <a:xfrm>
            <a:off x="468314" y="1383507"/>
            <a:ext cx="8207375" cy="3178969"/>
          </a:xfrm>
          <a:prstGeom prst="rect">
            <a:avLst/>
          </a:prstGeom>
        </p:spPr>
        <p:txBody>
          <a:bodyPr rtlCol="0">
            <a:normAutofit/>
          </a:bodyPr>
          <a:lstStyle/>
          <a:p>
            <a:pPr lvl="0"/>
            <a:endParaRPr lang="en-GB" noProof="0" smtClean="0"/>
          </a:p>
        </p:txBody>
      </p:sp>
      <p:sp>
        <p:nvSpPr>
          <p:cNvPr id="4" name="Rectangle 5"/>
          <p:cNvSpPr>
            <a:spLocks noGrp="1" noChangeArrowheads="1"/>
          </p:cNvSpPr>
          <p:nvPr>
            <p:ph type="ftr" sz="quarter" idx="10"/>
          </p:nvPr>
        </p:nvSpPr>
        <p:spPr>
          <a:ln/>
        </p:spPr>
        <p:txBody>
          <a:bodyPr/>
          <a:lstStyle>
            <a:lvl1pPr>
              <a:defRPr/>
            </a:lvl1pPr>
          </a:lstStyle>
          <a:p>
            <a:pPr defTabSz="685800" fontAlgn="base">
              <a:spcBef>
                <a:spcPct val="0"/>
              </a:spcBef>
              <a:spcAft>
                <a:spcPct val="0"/>
              </a:spcAft>
              <a:defRPr/>
            </a:pPr>
            <a:r>
              <a:rPr lang="en-GB" smtClean="0">
                <a:solidFill>
                  <a:srgbClr val="FFFFFF"/>
                </a:solidFill>
              </a:rPr>
              <a:t>© Pearson Education Ltd 2014. Copying permitted for purchasing institution only.  This material is not copyright free.</a:t>
            </a:r>
            <a:endParaRPr lang="en-GB">
              <a:solidFill>
                <a:srgbClr val="FFFFFF"/>
              </a:solidFill>
            </a:endParaRPr>
          </a:p>
        </p:txBody>
      </p:sp>
    </p:spTree>
    <p:extLst>
      <p:ext uri="{BB962C8B-B14F-4D97-AF65-F5344CB8AC3E}">
        <p14:creationId xmlns:p14="http://schemas.microsoft.com/office/powerpoint/2010/main" val="2156308095"/>
      </p:ext>
    </p:extLst>
  </p:cSld>
  <p:clrMapOvr>
    <a:masterClrMapping/>
  </p:clrMapOv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PhAnim="0" type="obj" preserve="1">
  <p:cSld name="Title and Content">
    <p:spTree>
      <p:nvGrpSpPr>
        <p:cNvPr id="1" name=""/>
        <p:cNvGrpSpPr/>
        <p:nvPr/>
      </p:nvGrpSpPr>
      <p:grpSpPr>
        <a:xfrm>
          <a:off x="0" y="0"/>
          <a:ext cx="0" cy="0"/>
          <a:chOff x="0" y="0"/>
          <a:chExt cx="0" cy="0"/>
        </a:xfrm>
      </p:grpSpPr>
      <p:pic>
        <p:nvPicPr>
          <p:cNvPr id="4" name="Picture 8" descr="ChemistryPPTTop"/>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176" y="0"/>
            <a:ext cx="9140825"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ChemistryPPTBottom"/>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176" y="4799410"/>
            <a:ext cx="9140825" cy="344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3"/>
          <p:cNvSpPr txBox="1">
            <a:spLocks noChangeArrowheads="1"/>
          </p:cNvSpPr>
          <p:nvPr userDrawn="1"/>
        </p:nvSpPr>
        <p:spPr bwMode="auto">
          <a:xfrm>
            <a:off x="179388" y="141685"/>
            <a:ext cx="792162" cy="270272"/>
          </a:xfrm>
          <a:prstGeom prst="rect">
            <a:avLst/>
          </a:prstGeom>
          <a:noFill/>
          <a:ln w="9525">
            <a:noFill/>
            <a:miter lim="800000"/>
            <a:headEnd/>
            <a:tailEnd/>
          </a:ln>
        </p:spPr>
        <p:txBody>
          <a:bodyPr lIns="0" tIns="27000" rIns="0" bIns="27000"/>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685800" rtl="0" eaLnBrk="1" fontAlgn="base" latinLnBrk="0" hangingPunct="1">
              <a:lnSpc>
                <a:spcPct val="100000"/>
              </a:lnSpc>
              <a:spcBef>
                <a:spcPct val="0"/>
              </a:spcBef>
              <a:spcAft>
                <a:spcPct val="0"/>
              </a:spcAft>
              <a:buClrTx/>
              <a:buSzTx/>
              <a:buFontTx/>
              <a:buNone/>
              <a:tabLst/>
              <a:defRPr/>
            </a:pPr>
            <a:r>
              <a:rPr kumimoji="0" lang="en-GB" altLang="en-US" sz="1650" b="0" i="0" u="none" strike="noStrike" kern="1200" cap="none" spc="0" normalizeH="0" baseline="0" noProof="0" smtClean="0">
                <a:ln>
                  <a:noFill/>
                </a:ln>
                <a:solidFill>
                  <a:srgbClr val="FFFFFF"/>
                </a:solidFill>
                <a:effectLst/>
                <a:uLnTx/>
                <a:uFillTx/>
                <a:latin typeface="Arial Black" panose="020B0A04020102020204" pitchFamily="34" charset="0"/>
                <a:ea typeface="+mn-ea"/>
                <a:cs typeface="Arial" panose="020B0604020202020204" pitchFamily="34" charset="0"/>
              </a:rPr>
              <a:t>8Ec</a:t>
            </a:r>
            <a:endParaRPr kumimoji="0" lang="en-GB" altLang="en-US" sz="1350" b="0" i="0" u="none" strike="noStrike" kern="1200" cap="none" spc="0" normalizeH="0" baseline="0" noProof="0" smtClean="0">
              <a:ln>
                <a:noFill/>
              </a:ln>
              <a:solidFill>
                <a:srgbClr val="000000"/>
              </a:solidFill>
              <a:effectLst/>
              <a:uLnTx/>
              <a:uFillTx/>
              <a:latin typeface="Arial Black" panose="020B0A04020102020204" pitchFamily="34" charset="0"/>
              <a:ea typeface="+mn-ea"/>
              <a:cs typeface="Arial" panose="020B0604020202020204" pitchFamily="34" charset="0"/>
            </a:endParaRPr>
          </a:p>
        </p:txBody>
      </p:sp>
      <p:sp>
        <p:nvSpPr>
          <p:cNvPr id="7" name="Text Box 14"/>
          <p:cNvSpPr txBox="1">
            <a:spLocks noChangeArrowheads="1"/>
          </p:cNvSpPr>
          <p:nvPr userDrawn="1"/>
        </p:nvSpPr>
        <p:spPr bwMode="auto">
          <a:xfrm>
            <a:off x="1104901" y="165497"/>
            <a:ext cx="6335713" cy="270272"/>
          </a:xfrm>
          <a:prstGeom prst="rect">
            <a:avLst/>
          </a:prstGeom>
          <a:noFill/>
          <a:ln w="9525">
            <a:noFill/>
            <a:miter lim="800000"/>
            <a:headEnd/>
            <a:tailEnd/>
          </a:ln>
          <a:effectLst/>
        </p:spPr>
        <p:txBody>
          <a:bodyPr lIns="27000" tIns="27000" rIns="27000" bIns="27000"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685800" rtl="0" eaLnBrk="1" fontAlgn="base" latinLnBrk="0" hangingPunct="1">
              <a:lnSpc>
                <a:spcPct val="100000"/>
              </a:lnSpc>
              <a:spcBef>
                <a:spcPct val="50000"/>
              </a:spcBef>
              <a:spcAft>
                <a:spcPct val="0"/>
              </a:spcAft>
              <a:buClrTx/>
              <a:buSzTx/>
              <a:buFontTx/>
              <a:buNone/>
              <a:tabLst/>
              <a:defRPr/>
            </a:pPr>
            <a:r>
              <a:rPr kumimoji="0" lang="en-GB" altLang="en-US" sz="1800" b="1"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rPr>
              <a:t>Working scientifically </a:t>
            </a:r>
          </a:p>
        </p:txBody>
      </p:sp>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5pPr>
              <a:buNone/>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8" name="Rectangle 5"/>
          <p:cNvSpPr>
            <a:spLocks noGrp="1" noChangeArrowheads="1"/>
          </p:cNvSpPr>
          <p:nvPr>
            <p:ph type="ftr" sz="quarter" idx="10"/>
          </p:nvPr>
        </p:nvSpPr>
        <p:spPr/>
        <p:txBody>
          <a:bodyPr/>
          <a:lstStyle>
            <a:lvl1pPr>
              <a:defRPr/>
            </a:lvl1pPr>
          </a:lstStyle>
          <a:p>
            <a:pPr defTabSz="685800" fontAlgn="base">
              <a:spcBef>
                <a:spcPct val="0"/>
              </a:spcBef>
              <a:spcAft>
                <a:spcPct val="0"/>
              </a:spcAft>
              <a:defRPr/>
            </a:pPr>
            <a:r>
              <a:rPr lang="en-GB" smtClean="0">
                <a:solidFill>
                  <a:srgbClr val="FFFFFF"/>
                </a:solidFill>
              </a:rPr>
              <a:t>© Pearson Education Ltd 2014. Copying permitted for purchasing institution only.  This material is not copyright free.</a:t>
            </a:r>
            <a:endParaRPr lang="en-GB">
              <a:solidFill>
                <a:srgbClr val="FFFFFF"/>
              </a:solidFill>
            </a:endParaRPr>
          </a:p>
        </p:txBody>
      </p:sp>
    </p:spTree>
    <p:extLst>
      <p:ext uri="{BB962C8B-B14F-4D97-AF65-F5344CB8AC3E}">
        <p14:creationId xmlns:p14="http://schemas.microsoft.com/office/powerpoint/2010/main" val="3811416535"/>
      </p:ext>
    </p:extLst>
  </p:cSld>
  <p:clrMapOvr>
    <a:masterClrMapping/>
  </p:clrMapOvr>
  <p:transition>
    <p:sndAc>
      <p:stSnd>
        <p:snd r:embed="rId1" name="click.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87017139"/>
      </p:ext>
    </p:extLst>
  </p:cSld>
  <p:clrMapOvr>
    <a:masterClrMapping/>
  </p:clrMapOvr>
  <p:transition>
    <p:sndAc>
      <p:stSnd>
        <p:snd r:embed="rId1" name="click.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199" y="627534"/>
            <a:ext cx="3008313" cy="687456"/>
          </a:xfrm>
          <a:prstGeom prst="rect">
            <a:avLst/>
          </a:prstGeom>
        </p:spPr>
        <p:txBody>
          <a:bodyPr anchor="b"/>
          <a:lstStyle>
            <a:lvl1pPr algn="l">
              <a:defRPr sz="1500" b="1"/>
            </a:lvl1pPr>
          </a:lstStyle>
          <a:p>
            <a:r>
              <a:rPr lang="en-US" dirty="0"/>
              <a:t>Click to edit Master title style</a:t>
            </a:r>
            <a:endParaRPr lang="en-GB" dirty="0"/>
          </a:p>
        </p:txBody>
      </p:sp>
      <p:sp>
        <p:nvSpPr>
          <p:cNvPr id="4" name="Text Placeholder 3"/>
          <p:cNvSpPr>
            <a:spLocks noGrp="1"/>
          </p:cNvSpPr>
          <p:nvPr>
            <p:ph type="body" sz="half" idx="2"/>
          </p:nvPr>
        </p:nvSpPr>
        <p:spPr>
          <a:xfrm>
            <a:off x="457202" y="1437625"/>
            <a:ext cx="3008313" cy="3156998"/>
          </a:xfrm>
          <a:prstGeom prst="rect">
            <a:avLst/>
          </a:prstGeom>
        </p:spPr>
        <p:txBody>
          <a:bodyPr/>
          <a:lstStyle>
            <a:lvl1pPr marL="0" indent="0">
              <a:buNone/>
              <a:defRPr sz="1100"/>
            </a:lvl1pPr>
            <a:lvl2pPr marL="342866" indent="0">
              <a:buNone/>
              <a:defRPr sz="900"/>
            </a:lvl2pPr>
            <a:lvl3pPr marL="685732" indent="0">
              <a:buNone/>
              <a:defRPr sz="800"/>
            </a:lvl3pPr>
            <a:lvl4pPr marL="1028598" indent="0">
              <a:buNone/>
              <a:defRPr sz="700"/>
            </a:lvl4pPr>
            <a:lvl5pPr marL="1371464" indent="0">
              <a:buNone/>
              <a:defRPr sz="700"/>
            </a:lvl5pPr>
            <a:lvl6pPr marL="1714331" indent="0">
              <a:buNone/>
              <a:defRPr sz="700"/>
            </a:lvl6pPr>
            <a:lvl7pPr marL="2057195" indent="0">
              <a:buNone/>
              <a:defRPr sz="700"/>
            </a:lvl7pPr>
            <a:lvl8pPr marL="2400060" indent="0">
              <a:buNone/>
              <a:defRPr sz="700"/>
            </a:lvl8pPr>
            <a:lvl9pPr marL="2742926" indent="0">
              <a:buNone/>
              <a:defRPr sz="700"/>
            </a:lvl9pPr>
          </a:lstStyle>
          <a:p>
            <a:pPr lvl="0"/>
            <a:r>
              <a:rPr lang="en-US" dirty="0"/>
              <a:t>Click to edit Master text styles</a:t>
            </a:r>
          </a:p>
        </p:txBody>
      </p:sp>
      <p:sp>
        <p:nvSpPr>
          <p:cNvPr id="3" name="Content Placeholder 2"/>
          <p:cNvSpPr>
            <a:spLocks noGrp="1"/>
          </p:cNvSpPr>
          <p:nvPr>
            <p:ph idx="1"/>
          </p:nvPr>
        </p:nvSpPr>
        <p:spPr>
          <a:xfrm>
            <a:off x="3575050" y="627535"/>
            <a:ext cx="5111750" cy="3967088"/>
          </a:xfrm>
          <a:prstGeom prst="rect">
            <a:avLst/>
          </a:prstGeom>
        </p:spPr>
        <p:txBody>
          <a:bodyPr/>
          <a:lstStyle>
            <a:lvl1pPr>
              <a:buFont typeface="Wingdings" pitchFamily="2" charset="2"/>
              <a:buChar char="§"/>
              <a:defRPr sz="1800">
                <a:latin typeface="Arial" panose="020B0604020202020204" pitchFamily="34" charset="0"/>
                <a:cs typeface="Arial" panose="020B0604020202020204" pitchFamily="34" charset="0"/>
              </a:defRPr>
            </a:lvl1pPr>
            <a:lvl2pPr>
              <a:buFont typeface="Wingdings" pitchFamily="2" charset="2"/>
              <a:buChar char="§"/>
              <a:defRPr sz="1800">
                <a:latin typeface="Arial" panose="020B0604020202020204" pitchFamily="34" charset="0"/>
                <a:cs typeface="Arial" panose="020B0604020202020204" pitchFamily="34" charset="0"/>
              </a:defRPr>
            </a:lvl2pPr>
            <a:lvl3pPr>
              <a:buFont typeface="Wingdings" pitchFamily="2" charset="2"/>
              <a:buChar char="§"/>
              <a:defRPr sz="1800">
                <a:latin typeface="Arial" panose="020B0604020202020204" pitchFamily="34" charset="0"/>
                <a:cs typeface="Arial" panose="020B0604020202020204" pitchFamily="34" charset="0"/>
              </a:defRPr>
            </a:lvl3pPr>
            <a:lvl4pPr>
              <a:buFont typeface="Wingdings" pitchFamily="2" charset="2"/>
              <a:buChar char="§"/>
              <a:defRPr sz="1800">
                <a:latin typeface="Arial" panose="020B0604020202020204" pitchFamily="34" charset="0"/>
                <a:cs typeface="Arial" panose="020B0604020202020204" pitchFamily="34" charset="0"/>
              </a:defRPr>
            </a:lvl4pPr>
            <a:lvl5pPr>
              <a:buFont typeface="Wingdings" pitchFamily="2" charset="2"/>
              <a:buChar char="§"/>
              <a:defRPr sz="1800">
                <a:latin typeface="Arial" panose="020B0604020202020204" pitchFamily="34" charset="0"/>
                <a:cs typeface="Arial" panose="020B0604020202020204" pitchFamily="34" charset="0"/>
              </a:defRPr>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883709455"/>
      </p:ext>
    </p:extLst>
  </p:cSld>
  <p:clrMapOvr>
    <a:masterClrMapping/>
  </p:clrMapOvr>
  <p:transition>
    <p:sndAc>
      <p:stSnd>
        <p:snd r:embed="rId1" name="click.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673782"/>
            <a:ext cx="5486400" cy="3086100"/>
          </a:xfrm>
          <a:prstGeom prst="rect">
            <a:avLst/>
          </a:prstGeom>
        </p:spPr>
        <p:txBody>
          <a:bodyPr rtlCol="0">
            <a:normAutofit/>
          </a:bodyPr>
          <a:lstStyle>
            <a:lvl1pPr marL="0" indent="0">
              <a:buNone/>
              <a:defRPr sz="2400"/>
            </a:lvl1pPr>
            <a:lvl2pPr marL="342866" indent="0">
              <a:buNone/>
              <a:defRPr sz="2100"/>
            </a:lvl2pPr>
            <a:lvl3pPr marL="685732" indent="0">
              <a:buNone/>
              <a:defRPr sz="1800"/>
            </a:lvl3pPr>
            <a:lvl4pPr marL="1028598" indent="0">
              <a:buNone/>
              <a:defRPr sz="1500"/>
            </a:lvl4pPr>
            <a:lvl5pPr marL="1371464" indent="0">
              <a:buNone/>
              <a:defRPr sz="1500"/>
            </a:lvl5pPr>
            <a:lvl6pPr marL="1714331" indent="0">
              <a:buNone/>
              <a:defRPr sz="1500"/>
            </a:lvl6pPr>
            <a:lvl7pPr marL="2057195" indent="0">
              <a:buNone/>
              <a:defRPr sz="1500"/>
            </a:lvl7pPr>
            <a:lvl8pPr marL="2400060" indent="0">
              <a:buNone/>
              <a:defRPr sz="1500"/>
            </a:lvl8pPr>
            <a:lvl9pPr marL="2742926" indent="0">
              <a:buNone/>
              <a:defRPr sz="1500"/>
            </a:lvl9pPr>
          </a:lstStyle>
          <a:p>
            <a:pPr lvl="0"/>
            <a:endParaRPr lang="en-GB" noProof="0"/>
          </a:p>
        </p:txBody>
      </p:sp>
      <p:sp>
        <p:nvSpPr>
          <p:cNvPr id="2" name="Title 1"/>
          <p:cNvSpPr>
            <a:spLocks noGrp="1"/>
          </p:cNvSpPr>
          <p:nvPr>
            <p:ph type="title"/>
          </p:nvPr>
        </p:nvSpPr>
        <p:spPr>
          <a:xfrm>
            <a:off x="1792288" y="3818296"/>
            <a:ext cx="5486400" cy="373634"/>
          </a:xfrm>
          <a:prstGeom prst="rect">
            <a:avLst/>
          </a:prstGeom>
        </p:spPr>
        <p:txBody>
          <a:bodyPr anchor="b"/>
          <a:lstStyle>
            <a:lvl1pPr algn="l">
              <a:defRPr sz="1500" b="1"/>
            </a:lvl1pPr>
          </a:lstStyle>
          <a:p>
            <a:r>
              <a:rPr lang="en-US" dirty="0"/>
              <a:t>Click to edit Master title style</a:t>
            </a:r>
            <a:endParaRPr lang="en-GB" dirty="0"/>
          </a:p>
        </p:txBody>
      </p:sp>
      <p:sp>
        <p:nvSpPr>
          <p:cNvPr id="4" name="Text Placeholder 3"/>
          <p:cNvSpPr>
            <a:spLocks noGrp="1"/>
          </p:cNvSpPr>
          <p:nvPr>
            <p:ph type="body" sz="half" idx="2"/>
          </p:nvPr>
        </p:nvSpPr>
        <p:spPr>
          <a:xfrm>
            <a:off x="1792288" y="4191930"/>
            <a:ext cx="5486400" cy="437220"/>
          </a:xfrm>
          <a:prstGeom prst="rect">
            <a:avLst/>
          </a:prstGeom>
        </p:spPr>
        <p:txBody>
          <a:bodyPr/>
          <a:lstStyle>
            <a:lvl1pPr marL="0" indent="0">
              <a:buNone/>
              <a:defRPr sz="1100"/>
            </a:lvl1pPr>
            <a:lvl2pPr marL="342866" indent="0">
              <a:buNone/>
              <a:defRPr sz="900"/>
            </a:lvl2pPr>
            <a:lvl3pPr marL="685732" indent="0">
              <a:buNone/>
              <a:defRPr sz="800"/>
            </a:lvl3pPr>
            <a:lvl4pPr marL="1028598" indent="0">
              <a:buNone/>
              <a:defRPr sz="700"/>
            </a:lvl4pPr>
            <a:lvl5pPr marL="1371464" indent="0">
              <a:buNone/>
              <a:defRPr sz="700"/>
            </a:lvl5pPr>
            <a:lvl6pPr marL="1714331" indent="0">
              <a:buNone/>
              <a:defRPr sz="700"/>
            </a:lvl6pPr>
            <a:lvl7pPr marL="2057195" indent="0">
              <a:buNone/>
              <a:defRPr sz="700"/>
            </a:lvl7pPr>
            <a:lvl8pPr marL="2400060" indent="0">
              <a:buNone/>
              <a:defRPr sz="700"/>
            </a:lvl8pPr>
            <a:lvl9pPr marL="2742926" indent="0">
              <a:buNone/>
              <a:defRPr sz="700"/>
            </a:lvl9pPr>
          </a:lstStyle>
          <a:p>
            <a:pPr lvl="0"/>
            <a:r>
              <a:rPr lang="en-US" dirty="0"/>
              <a:t>Click to edit Master text styles</a:t>
            </a:r>
          </a:p>
        </p:txBody>
      </p:sp>
    </p:spTree>
    <p:extLst>
      <p:ext uri="{BB962C8B-B14F-4D97-AF65-F5344CB8AC3E}">
        <p14:creationId xmlns:p14="http://schemas.microsoft.com/office/powerpoint/2010/main" val="62857963"/>
      </p:ext>
    </p:extLst>
  </p:cSld>
  <p:clrMapOvr>
    <a:masterClrMapping/>
  </p:clrMapOvr>
  <p:transition>
    <p:sndAc>
      <p:stSnd>
        <p:snd r:embed="rId1" name="click.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g"/><Relationship Id="rId2" Type="http://schemas.openxmlformats.org/officeDocument/2006/relationships/slideLayout" Target="../slideLayouts/slideLayout2.xml"/><Relationship Id="rId16"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image" Target="../media/image3.pn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5.png"/><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image" Target="../media/image3.png"/><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image" Target="../media/image5.png"/><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image" Target="../media/image4.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slideLayout" Target="../slideLayouts/slideLayout49.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5" Type="http://schemas.openxmlformats.org/officeDocument/2006/relationships/theme" Target="../theme/theme4.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slideLayout" Target="../slideLayouts/slideLayout50.xml"/></Relationships>
</file>

<file path=ppt/slideMasters/_rels/slideMaster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theme" Target="../theme/theme5.xml"/><Relationship Id="rId1" Type="http://schemas.openxmlformats.org/officeDocument/2006/relationships/slideLayout" Target="../slideLayouts/slideLayout51.xml"/></Relationships>
</file>

<file path=ppt/slideMasters/_rels/slideMaster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theme" Target="../theme/theme6.xml"/><Relationship Id="rId1" Type="http://schemas.openxmlformats.org/officeDocument/2006/relationships/slideLayout" Target="../slideLayouts/slideLayout52.xml"/></Relationships>
</file>

<file path=ppt/slideMasters/_rels/slideMaster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theme" Target="../theme/theme7.xml"/><Relationship Id="rId1" Type="http://schemas.openxmlformats.org/officeDocument/2006/relationships/slideLayout" Target="../slideLayouts/slideLayout53.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61.xml"/><Relationship Id="rId13" Type="http://schemas.openxmlformats.org/officeDocument/2006/relationships/theme" Target="../theme/theme8.xml"/><Relationship Id="rId3" Type="http://schemas.openxmlformats.org/officeDocument/2006/relationships/slideLayout" Target="../slideLayouts/slideLayout56.xml"/><Relationship Id="rId7" Type="http://schemas.openxmlformats.org/officeDocument/2006/relationships/slideLayout" Target="../slideLayouts/slideLayout60.xml"/><Relationship Id="rId12" Type="http://schemas.openxmlformats.org/officeDocument/2006/relationships/slideLayout" Target="../slideLayouts/slideLayout65.xml"/><Relationship Id="rId2" Type="http://schemas.openxmlformats.org/officeDocument/2006/relationships/slideLayout" Target="../slideLayouts/slideLayout55.xml"/><Relationship Id="rId1" Type="http://schemas.openxmlformats.org/officeDocument/2006/relationships/slideLayout" Target="../slideLayouts/slideLayout54.xml"/><Relationship Id="rId6" Type="http://schemas.openxmlformats.org/officeDocument/2006/relationships/slideLayout" Target="../slideLayouts/slideLayout59.xml"/><Relationship Id="rId11" Type="http://schemas.openxmlformats.org/officeDocument/2006/relationships/slideLayout" Target="../slideLayouts/slideLayout64.xml"/><Relationship Id="rId5" Type="http://schemas.openxmlformats.org/officeDocument/2006/relationships/slideLayout" Target="../slideLayouts/slideLayout58.xml"/><Relationship Id="rId15" Type="http://schemas.openxmlformats.org/officeDocument/2006/relationships/image" Target="../media/image12.jpeg"/><Relationship Id="rId10" Type="http://schemas.openxmlformats.org/officeDocument/2006/relationships/slideLayout" Target="../slideLayouts/slideLayout63.xml"/><Relationship Id="rId4" Type="http://schemas.openxmlformats.org/officeDocument/2006/relationships/slideLayout" Target="../slideLayouts/slideLayout57.xml"/><Relationship Id="rId9" Type="http://schemas.openxmlformats.org/officeDocument/2006/relationships/slideLayout" Target="../slideLayouts/slideLayout62.xml"/><Relationship Id="rId14" Type="http://schemas.openxmlformats.org/officeDocument/2006/relationships/image" Target="../media/image11.jpeg"/></Relationships>
</file>

<file path=ppt/slideMasters/_rels/slideMaster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theme" Target="../theme/theme9.xml"/><Relationship Id="rId1" Type="http://schemas.openxmlformats.org/officeDocument/2006/relationships/slideLayout" Target="../slideLayouts/slideLayout6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7" name="Picture 16" descr="Edexcel GCSE (9-1)&#10;Sciences"/>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0" y="-9783"/>
            <a:ext cx="9144000" cy="513845"/>
          </a:xfrm>
          <a:prstGeom prst="rect">
            <a:avLst/>
          </a:prstGeom>
        </p:spPr>
      </p:pic>
      <p:sp>
        <p:nvSpPr>
          <p:cNvPr id="2050" name="Title Placeholder 1"/>
          <p:cNvSpPr>
            <a:spLocks noGrp="1"/>
          </p:cNvSpPr>
          <p:nvPr>
            <p:ph type="title"/>
          </p:nvPr>
        </p:nvSpPr>
        <p:spPr bwMode="auto">
          <a:xfrm>
            <a:off x="457200" y="702001"/>
            <a:ext cx="8229600" cy="486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ctr" anchorCtr="0" compatLnSpc="1">
            <a:prstTxWarp prst="textNoShape">
              <a:avLst/>
            </a:prstTxWarp>
          </a:bodyPr>
          <a:lstStyle/>
          <a:p>
            <a:pPr lvl="0"/>
            <a:r>
              <a:rPr lang="en-GB" dirty="0"/>
              <a:t>Title or banner area</a:t>
            </a:r>
            <a:endParaRPr lang="en-GB" altLang="en-US" dirty="0"/>
          </a:p>
        </p:txBody>
      </p:sp>
      <p:sp>
        <p:nvSpPr>
          <p:cNvPr id="2051" name="Text Placeholder 2"/>
          <p:cNvSpPr>
            <a:spLocks noGrp="1"/>
          </p:cNvSpPr>
          <p:nvPr>
            <p:ph type="body" idx="1"/>
          </p:nvPr>
        </p:nvSpPr>
        <p:spPr bwMode="auto">
          <a:xfrm>
            <a:off x="457200" y="1385110"/>
            <a:ext cx="8229600" cy="3229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t" anchorCtr="0" compatLnSpc="1">
            <a:prstTxWarp prst="textNoShape">
              <a:avLst/>
            </a:prstTxWarp>
          </a:bodyPr>
          <a:lstStyle/>
          <a:p>
            <a:pPr lvl="0"/>
            <a:r>
              <a:rPr lang="en-GB" altLang="en-US" dirty="0"/>
              <a:t>Use simple bullet points and lines, with no more than two lines per bullet point if possible.</a:t>
            </a:r>
          </a:p>
          <a:p>
            <a:pPr lvl="0"/>
            <a:r>
              <a:rPr lang="en-GB" altLang="en-US" dirty="0"/>
              <a:t>Try to use a maximum of ten words per line. </a:t>
            </a:r>
          </a:p>
          <a:p>
            <a:pPr lvl="0"/>
            <a:r>
              <a:rPr lang="en-GB" altLang="en-US" dirty="0"/>
              <a:t>Set up generic formatting on this master. </a:t>
            </a:r>
          </a:p>
          <a:p>
            <a:pPr lvl="0"/>
            <a:r>
              <a:rPr lang="en-GB" altLang="en-US" dirty="0"/>
              <a:t>By applying this master to your slides, you’ll maintain consistent font and bullet style.</a:t>
            </a:r>
          </a:p>
          <a:p>
            <a:pPr lvl="0"/>
            <a:r>
              <a:rPr lang="en-GB" altLang="en-US" dirty="0"/>
              <a:t>To change the layout of individual slides, select ‘Slide layout’ and choose the desired layout from the right-hand menu.</a:t>
            </a:r>
          </a:p>
          <a:p>
            <a:pPr lvl="0"/>
            <a:r>
              <a:rPr lang="en-GB" altLang="en-US" dirty="0"/>
              <a:t>Read the PowerPoint guidelines before creating a slide show.</a:t>
            </a:r>
          </a:p>
        </p:txBody>
      </p:sp>
      <p:sp>
        <p:nvSpPr>
          <p:cNvPr id="6" name="TextBox 5"/>
          <p:cNvSpPr txBox="1"/>
          <p:nvPr userDrawn="1"/>
        </p:nvSpPr>
        <p:spPr>
          <a:xfrm>
            <a:off x="1763688" y="91800"/>
            <a:ext cx="1008112" cy="270030"/>
          </a:xfrm>
          <a:prstGeom prst="rect">
            <a:avLst/>
          </a:prstGeom>
          <a:noFill/>
        </p:spPr>
        <p:txBody>
          <a:bodyPr wrap="square" lIns="91432" tIns="45716" rIns="91432" bIns="45716" rtlCol="0">
            <a:noAutofit/>
          </a:bodyPr>
          <a:lstStyle/>
          <a:p>
            <a:r>
              <a:rPr lang="en-GB" sz="1800" b="1" dirty="0"/>
              <a:t>CP1a</a:t>
            </a:r>
          </a:p>
        </p:txBody>
      </p:sp>
      <p:sp>
        <p:nvSpPr>
          <p:cNvPr id="16" name="TextBox 15"/>
          <p:cNvSpPr txBox="1"/>
          <p:nvPr userDrawn="1"/>
        </p:nvSpPr>
        <p:spPr>
          <a:xfrm>
            <a:off x="2854474" y="129247"/>
            <a:ext cx="5698976" cy="271550"/>
          </a:xfrm>
          <a:prstGeom prst="rect">
            <a:avLst/>
          </a:prstGeom>
          <a:noFill/>
        </p:spPr>
        <p:txBody>
          <a:bodyPr wrap="square" lIns="91432" tIns="45716" rIns="91432" bIns="45716" rtlCol="0">
            <a:noAutofit/>
          </a:bodyPr>
          <a:lstStyle/>
          <a:p>
            <a:r>
              <a:rPr lang="en-GB" sz="1400" b="0" i="0" u="none" strike="noStrike" kern="1200" dirty="0">
                <a:solidFill>
                  <a:schemeClr val="tx1"/>
                </a:solidFill>
                <a:effectLst/>
                <a:latin typeface="Arial" panose="020B0604020202020204" pitchFamily="34" charset="0"/>
                <a:ea typeface="+mn-ea"/>
                <a:cs typeface="Arial" panose="020B0604020202020204" pitchFamily="34" charset="0"/>
              </a:rPr>
              <a:t>Vectors and scalars</a:t>
            </a:r>
            <a:r>
              <a:rPr lang="en-GB" sz="1500" dirty="0"/>
              <a:t> </a:t>
            </a:r>
            <a:endParaRPr lang="en-GB" sz="1500" b="0" dirty="0"/>
          </a:p>
        </p:txBody>
      </p:sp>
      <p:pic>
        <p:nvPicPr>
          <p:cNvPr id="18" name="Picture 17" descr="(c) Pearson Education Ltd 2015. Copying permitted for purchasing institution only. This material is not copyright free."/>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712" y="4848143"/>
            <a:ext cx="9144000" cy="295359"/>
          </a:xfrm>
          <a:prstGeom prst="rect">
            <a:avLst/>
          </a:prstGeom>
        </p:spPr>
      </p:pic>
    </p:spTree>
    <p:extLst>
      <p:ext uri="{BB962C8B-B14F-4D97-AF65-F5344CB8AC3E}">
        <p14:creationId xmlns:p14="http://schemas.microsoft.com/office/powerpoint/2010/main" val="380220868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Lst>
  <p:transition>
    <p:sndAc>
      <p:stSnd>
        <p:snd r:embed="rId16" name="click.wav"/>
      </p:stSnd>
    </p:sndAc>
  </p:transition>
  <p:hf sldNum="0" hdr="0" dt="0"/>
  <p:txStyles>
    <p:titleStyle>
      <a:lvl1pPr algn="ctr" rtl="0" eaLnBrk="0" fontAlgn="base" hangingPunct="0">
        <a:spcBef>
          <a:spcPct val="0"/>
        </a:spcBef>
        <a:spcAft>
          <a:spcPct val="0"/>
        </a:spcAft>
        <a:defRPr sz="3300">
          <a:solidFill>
            <a:srgbClr val="D16B3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300">
          <a:solidFill>
            <a:schemeClr val="tx2"/>
          </a:solidFill>
          <a:latin typeface="Verdana" pitchFamily="34" charset="0"/>
        </a:defRPr>
      </a:lvl2pPr>
      <a:lvl3pPr algn="ctr" rtl="0" eaLnBrk="0" fontAlgn="base" hangingPunct="0">
        <a:spcBef>
          <a:spcPct val="0"/>
        </a:spcBef>
        <a:spcAft>
          <a:spcPct val="0"/>
        </a:spcAft>
        <a:defRPr sz="3300">
          <a:solidFill>
            <a:schemeClr val="tx2"/>
          </a:solidFill>
          <a:latin typeface="Verdana" pitchFamily="34" charset="0"/>
        </a:defRPr>
      </a:lvl3pPr>
      <a:lvl4pPr algn="ctr" rtl="0" eaLnBrk="0" fontAlgn="base" hangingPunct="0">
        <a:spcBef>
          <a:spcPct val="0"/>
        </a:spcBef>
        <a:spcAft>
          <a:spcPct val="0"/>
        </a:spcAft>
        <a:defRPr sz="3300">
          <a:solidFill>
            <a:schemeClr val="tx2"/>
          </a:solidFill>
          <a:latin typeface="Verdana" pitchFamily="34" charset="0"/>
        </a:defRPr>
      </a:lvl4pPr>
      <a:lvl5pPr algn="ctr" rtl="0" eaLnBrk="0" fontAlgn="base" hangingPunct="0">
        <a:spcBef>
          <a:spcPct val="0"/>
        </a:spcBef>
        <a:spcAft>
          <a:spcPct val="0"/>
        </a:spcAft>
        <a:defRPr sz="3300">
          <a:solidFill>
            <a:schemeClr val="tx2"/>
          </a:solidFill>
          <a:latin typeface="Verdana" pitchFamily="34" charset="0"/>
        </a:defRPr>
      </a:lvl5pPr>
      <a:lvl6pPr marL="342866" algn="ctr" rtl="0" fontAlgn="base">
        <a:spcBef>
          <a:spcPct val="0"/>
        </a:spcBef>
        <a:spcAft>
          <a:spcPct val="0"/>
        </a:spcAft>
        <a:defRPr sz="3300">
          <a:solidFill>
            <a:schemeClr val="tx2"/>
          </a:solidFill>
          <a:latin typeface="Verdana" pitchFamily="34" charset="0"/>
        </a:defRPr>
      </a:lvl6pPr>
      <a:lvl7pPr marL="685732" algn="ctr" rtl="0" fontAlgn="base">
        <a:spcBef>
          <a:spcPct val="0"/>
        </a:spcBef>
        <a:spcAft>
          <a:spcPct val="0"/>
        </a:spcAft>
        <a:defRPr sz="3300">
          <a:solidFill>
            <a:schemeClr val="tx2"/>
          </a:solidFill>
          <a:latin typeface="Verdana" pitchFamily="34" charset="0"/>
        </a:defRPr>
      </a:lvl7pPr>
      <a:lvl8pPr marL="1028598" algn="ctr" rtl="0" fontAlgn="base">
        <a:spcBef>
          <a:spcPct val="0"/>
        </a:spcBef>
        <a:spcAft>
          <a:spcPct val="0"/>
        </a:spcAft>
        <a:defRPr sz="3300">
          <a:solidFill>
            <a:schemeClr val="tx2"/>
          </a:solidFill>
          <a:latin typeface="Verdana" pitchFamily="34" charset="0"/>
        </a:defRPr>
      </a:lvl8pPr>
      <a:lvl9pPr marL="1371464" algn="ctr" rtl="0" fontAlgn="base">
        <a:spcBef>
          <a:spcPct val="0"/>
        </a:spcBef>
        <a:spcAft>
          <a:spcPct val="0"/>
        </a:spcAft>
        <a:defRPr sz="3300">
          <a:solidFill>
            <a:schemeClr val="tx2"/>
          </a:solidFill>
          <a:latin typeface="Verdana" pitchFamily="34" charset="0"/>
        </a:defRPr>
      </a:lvl9pPr>
    </p:titleStyle>
    <p:bodyStyle>
      <a:lvl1pPr marL="257150" indent="-257150" algn="l" rtl="0" eaLnBrk="0" fontAlgn="base" hangingPunct="0">
        <a:spcBef>
          <a:spcPct val="20000"/>
        </a:spcBef>
        <a:spcAft>
          <a:spcPct val="0"/>
        </a:spcAft>
        <a:buFont typeface="Wingdings" panose="05000000000000000000" pitchFamily="2" charset="2"/>
        <a:buChar char="§"/>
        <a:defRPr sz="1800">
          <a:solidFill>
            <a:schemeClr val="tx1"/>
          </a:solidFill>
          <a:latin typeface="Arial" panose="020B0604020202020204" pitchFamily="34" charset="0"/>
          <a:ea typeface="+mn-ea"/>
          <a:cs typeface="Arial" panose="020B0604020202020204" pitchFamily="34" charset="0"/>
        </a:defRPr>
      </a:lvl1pPr>
      <a:lvl2pPr marL="557157" indent="-214293" algn="l" rtl="0" eaLnBrk="0" fontAlgn="base" hangingPunct="0">
        <a:spcBef>
          <a:spcPct val="20000"/>
        </a:spcBef>
        <a:spcAft>
          <a:spcPct val="0"/>
        </a:spcAft>
        <a:buFont typeface="Wingdings" panose="05000000000000000000" pitchFamily="2" charset="2"/>
        <a:buChar char="§"/>
        <a:defRPr sz="1800">
          <a:solidFill>
            <a:schemeClr val="tx1"/>
          </a:solidFill>
          <a:latin typeface="+mn-lt"/>
        </a:defRPr>
      </a:lvl2pPr>
      <a:lvl3pPr marL="857165" indent="-171434" algn="l" rtl="0" eaLnBrk="0" fontAlgn="base" hangingPunct="0">
        <a:spcBef>
          <a:spcPct val="20000"/>
        </a:spcBef>
        <a:spcAft>
          <a:spcPct val="0"/>
        </a:spcAft>
        <a:buFont typeface="Wingdings" panose="05000000000000000000" pitchFamily="2" charset="2"/>
        <a:buChar char="§"/>
        <a:defRPr sz="1800">
          <a:solidFill>
            <a:schemeClr val="tx1"/>
          </a:solidFill>
          <a:latin typeface="+mn-lt"/>
        </a:defRPr>
      </a:lvl3pPr>
      <a:lvl4pPr marL="1200030" indent="-171434" algn="l" rtl="0" eaLnBrk="0" fontAlgn="base" hangingPunct="0">
        <a:spcBef>
          <a:spcPct val="20000"/>
        </a:spcBef>
        <a:spcAft>
          <a:spcPct val="0"/>
        </a:spcAft>
        <a:buFont typeface="Wingdings" panose="05000000000000000000" pitchFamily="2" charset="2"/>
        <a:buChar char="§"/>
        <a:defRPr sz="1800">
          <a:solidFill>
            <a:schemeClr val="tx1"/>
          </a:solidFill>
          <a:latin typeface="+mn-lt"/>
        </a:defRPr>
      </a:lvl4pPr>
      <a:lvl5pPr marL="1542896" indent="-171434" algn="l" rtl="0" eaLnBrk="0" fontAlgn="base" hangingPunct="0">
        <a:spcBef>
          <a:spcPct val="20000"/>
        </a:spcBef>
        <a:spcAft>
          <a:spcPct val="0"/>
        </a:spcAft>
        <a:buFont typeface="Wingdings" panose="05000000000000000000" pitchFamily="2" charset="2"/>
        <a:buChar char="»"/>
        <a:defRPr sz="1800">
          <a:solidFill>
            <a:schemeClr val="tx1"/>
          </a:solidFill>
          <a:latin typeface="+mn-lt"/>
        </a:defRPr>
      </a:lvl5pPr>
      <a:lvl6pPr marL="1885762" indent="-171434" algn="l" rtl="0" fontAlgn="base">
        <a:spcBef>
          <a:spcPct val="20000"/>
        </a:spcBef>
        <a:spcAft>
          <a:spcPct val="0"/>
        </a:spcAft>
        <a:buFont typeface="Wingdings" pitchFamily="2" charset="2"/>
        <a:defRPr sz="1800">
          <a:solidFill>
            <a:schemeClr val="tx1"/>
          </a:solidFill>
          <a:latin typeface="+mn-lt"/>
        </a:defRPr>
      </a:lvl6pPr>
      <a:lvl7pPr marL="2228628" indent="-171434" algn="l" rtl="0" fontAlgn="base">
        <a:spcBef>
          <a:spcPct val="20000"/>
        </a:spcBef>
        <a:spcAft>
          <a:spcPct val="0"/>
        </a:spcAft>
        <a:buFont typeface="Wingdings" pitchFamily="2" charset="2"/>
        <a:defRPr sz="1800">
          <a:solidFill>
            <a:schemeClr val="tx1"/>
          </a:solidFill>
          <a:latin typeface="+mn-lt"/>
        </a:defRPr>
      </a:lvl7pPr>
      <a:lvl8pPr marL="2571494" indent="-171434" algn="l" rtl="0" fontAlgn="base">
        <a:spcBef>
          <a:spcPct val="20000"/>
        </a:spcBef>
        <a:spcAft>
          <a:spcPct val="0"/>
        </a:spcAft>
        <a:buFont typeface="Wingdings" pitchFamily="2" charset="2"/>
        <a:defRPr sz="1800">
          <a:solidFill>
            <a:schemeClr val="tx1"/>
          </a:solidFill>
          <a:latin typeface="+mn-lt"/>
        </a:defRPr>
      </a:lvl8pPr>
      <a:lvl9pPr marL="2914361" indent="-171434" algn="l" rtl="0" fontAlgn="base">
        <a:spcBef>
          <a:spcPct val="20000"/>
        </a:spcBef>
        <a:spcAft>
          <a:spcPct val="0"/>
        </a:spcAft>
        <a:buFont typeface="Wingdings" pitchFamily="2" charset="2"/>
        <a:defRPr sz="1800">
          <a:solidFill>
            <a:schemeClr val="tx1"/>
          </a:solidFill>
          <a:latin typeface="+mn-lt"/>
        </a:defRPr>
      </a:lvl9pPr>
    </p:bodyStyle>
    <p:otherStyle>
      <a:defPPr>
        <a:defRPr lang="en-US"/>
      </a:defPPr>
      <a:lvl1pPr marL="0" algn="l" defTabSz="685732" rtl="0" eaLnBrk="1" latinLnBrk="0" hangingPunct="1">
        <a:defRPr sz="1400" kern="1200">
          <a:solidFill>
            <a:schemeClr val="tx1"/>
          </a:solidFill>
          <a:latin typeface="+mn-lt"/>
          <a:ea typeface="+mn-ea"/>
          <a:cs typeface="+mn-cs"/>
        </a:defRPr>
      </a:lvl1pPr>
      <a:lvl2pPr marL="342866" algn="l" defTabSz="685732" rtl="0" eaLnBrk="1" latinLnBrk="0" hangingPunct="1">
        <a:defRPr sz="1400" kern="1200">
          <a:solidFill>
            <a:schemeClr val="tx1"/>
          </a:solidFill>
          <a:latin typeface="+mn-lt"/>
          <a:ea typeface="+mn-ea"/>
          <a:cs typeface="+mn-cs"/>
        </a:defRPr>
      </a:lvl2pPr>
      <a:lvl3pPr marL="685732" algn="l" defTabSz="685732" rtl="0" eaLnBrk="1" latinLnBrk="0" hangingPunct="1">
        <a:defRPr sz="1400" kern="1200">
          <a:solidFill>
            <a:schemeClr val="tx1"/>
          </a:solidFill>
          <a:latin typeface="+mn-lt"/>
          <a:ea typeface="+mn-ea"/>
          <a:cs typeface="+mn-cs"/>
        </a:defRPr>
      </a:lvl3pPr>
      <a:lvl4pPr marL="1028598" algn="l" defTabSz="685732" rtl="0" eaLnBrk="1" latinLnBrk="0" hangingPunct="1">
        <a:defRPr sz="1400" kern="1200">
          <a:solidFill>
            <a:schemeClr val="tx1"/>
          </a:solidFill>
          <a:latin typeface="+mn-lt"/>
          <a:ea typeface="+mn-ea"/>
          <a:cs typeface="+mn-cs"/>
        </a:defRPr>
      </a:lvl4pPr>
      <a:lvl5pPr marL="1371464" algn="l" defTabSz="685732" rtl="0" eaLnBrk="1" latinLnBrk="0" hangingPunct="1">
        <a:defRPr sz="1400" kern="1200">
          <a:solidFill>
            <a:schemeClr val="tx1"/>
          </a:solidFill>
          <a:latin typeface="+mn-lt"/>
          <a:ea typeface="+mn-ea"/>
          <a:cs typeface="+mn-cs"/>
        </a:defRPr>
      </a:lvl5pPr>
      <a:lvl6pPr marL="1714331" algn="l" defTabSz="685732" rtl="0" eaLnBrk="1" latinLnBrk="0" hangingPunct="1">
        <a:defRPr sz="1400" kern="1200">
          <a:solidFill>
            <a:schemeClr val="tx1"/>
          </a:solidFill>
          <a:latin typeface="+mn-lt"/>
          <a:ea typeface="+mn-ea"/>
          <a:cs typeface="+mn-cs"/>
        </a:defRPr>
      </a:lvl6pPr>
      <a:lvl7pPr marL="2057195" algn="l" defTabSz="685732" rtl="0" eaLnBrk="1" latinLnBrk="0" hangingPunct="1">
        <a:defRPr sz="1400" kern="1200">
          <a:solidFill>
            <a:schemeClr val="tx1"/>
          </a:solidFill>
          <a:latin typeface="+mn-lt"/>
          <a:ea typeface="+mn-ea"/>
          <a:cs typeface="+mn-cs"/>
        </a:defRPr>
      </a:lvl7pPr>
      <a:lvl8pPr marL="2400060" algn="l" defTabSz="685732" rtl="0" eaLnBrk="1" latinLnBrk="0" hangingPunct="1">
        <a:defRPr sz="1400" kern="1200">
          <a:solidFill>
            <a:schemeClr val="tx1"/>
          </a:solidFill>
          <a:latin typeface="+mn-lt"/>
          <a:ea typeface="+mn-ea"/>
          <a:cs typeface="+mn-cs"/>
        </a:defRPr>
      </a:lvl8pPr>
      <a:lvl9pPr marL="2742926" algn="l" defTabSz="685732" rtl="0" eaLnBrk="1" latinLnBrk="0" hangingPunct="1">
        <a:defRPr sz="1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40290" name="Picture 2" descr="slide_background"/>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186" y="15"/>
            <a:ext cx="9140825" cy="5141119"/>
          </a:xfrm>
          <a:prstGeom prst="rect">
            <a:avLst/>
          </a:prstGeom>
          <a:noFill/>
          <a:extLst>
            <a:ext uri="{909E8E84-426E-40DD-AFC4-6F175D3DCCD1}">
              <a14:hiddenFill xmlns:a14="http://schemas.microsoft.com/office/drawing/2010/main">
                <a:solidFill>
                  <a:srgbClr val="FFFFFF"/>
                </a:solidFill>
              </a14:hiddenFill>
            </a:ext>
          </a:extLst>
        </p:spPr>
      </p:pic>
      <p:sp>
        <p:nvSpPr>
          <p:cNvPr id="140291" name="Text Box 3"/>
          <p:cNvSpPr txBox="1">
            <a:spLocks noChangeArrowheads="1"/>
          </p:cNvSpPr>
          <p:nvPr userDrawn="1"/>
        </p:nvSpPr>
        <p:spPr bwMode="auto">
          <a:xfrm>
            <a:off x="896952" y="4991114"/>
            <a:ext cx="655637" cy="219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2" tIns="45716" rIns="91432" bIns="45716">
            <a:spAutoFit/>
          </a:bodyPr>
          <a:lstStyle/>
          <a:p>
            <a:pPr>
              <a:spcBef>
                <a:spcPct val="50000"/>
              </a:spcBef>
            </a:pPr>
            <a:fld id="{FAB59FCC-0A3A-46DF-A152-5F287C56295E}" type="slidenum">
              <a:rPr lang="en-GB" altLang="en-US" sz="800" b="0">
                <a:solidFill>
                  <a:srgbClr val="5B0091"/>
                </a:solidFill>
                <a:cs typeface="Arial" panose="020B0604020202020204" pitchFamily="34" charset="0"/>
              </a:rPr>
              <a:pPr>
                <a:spcBef>
                  <a:spcPct val="50000"/>
                </a:spcBef>
              </a:pPr>
              <a:t>‹#›</a:t>
            </a:fld>
            <a:r>
              <a:rPr lang="en-GB" altLang="en-US" sz="800" b="0">
                <a:solidFill>
                  <a:srgbClr val="5B0091"/>
                </a:solidFill>
                <a:cs typeface="Arial" panose="020B0604020202020204" pitchFamily="34" charset="0"/>
              </a:rPr>
              <a:t> of 32</a:t>
            </a:r>
          </a:p>
        </p:txBody>
      </p:sp>
      <p:sp>
        <p:nvSpPr>
          <p:cNvPr id="140292" name="Text Box 4"/>
          <p:cNvSpPr txBox="1">
            <a:spLocks noChangeArrowheads="1"/>
          </p:cNvSpPr>
          <p:nvPr userDrawn="1"/>
        </p:nvSpPr>
        <p:spPr bwMode="auto">
          <a:xfrm>
            <a:off x="6445250" y="4991114"/>
            <a:ext cx="2133600" cy="2192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2" tIns="45716" rIns="91432" bIns="45716">
            <a:spAutoFit/>
          </a:bodyPr>
          <a:lstStyle/>
          <a:p>
            <a:pPr algn="r" eaLnBrk="0" hangingPunct="0"/>
            <a:r>
              <a:rPr lang="en-GB" altLang="en-US" sz="800" b="0">
                <a:solidFill>
                  <a:srgbClr val="5B0091"/>
                </a:solidFill>
                <a:cs typeface="Arial" panose="020B0604020202020204" pitchFamily="34" charset="0"/>
              </a:rPr>
              <a:t>© Boardworks Ltd 2012</a:t>
            </a:r>
          </a:p>
        </p:txBody>
      </p:sp>
      <p:pic>
        <p:nvPicPr>
          <p:cNvPr id="140293" name="Picture 5" descr="back_arrow_trans">
            <a:hlinkClick r:id="" action="ppaction://hlinkshowjump?jump=previousslide"/>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07952" y="4625587"/>
            <a:ext cx="630238" cy="431006"/>
          </a:xfrm>
          <a:prstGeom prst="rect">
            <a:avLst/>
          </a:prstGeom>
          <a:noFill/>
          <a:extLst>
            <a:ext uri="{909E8E84-426E-40DD-AFC4-6F175D3DCCD1}">
              <a14:hiddenFill xmlns:a14="http://schemas.microsoft.com/office/drawing/2010/main">
                <a:solidFill>
                  <a:srgbClr val="FFFFFF"/>
                </a:solidFill>
              </a14:hiddenFill>
            </a:ext>
          </a:extLst>
        </p:spPr>
      </p:pic>
      <p:pic>
        <p:nvPicPr>
          <p:cNvPr id="140294" name="Picture 6" descr="forward_arrow_grey">
            <a:hlinkClick r:id="" action="ppaction://hlinkshowjump?jump=nextslide"/>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447105" y="4625587"/>
            <a:ext cx="630237" cy="431006"/>
          </a:xfrm>
          <a:prstGeom prst="rect">
            <a:avLst/>
          </a:prstGeom>
          <a:noFill/>
          <a:extLst>
            <a:ext uri="{909E8E84-426E-40DD-AFC4-6F175D3DCCD1}">
              <a14:hiddenFill xmlns:a14="http://schemas.microsoft.com/office/drawing/2010/main">
                <a:solidFill>
                  <a:srgbClr val="FFFFFF"/>
                </a:solidFill>
              </a14:hiddenFill>
            </a:ext>
          </a:extLst>
        </p:spPr>
      </p:pic>
      <p:sp>
        <p:nvSpPr>
          <p:cNvPr id="140295" name="Rectangle 7"/>
          <p:cNvSpPr>
            <a:spLocks noGrp="1" noChangeArrowheads="1"/>
          </p:cNvSpPr>
          <p:nvPr>
            <p:ph type="title"/>
          </p:nvPr>
        </p:nvSpPr>
        <p:spPr bwMode="auto">
          <a:xfrm>
            <a:off x="239720" y="40489"/>
            <a:ext cx="7240587" cy="411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ctr" anchorCtr="0" compatLnSpc="1">
            <a:prstTxWarp prst="textNoShape">
              <a:avLst/>
            </a:prstTxWarp>
          </a:bodyPr>
          <a:lstStyle/>
          <a:p>
            <a:pPr lvl="0"/>
            <a:r>
              <a:rPr lang="en-GB" altLang="en-US"/>
              <a:t>Click to edit Master title style</a:t>
            </a:r>
          </a:p>
        </p:txBody>
      </p:sp>
    </p:spTree>
    <p:extLst>
      <p:ext uri="{BB962C8B-B14F-4D97-AF65-F5344CB8AC3E}">
        <p14:creationId xmlns:p14="http://schemas.microsoft.com/office/powerpoint/2010/main" val="1283323229"/>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xStyles>
    <p:titleStyle>
      <a:lvl1pPr algn="l" rtl="0" fontAlgn="base">
        <a:spcBef>
          <a:spcPct val="0"/>
        </a:spcBef>
        <a:spcAft>
          <a:spcPct val="0"/>
        </a:spcAft>
        <a:defRPr sz="2100" b="1" kern="1200">
          <a:solidFill>
            <a:srgbClr val="286DA6"/>
          </a:solidFill>
          <a:latin typeface="+mj-lt"/>
          <a:ea typeface="+mj-ea"/>
          <a:cs typeface="+mj-cs"/>
        </a:defRPr>
      </a:lvl1pPr>
      <a:lvl2pPr algn="l" rtl="0" fontAlgn="base">
        <a:spcBef>
          <a:spcPct val="0"/>
        </a:spcBef>
        <a:spcAft>
          <a:spcPct val="0"/>
        </a:spcAft>
        <a:defRPr sz="2100" b="1">
          <a:solidFill>
            <a:srgbClr val="286DA6"/>
          </a:solidFill>
          <a:latin typeface="Arial" panose="020B0604020202020204" pitchFamily="34" charset="0"/>
        </a:defRPr>
      </a:lvl2pPr>
      <a:lvl3pPr algn="l" rtl="0" fontAlgn="base">
        <a:spcBef>
          <a:spcPct val="0"/>
        </a:spcBef>
        <a:spcAft>
          <a:spcPct val="0"/>
        </a:spcAft>
        <a:defRPr sz="2100" b="1">
          <a:solidFill>
            <a:srgbClr val="286DA6"/>
          </a:solidFill>
          <a:latin typeface="Arial" panose="020B0604020202020204" pitchFamily="34" charset="0"/>
        </a:defRPr>
      </a:lvl3pPr>
      <a:lvl4pPr algn="l" rtl="0" fontAlgn="base">
        <a:spcBef>
          <a:spcPct val="0"/>
        </a:spcBef>
        <a:spcAft>
          <a:spcPct val="0"/>
        </a:spcAft>
        <a:defRPr sz="2100" b="1">
          <a:solidFill>
            <a:srgbClr val="286DA6"/>
          </a:solidFill>
          <a:latin typeface="Arial" panose="020B0604020202020204" pitchFamily="34" charset="0"/>
        </a:defRPr>
      </a:lvl4pPr>
      <a:lvl5pPr algn="l" rtl="0" fontAlgn="base">
        <a:spcBef>
          <a:spcPct val="0"/>
        </a:spcBef>
        <a:spcAft>
          <a:spcPct val="0"/>
        </a:spcAft>
        <a:defRPr sz="2100" b="1">
          <a:solidFill>
            <a:srgbClr val="286DA6"/>
          </a:solidFill>
          <a:latin typeface="Arial" panose="020B0604020202020204" pitchFamily="34" charset="0"/>
        </a:defRPr>
      </a:lvl5pPr>
      <a:lvl6pPr marL="342857" algn="l" rtl="0" fontAlgn="base">
        <a:spcBef>
          <a:spcPct val="0"/>
        </a:spcBef>
        <a:spcAft>
          <a:spcPct val="0"/>
        </a:spcAft>
        <a:defRPr sz="2100" b="1">
          <a:solidFill>
            <a:srgbClr val="286DA6"/>
          </a:solidFill>
          <a:latin typeface="Arial" panose="020B0604020202020204" pitchFamily="34" charset="0"/>
        </a:defRPr>
      </a:lvl6pPr>
      <a:lvl7pPr marL="685715" algn="l" rtl="0" fontAlgn="base">
        <a:spcBef>
          <a:spcPct val="0"/>
        </a:spcBef>
        <a:spcAft>
          <a:spcPct val="0"/>
        </a:spcAft>
        <a:defRPr sz="2100" b="1">
          <a:solidFill>
            <a:srgbClr val="286DA6"/>
          </a:solidFill>
          <a:latin typeface="Arial" panose="020B0604020202020204" pitchFamily="34" charset="0"/>
        </a:defRPr>
      </a:lvl7pPr>
      <a:lvl8pPr marL="1028573" algn="l" rtl="0" fontAlgn="base">
        <a:spcBef>
          <a:spcPct val="0"/>
        </a:spcBef>
        <a:spcAft>
          <a:spcPct val="0"/>
        </a:spcAft>
        <a:defRPr sz="2100" b="1">
          <a:solidFill>
            <a:srgbClr val="286DA6"/>
          </a:solidFill>
          <a:latin typeface="Arial" panose="020B0604020202020204" pitchFamily="34" charset="0"/>
        </a:defRPr>
      </a:lvl8pPr>
      <a:lvl9pPr marL="1371430" algn="l" rtl="0" fontAlgn="base">
        <a:spcBef>
          <a:spcPct val="0"/>
        </a:spcBef>
        <a:spcAft>
          <a:spcPct val="0"/>
        </a:spcAft>
        <a:defRPr sz="2100" b="1">
          <a:solidFill>
            <a:srgbClr val="286DA6"/>
          </a:solidFill>
          <a:latin typeface="Arial" panose="020B0604020202020204" pitchFamily="34" charset="0"/>
        </a:defRPr>
      </a:lvl9pPr>
    </p:titleStyle>
    <p:bodyStyle>
      <a:lvl1pPr marL="257144" indent="-257144" algn="l" rtl="0" fontAlgn="base">
        <a:spcBef>
          <a:spcPct val="20000"/>
        </a:spcBef>
        <a:spcAft>
          <a:spcPct val="0"/>
        </a:spcAft>
        <a:buChar char="•"/>
        <a:defRPr sz="2400" kern="1200">
          <a:solidFill>
            <a:schemeClr val="tx1"/>
          </a:solidFill>
          <a:latin typeface="+mn-lt"/>
          <a:ea typeface="+mn-ea"/>
          <a:cs typeface="+mn-cs"/>
        </a:defRPr>
      </a:lvl1pPr>
      <a:lvl2pPr marL="557143" indent="-214288" algn="l" rtl="0" fontAlgn="base">
        <a:spcBef>
          <a:spcPct val="20000"/>
        </a:spcBef>
        <a:spcAft>
          <a:spcPct val="0"/>
        </a:spcAft>
        <a:buChar char="–"/>
        <a:defRPr sz="2100" kern="1200">
          <a:solidFill>
            <a:schemeClr val="tx1"/>
          </a:solidFill>
          <a:latin typeface="+mn-lt"/>
          <a:ea typeface="+mn-ea"/>
          <a:cs typeface="+mn-cs"/>
        </a:defRPr>
      </a:lvl2pPr>
      <a:lvl3pPr marL="857144" indent="-171430" algn="l" rtl="0" fontAlgn="base">
        <a:spcBef>
          <a:spcPct val="20000"/>
        </a:spcBef>
        <a:spcAft>
          <a:spcPct val="0"/>
        </a:spcAft>
        <a:buChar char="•"/>
        <a:defRPr sz="1800" kern="1200">
          <a:solidFill>
            <a:schemeClr val="tx1"/>
          </a:solidFill>
          <a:latin typeface="+mn-lt"/>
          <a:ea typeface="+mn-ea"/>
          <a:cs typeface="+mn-cs"/>
        </a:defRPr>
      </a:lvl3pPr>
      <a:lvl4pPr marL="1200000" indent="-171430" algn="l" rtl="0" fontAlgn="base">
        <a:spcBef>
          <a:spcPct val="20000"/>
        </a:spcBef>
        <a:spcAft>
          <a:spcPct val="0"/>
        </a:spcAft>
        <a:buChar char="–"/>
        <a:defRPr sz="1500" kern="1200">
          <a:solidFill>
            <a:schemeClr val="tx1"/>
          </a:solidFill>
          <a:latin typeface="+mn-lt"/>
          <a:ea typeface="+mn-ea"/>
          <a:cs typeface="+mn-cs"/>
        </a:defRPr>
      </a:lvl4pPr>
      <a:lvl5pPr marL="1542857" indent="-171430" algn="l" rtl="0" fontAlgn="base">
        <a:spcBef>
          <a:spcPct val="20000"/>
        </a:spcBef>
        <a:spcAft>
          <a:spcPct val="0"/>
        </a:spcAft>
        <a:buChar char="»"/>
        <a:defRPr sz="1500" kern="1200">
          <a:solidFill>
            <a:schemeClr val="tx1"/>
          </a:solidFill>
          <a:latin typeface="+mn-lt"/>
          <a:ea typeface="+mn-ea"/>
          <a:cs typeface="+mn-cs"/>
        </a:defRPr>
      </a:lvl5pPr>
      <a:lvl6pPr marL="1885715" indent="-171430" algn="l" defTabSz="685715"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573" indent="-171430" algn="l" defTabSz="685715"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430" indent="-171430" algn="l" defTabSz="685715"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289" indent="-171430" algn="l" defTabSz="685715"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15" rtl="0" eaLnBrk="1" latinLnBrk="0" hangingPunct="1">
        <a:defRPr sz="1400" kern="1200">
          <a:solidFill>
            <a:schemeClr val="tx1"/>
          </a:solidFill>
          <a:latin typeface="+mn-lt"/>
          <a:ea typeface="+mn-ea"/>
          <a:cs typeface="+mn-cs"/>
        </a:defRPr>
      </a:lvl1pPr>
      <a:lvl2pPr marL="342857" algn="l" defTabSz="685715" rtl="0" eaLnBrk="1" latinLnBrk="0" hangingPunct="1">
        <a:defRPr sz="1400" kern="1200">
          <a:solidFill>
            <a:schemeClr val="tx1"/>
          </a:solidFill>
          <a:latin typeface="+mn-lt"/>
          <a:ea typeface="+mn-ea"/>
          <a:cs typeface="+mn-cs"/>
        </a:defRPr>
      </a:lvl2pPr>
      <a:lvl3pPr marL="685715" algn="l" defTabSz="685715" rtl="0" eaLnBrk="1" latinLnBrk="0" hangingPunct="1">
        <a:defRPr sz="1400" kern="1200">
          <a:solidFill>
            <a:schemeClr val="tx1"/>
          </a:solidFill>
          <a:latin typeface="+mn-lt"/>
          <a:ea typeface="+mn-ea"/>
          <a:cs typeface="+mn-cs"/>
        </a:defRPr>
      </a:lvl3pPr>
      <a:lvl4pPr marL="1028573" algn="l" defTabSz="685715" rtl="0" eaLnBrk="1" latinLnBrk="0" hangingPunct="1">
        <a:defRPr sz="1400" kern="1200">
          <a:solidFill>
            <a:schemeClr val="tx1"/>
          </a:solidFill>
          <a:latin typeface="+mn-lt"/>
          <a:ea typeface="+mn-ea"/>
          <a:cs typeface="+mn-cs"/>
        </a:defRPr>
      </a:lvl4pPr>
      <a:lvl5pPr marL="1371430" algn="l" defTabSz="685715" rtl="0" eaLnBrk="1" latinLnBrk="0" hangingPunct="1">
        <a:defRPr sz="1400" kern="1200">
          <a:solidFill>
            <a:schemeClr val="tx1"/>
          </a:solidFill>
          <a:latin typeface="+mn-lt"/>
          <a:ea typeface="+mn-ea"/>
          <a:cs typeface="+mn-cs"/>
        </a:defRPr>
      </a:lvl5pPr>
      <a:lvl6pPr marL="1714289" algn="l" defTabSz="685715" rtl="0" eaLnBrk="1" latinLnBrk="0" hangingPunct="1">
        <a:defRPr sz="1400" kern="1200">
          <a:solidFill>
            <a:schemeClr val="tx1"/>
          </a:solidFill>
          <a:latin typeface="+mn-lt"/>
          <a:ea typeface="+mn-ea"/>
          <a:cs typeface="+mn-cs"/>
        </a:defRPr>
      </a:lvl6pPr>
      <a:lvl7pPr marL="2057144" algn="l" defTabSz="685715" rtl="0" eaLnBrk="1" latinLnBrk="0" hangingPunct="1">
        <a:defRPr sz="1400" kern="1200">
          <a:solidFill>
            <a:schemeClr val="tx1"/>
          </a:solidFill>
          <a:latin typeface="+mn-lt"/>
          <a:ea typeface="+mn-ea"/>
          <a:cs typeface="+mn-cs"/>
        </a:defRPr>
      </a:lvl7pPr>
      <a:lvl8pPr marL="2400000" algn="l" defTabSz="685715" rtl="0" eaLnBrk="1" latinLnBrk="0" hangingPunct="1">
        <a:defRPr sz="1400" kern="1200">
          <a:solidFill>
            <a:schemeClr val="tx1"/>
          </a:solidFill>
          <a:latin typeface="+mn-lt"/>
          <a:ea typeface="+mn-ea"/>
          <a:cs typeface="+mn-cs"/>
        </a:defRPr>
      </a:lvl8pPr>
      <a:lvl9pPr marL="2742857" algn="l" defTabSz="685715" rtl="0" eaLnBrk="1" latinLnBrk="0" hangingPunct="1">
        <a:defRPr sz="1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40290" name="Picture 2" descr="slide_background"/>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179" y="4"/>
            <a:ext cx="9140825" cy="5141119"/>
          </a:xfrm>
          <a:prstGeom prst="rect">
            <a:avLst/>
          </a:prstGeom>
          <a:noFill/>
          <a:extLst>
            <a:ext uri="{909E8E84-426E-40DD-AFC4-6F175D3DCCD1}">
              <a14:hiddenFill xmlns:a14="http://schemas.microsoft.com/office/drawing/2010/main">
                <a:solidFill>
                  <a:srgbClr val="FFFFFF"/>
                </a:solidFill>
              </a14:hiddenFill>
            </a:ext>
          </a:extLst>
        </p:spPr>
      </p:pic>
      <p:sp>
        <p:nvSpPr>
          <p:cNvPr id="140291" name="Text Box 3"/>
          <p:cNvSpPr txBox="1">
            <a:spLocks noChangeArrowheads="1"/>
          </p:cNvSpPr>
          <p:nvPr userDrawn="1"/>
        </p:nvSpPr>
        <p:spPr bwMode="auto">
          <a:xfrm>
            <a:off x="896942" y="4991105"/>
            <a:ext cx="65563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2" tIns="45716" rIns="91432" bIns="45716">
            <a:spAutoFit/>
          </a:bodyPr>
          <a:lstStyle/>
          <a:p>
            <a:pPr algn="ctr" defTabSz="914310" fontAlgn="base">
              <a:spcBef>
                <a:spcPct val="50000"/>
              </a:spcBef>
              <a:spcAft>
                <a:spcPct val="0"/>
              </a:spcAft>
            </a:pPr>
            <a:fld id="{7A3AF35F-028F-4719-B3FA-C1992370E411}" type="slidenum">
              <a:rPr lang="en-GB" altLang="en-US" sz="1000" smtClean="0">
                <a:solidFill>
                  <a:srgbClr val="5B0091"/>
                </a:solidFill>
                <a:cs typeface="Arial" charset="0"/>
              </a:rPr>
              <a:pPr algn="ctr" defTabSz="914310" fontAlgn="base">
                <a:spcBef>
                  <a:spcPct val="50000"/>
                </a:spcBef>
                <a:spcAft>
                  <a:spcPct val="0"/>
                </a:spcAft>
              </a:pPr>
              <a:t>‹#›</a:t>
            </a:fld>
            <a:r>
              <a:rPr lang="en-GB" altLang="en-US" sz="1000">
                <a:solidFill>
                  <a:srgbClr val="5B0091"/>
                </a:solidFill>
                <a:cs typeface="Arial" charset="0"/>
              </a:rPr>
              <a:t> of 32</a:t>
            </a:r>
          </a:p>
        </p:txBody>
      </p:sp>
      <p:sp>
        <p:nvSpPr>
          <p:cNvPr id="140292" name="Text Box 4"/>
          <p:cNvSpPr txBox="1">
            <a:spLocks noChangeArrowheads="1"/>
          </p:cNvSpPr>
          <p:nvPr userDrawn="1"/>
        </p:nvSpPr>
        <p:spPr bwMode="auto">
          <a:xfrm>
            <a:off x="6445250" y="4991105"/>
            <a:ext cx="2133600" cy="24622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2" tIns="45716" rIns="91432" bIns="45716">
            <a:spAutoFit/>
          </a:bodyPr>
          <a:lstStyle/>
          <a:p>
            <a:pPr algn="r" defTabSz="914310" eaLnBrk="0" fontAlgn="base" hangingPunct="0">
              <a:spcBef>
                <a:spcPct val="0"/>
              </a:spcBef>
              <a:spcAft>
                <a:spcPct val="0"/>
              </a:spcAft>
            </a:pPr>
            <a:r>
              <a:rPr lang="en-GB" altLang="en-US" sz="1000">
                <a:solidFill>
                  <a:srgbClr val="5B0091"/>
                </a:solidFill>
                <a:cs typeface="Arial" charset="0"/>
              </a:rPr>
              <a:t>© Boardworks Ltd 2012</a:t>
            </a:r>
          </a:p>
        </p:txBody>
      </p:sp>
      <p:pic>
        <p:nvPicPr>
          <p:cNvPr id="140293" name="Picture 5" descr="back_arrow_trans">
            <a:hlinkClick r:id="" action="ppaction://hlinkshowjump?jump=previousslide"/>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07952" y="4625581"/>
            <a:ext cx="630238" cy="431006"/>
          </a:xfrm>
          <a:prstGeom prst="rect">
            <a:avLst/>
          </a:prstGeom>
          <a:noFill/>
          <a:extLst>
            <a:ext uri="{909E8E84-426E-40DD-AFC4-6F175D3DCCD1}">
              <a14:hiddenFill xmlns:a14="http://schemas.microsoft.com/office/drawing/2010/main">
                <a:solidFill>
                  <a:srgbClr val="FFFFFF"/>
                </a:solidFill>
              </a14:hiddenFill>
            </a:ext>
          </a:extLst>
        </p:spPr>
      </p:pic>
      <p:pic>
        <p:nvPicPr>
          <p:cNvPr id="140294" name="Picture 6" descr="forward_arrow_grey">
            <a:hlinkClick r:id="" action="ppaction://hlinkshowjump?jump=nextslide"/>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447090" y="4625581"/>
            <a:ext cx="630237" cy="431006"/>
          </a:xfrm>
          <a:prstGeom prst="rect">
            <a:avLst/>
          </a:prstGeom>
          <a:noFill/>
          <a:extLst>
            <a:ext uri="{909E8E84-426E-40DD-AFC4-6F175D3DCCD1}">
              <a14:hiddenFill xmlns:a14="http://schemas.microsoft.com/office/drawing/2010/main">
                <a:solidFill>
                  <a:srgbClr val="FFFFFF"/>
                </a:solidFill>
              </a14:hiddenFill>
            </a:ext>
          </a:extLst>
        </p:spPr>
      </p:pic>
      <p:sp>
        <p:nvSpPr>
          <p:cNvPr id="140295" name="Rectangle 7"/>
          <p:cNvSpPr>
            <a:spLocks noGrp="1" noChangeArrowheads="1"/>
          </p:cNvSpPr>
          <p:nvPr>
            <p:ph type="title"/>
          </p:nvPr>
        </p:nvSpPr>
        <p:spPr bwMode="auto">
          <a:xfrm>
            <a:off x="239714" y="40483"/>
            <a:ext cx="7240587" cy="411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ctr" anchorCtr="0" compatLnSpc="1">
            <a:prstTxWarp prst="textNoShape">
              <a:avLst/>
            </a:prstTxWarp>
          </a:bodyPr>
          <a:lstStyle/>
          <a:p>
            <a:pPr lvl="0"/>
            <a:r>
              <a:rPr lang="en-GB" altLang="en-US"/>
              <a:t>Click to edit Master title style</a:t>
            </a:r>
          </a:p>
        </p:txBody>
      </p:sp>
    </p:spTree>
    <p:extLst>
      <p:ext uri="{BB962C8B-B14F-4D97-AF65-F5344CB8AC3E}">
        <p14:creationId xmlns:p14="http://schemas.microsoft.com/office/powerpoint/2010/main" val="260610135"/>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l" rtl="0" fontAlgn="base">
        <a:spcBef>
          <a:spcPct val="0"/>
        </a:spcBef>
        <a:spcAft>
          <a:spcPct val="0"/>
        </a:spcAft>
        <a:defRPr sz="2800" b="1">
          <a:solidFill>
            <a:srgbClr val="286DA6"/>
          </a:solidFill>
          <a:latin typeface="+mj-lt"/>
          <a:ea typeface="+mj-ea"/>
          <a:cs typeface="+mj-cs"/>
        </a:defRPr>
      </a:lvl1pPr>
      <a:lvl2pPr algn="l" rtl="0" fontAlgn="base">
        <a:spcBef>
          <a:spcPct val="0"/>
        </a:spcBef>
        <a:spcAft>
          <a:spcPct val="0"/>
        </a:spcAft>
        <a:defRPr sz="2800" b="1">
          <a:solidFill>
            <a:srgbClr val="286DA6"/>
          </a:solidFill>
          <a:latin typeface="Arial" charset="0"/>
        </a:defRPr>
      </a:lvl2pPr>
      <a:lvl3pPr algn="l" rtl="0" fontAlgn="base">
        <a:spcBef>
          <a:spcPct val="0"/>
        </a:spcBef>
        <a:spcAft>
          <a:spcPct val="0"/>
        </a:spcAft>
        <a:defRPr sz="2800" b="1">
          <a:solidFill>
            <a:srgbClr val="286DA6"/>
          </a:solidFill>
          <a:latin typeface="Arial" charset="0"/>
        </a:defRPr>
      </a:lvl3pPr>
      <a:lvl4pPr algn="l" rtl="0" fontAlgn="base">
        <a:spcBef>
          <a:spcPct val="0"/>
        </a:spcBef>
        <a:spcAft>
          <a:spcPct val="0"/>
        </a:spcAft>
        <a:defRPr sz="2800" b="1">
          <a:solidFill>
            <a:srgbClr val="286DA6"/>
          </a:solidFill>
          <a:latin typeface="Arial" charset="0"/>
        </a:defRPr>
      </a:lvl4pPr>
      <a:lvl5pPr algn="l" rtl="0" fontAlgn="base">
        <a:spcBef>
          <a:spcPct val="0"/>
        </a:spcBef>
        <a:spcAft>
          <a:spcPct val="0"/>
        </a:spcAft>
        <a:defRPr sz="2800" b="1">
          <a:solidFill>
            <a:srgbClr val="286DA6"/>
          </a:solidFill>
          <a:latin typeface="Arial" charset="0"/>
        </a:defRPr>
      </a:lvl5pPr>
      <a:lvl6pPr marL="457154" algn="l" rtl="0" fontAlgn="base">
        <a:spcBef>
          <a:spcPct val="0"/>
        </a:spcBef>
        <a:spcAft>
          <a:spcPct val="0"/>
        </a:spcAft>
        <a:defRPr sz="2800" b="1">
          <a:solidFill>
            <a:srgbClr val="286DA6"/>
          </a:solidFill>
          <a:latin typeface="Arial" charset="0"/>
        </a:defRPr>
      </a:lvl6pPr>
      <a:lvl7pPr marL="914310" algn="l" rtl="0" fontAlgn="base">
        <a:spcBef>
          <a:spcPct val="0"/>
        </a:spcBef>
        <a:spcAft>
          <a:spcPct val="0"/>
        </a:spcAft>
        <a:defRPr sz="2800" b="1">
          <a:solidFill>
            <a:srgbClr val="286DA6"/>
          </a:solidFill>
          <a:latin typeface="Arial" charset="0"/>
        </a:defRPr>
      </a:lvl7pPr>
      <a:lvl8pPr marL="1371464" algn="l" rtl="0" fontAlgn="base">
        <a:spcBef>
          <a:spcPct val="0"/>
        </a:spcBef>
        <a:spcAft>
          <a:spcPct val="0"/>
        </a:spcAft>
        <a:defRPr sz="2800" b="1">
          <a:solidFill>
            <a:srgbClr val="286DA6"/>
          </a:solidFill>
          <a:latin typeface="Arial" charset="0"/>
        </a:defRPr>
      </a:lvl8pPr>
      <a:lvl9pPr marL="1828619" algn="l" rtl="0" fontAlgn="base">
        <a:spcBef>
          <a:spcPct val="0"/>
        </a:spcBef>
        <a:spcAft>
          <a:spcPct val="0"/>
        </a:spcAft>
        <a:defRPr sz="2800" b="1">
          <a:solidFill>
            <a:srgbClr val="286DA6"/>
          </a:solidFill>
          <a:latin typeface="Arial" charset="0"/>
        </a:defRPr>
      </a:lvl9pPr>
    </p:titleStyle>
    <p:bodyStyle>
      <a:lvl1pPr marL="342866" indent="-342866" algn="l" rtl="0" fontAlgn="base">
        <a:spcBef>
          <a:spcPct val="20000"/>
        </a:spcBef>
        <a:spcAft>
          <a:spcPct val="0"/>
        </a:spcAft>
        <a:buChar char="•"/>
        <a:defRPr sz="3200">
          <a:solidFill>
            <a:schemeClr val="tx1"/>
          </a:solidFill>
          <a:latin typeface="+mn-lt"/>
          <a:ea typeface="+mn-ea"/>
          <a:cs typeface="+mn-cs"/>
        </a:defRPr>
      </a:lvl1pPr>
      <a:lvl2pPr marL="742877" indent="-285722" algn="l" rtl="0" fontAlgn="base">
        <a:spcBef>
          <a:spcPct val="20000"/>
        </a:spcBef>
        <a:spcAft>
          <a:spcPct val="0"/>
        </a:spcAft>
        <a:buChar char="–"/>
        <a:defRPr sz="2800">
          <a:solidFill>
            <a:schemeClr val="tx1"/>
          </a:solidFill>
          <a:latin typeface="+mn-lt"/>
        </a:defRPr>
      </a:lvl2pPr>
      <a:lvl3pPr marL="1142887" indent="-228576" algn="l" rtl="0" fontAlgn="base">
        <a:spcBef>
          <a:spcPct val="20000"/>
        </a:spcBef>
        <a:spcAft>
          <a:spcPct val="0"/>
        </a:spcAft>
        <a:buChar char="•"/>
        <a:defRPr sz="2400">
          <a:solidFill>
            <a:schemeClr val="tx1"/>
          </a:solidFill>
          <a:latin typeface="+mn-lt"/>
        </a:defRPr>
      </a:lvl3pPr>
      <a:lvl4pPr marL="1600040" indent="-228576" algn="l" rtl="0" fontAlgn="base">
        <a:spcBef>
          <a:spcPct val="20000"/>
        </a:spcBef>
        <a:spcAft>
          <a:spcPct val="0"/>
        </a:spcAft>
        <a:buChar char="–"/>
        <a:defRPr sz="2000">
          <a:solidFill>
            <a:schemeClr val="tx1"/>
          </a:solidFill>
          <a:latin typeface="+mn-lt"/>
        </a:defRPr>
      </a:lvl4pPr>
      <a:lvl5pPr marL="2057195" indent="-228576" algn="l" rtl="0" fontAlgn="base">
        <a:spcBef>
          <a:spcPct val="20000"/>
        </a:spcBef>
        <a:spcAft>
          <a:spcPct val="0"/>
        </a:spcAft>
        <a:buChar char="»"/>
        <a:defRPr sz="2000">
          <a:solidFill>
            <a:schemeClr val="tx1"/>
          </a:solidFill>
          <a:latin typeface="+mn-lt"/>
        </a:defRPr>
      </a:lvl5pPr>
      <a:lvl6pPr marL="2514348" indent="-228576" algn="l" rtl="0" fontAlgn="base">
        <a:spcBef>
          <a:spcPct val="20000"/>
        </a:spcBef>
        <a:spcAft>
          <a:spcPct val="0"/>
        </a:spcAft>
        <a:buChar char="»"/>
        <a:defRPr sz="2000">
          <a:solidFill>
            <a:schemeClr val="tx1"/>
          </a:solidFill>
          <a:latin typeface="+mn-lt"/>
        </a:defRPr>
      </a:lvl6pPr>
      <a:lvl7pPr marL="2971504" indent="-228576" algn="l" rtl="0" fontAlgn="base">
        <a:spcBef>
          <a:spcPct val="20000"/>
        </a:spcBef>
        <a:spcAft>
          <a:spcPct val="0"/>
        </a:spcAft>
        <a:buChar char="»"/>
        <a:defRPr sz="2000">
          <a:solidFill>
            <a:schemeClr val="tx1"/>
          </a:solidFill>
          <a:latin typeface="+mn-lt"/>
        </a:defRPr>
      </a:lvl7pPr>
      <a:lvl8pPr marL="3428658" indent="-228576" algn="l" rtl="0" fontAlgn="base">
        <a:spcBef>
          <a:spcPct val="20000"/>
        </a:spcBef>
        <a:spcAft>
          <a:spcPct val="0"/>
        </a:spcAft>
        <a:buChar char="»"/>
        <a:defRPr sz="2000">
          <a:solidFill>
            <a:schemeClr val="tx1"/>
          </a:solidFill>
          <a:latin typeface="+mn-lt"/>
        </a:defRPr>
      </a:lvl8pPr>
      <a:lvl9pPr marL="3885812" indent="-228576"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310" rtl="0" eaLnBrk="1" latinLnBrk="0" hangingPunct="1">
        <a:defRPr sz="1800" kern="1200">
          <a:solidFill>
            <a:schemeClr val="tx1"/>
          </a:solidFill>
          <a:latin typeface="+mn-lt"/>
          <a:ea typeface="+mn-ea"/>
          <a:cs typeface="+mn-cs"/>
        </a:defRPr>
      </a:lvl1pPr>
      <a:lvl2pPr marL="457154" algn="l" defTabSz="914310" rtl="0" eaLnBrk="1" latinLnBrk="0" hangingPunct="1">
        <a:defRPr sz="1800" kern="1200">
          <a:solidFill>
            <a:schemeClr val="tx1"/>
          </a:solidFill>
          <a:latin typeface="+mn-lt"/>
          <a:ea typeface="+mn-ea"/>
          <a:cs typeface="+mn-cs"/>
        </a:defRPr>
      </a:lvl2pPr>
      <a:lvl3pPr marL="914310" algn="l" defTabSz="914310" rtl="0" eaLnBrk="1" latinLnBrk="0" hangingPunct="1">
        <a:defRPr sz="1800" kern="1200">
          <a:solidFill>
            <a:schemeClr val="tx1"/>
          </a:solidFill>
          <a:latin typeface="+mn-lt"/>
          <a:ea typeface="+mn-ea"/>
          <a:cs typeface="+mn-cs"/>
        </a:defRPr>
      </a:lvl3pPr>
      <a:lvl4pPr marL="1371464" algn="l" defTabSz="914310" rtl="0" eaLnBrk="1" latinLnBrk="0" hangingPunct="1">
        <a:defRPr sz="1800" kern="1200">
          <a:solidFill>
            <a:schemeClr val="tx1"/>
          </a:solidFill>
          <a:latin typeface="+mn-lt"/>
          <a:ea typeface="+mn-ea"/>
          <a:cs typeface="+mn-cs"/>
        </a:defRPr>
      </a:lvl4pPr>
      <a:lvl5pPr marL="1828619" algn="l" defTabSz="914310" rtl="0" eaLnBrk="1" latinLnBrk="0" hangingPunct="1">
        <a:defRPr sz="1800" kern="1200">
          <a:solidFill>
            <a:schemeClr val="tx1"/>
          </a:solidFill>
          <a:latin typeface="+mn-lt"/>
          <a:ea typeface="+mn-ea"/>
          <a:cs typeface="+mn-cs"/>
        </a:defRPr>
      </a:lvl5pPr>
      <a:lvl6pPr marL="2285772" algn="l" defTabSz="914310" rtl="0" eaLnBrk="1" latinLnBrk="0" hangingPunct="1">
        <a:defRPr sz="1800" kern="1200">
          <a:solidFill>
            <a:schemeClr val="tx1"/>
          </a:solidFill>
          <a:latin typeface="+mn-lt"/>
          <a:ea typeface="+mn-ea"/>
          <a:cs typeface="+mn-cs"/>
        </a:defRPr>
      </a:lvl6pPr>
      <a:lvl7pPr marL="2742926" algn="l" defTabSz="914310" rtl="0" eaLnBrk="1" latinLnBrk="0" hangingPunct="1">
        <a:defRPr sz="1800" kern="1200">
          <a:solidFill>
            <a:schemeClr val="tx1"/>
          </a:solidFill>
          <a:latin typeface="+mn-lt"/>
          <a:ea typeface="+mn-ea"/>
          <a:cs typeface="+mn-cs"/>
        </a:defRPr>
      </a:lvl7pPr>
      <a:lvl8pPr marL="3200080" algn="l" defTabSz="914310" rtl="0" eaLnBrk="1" latinLnBrk="0" hangingPunct="1">
        <a:defRPr sz="1800" kern="1200">
          <a:solidFill>
            <a:schemeClr val="tx1"/>
          </a:solidFill>
          <a:latin typeface="+mn-lt"/>
          <a:ea typeface="+mn-ea"/>
          <a:cs typeface="+mn-cs"/>
        </a:defRPr>
      </a:lvl8pPr>
      <a:lvl9pPr marL="3657235" algn="l" defTabSz="91431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68574" tIns="34289" rIns="68574" bIns="34289"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200155"/>
            <a:ext cx="8229600" cy="3394472"/>
          </a:xfrm>
          <a:prstGeom prst="rect">
            <a:avLst/>
          </a:prstGeom>
        </p:spPr>
        <p:txBody>
          <a:bodyPr vert="horz" lIns="68574" tIns="34289" rIns="68574" bIns="342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4767336"/>
            <a:ext cx="2133600" cy="273844"/>
          </a:xfrm>
          <a:prstGeom prst="rect">
            <a:avLst/>
          </a:prstGeom>
        </p:spPr>
        <p:txBody>
          <a:bodyPr vert="horz" lIns="68574" tIns="34289" rIns="68574" bIns="34289" rtlCol="0" anchor="ctr"/>
          <a:lstStyle>
            <a:lvl1pPr algn="l">
              <a:defRPr sz="900">
                <a:solidFill>
                  <a:schemeClr val="tx1">
                    <a:tint val="75000"/>
                  </a:schemeClr>
                </a:solidFill>
              </a:defRPr>
            </a:lvl1pPr>
          </a:lstStyle>
          <a:p>
            <a:fld id="{9EE4FE77-FB8F-440E-ACC6-C186698785E6}" type="datetimeFigureOut">
              <a:rPr lang="en-GB" smtClean="0">
                <a:solidFill>
                  <a:prstClr val="black">
                    <a:tint val="75000"/>
                  </a:prstClr>
                </a:solidFill>
              </a:rPr>
              <a:pPr/>
              <a:t>25/07/2019</a:t>
            </a:fld>
            <a:endParaRPr lang="en-GB">
              <a:solidFill>
                <a:prstClr val="black">
                  <a:tint val="75000"/>
                </a:prstClr>
              </a:solidFill>
            </a:endParaRPr>
          </a:p>
        </p:txBody>
      </p:sp>
      <p:sp>
        <p:nvSpPr>
          <p:cNvPr id="5" name="Footer Placeholder 4"/>
          <p:cNvSpPr>
            <a:spLocks noGrp="1"/>
          </p:cNvSpPr>
          <p:nvPr>
            <p:ph type="ftr" sz="quarter" idx="3"/>
          </p:nvPr>
        </p:nvSpPr>
        <p:spPr>
          <a:xfrm>
            <a:off x="3124200" y="4767336"/>
            <a:ext cx="2895600" cy="273844"/>
          </a:xfrm>
          <a:prstGeom prst="rect">
            <a:avLst/>
          </a:prstGeom>
        </p:spPr>
        <p:txBody>
          <a:bodyPr vert="horz" lIns="68574" tIns="34289" rIns="68574" bIns="34289" rtlCol="0" anchor="ctr"/>
          <a:lstStyle>
            <a:lvl1pPr algn="ctr">
              <a:defRPr sz="9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4767336"/>
            <a:ext cx="2133600" cy="273844"/>
          </a:xfrm>
          <a:prstGeom prst="rect">
            <a:avLst/>
          </a:prstGeom>
        </p:spPr>
        <p:txBody>
          <a:bodyPr vert="horz" lIns="68574" tIns="34289" rIns="68574" bIns="34289" rtlCol="0" anchor="ctr"/>
          <a:lstStyle>
            <a:lvl1pPr algn="r">
              <a:defRPr sz="900">
                <a:solidFill>
                  <a:schemeClr val="tx1">
                    <a:tint val="75000"/>
                  </a:schemeClr>
                </a:solidFill>
              </a:defRPr>
            </a:lvl1pPr>
          </a:lstStyle>
          <a:p>
            <a:fld id="{A7784E81-0231-46C4-B9F6-13669B726ED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66676385"/>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 id="2147483771" r:id="rId12"/>
    <p:sldLayoutId id="2147483773" r:id="rId13"/>
    <p:sldLayoutId id="2147483774" r:id="rId14"/>
  </p:sldLayoutIdLst>
  <p:txStyles>
    <p:titleStyle>
      <a:lvl1pPr algn="ctr" defTabSz="685732" rtl="0" eaLnBrk="1" latinLnBrk="0" hangingPunct="1">
        <a:spcBef>
          <a:spcPct val="0"/>
        </a:spcBef>
        <a:buNone/>
        <a:defRPr sz="3300" kern="1200">
          <a:solidFill>
            <a:schemeClr val="tx1"/>
          </a:solidFill>
          <a:latin typeface="+mj-lt"/>
          <a:ea typeface="+mj-ea"/>
          <a:cs typeface="+mj-cs"/>
        </a:defRPr>
      </a:lvl1pPr>
    </p:titleStyle>
    <p:bodyStyle>
      <a:lvl1pPr marL="257150" indent="-257150" algn="l" defTabSz="68573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57" indent="-214293" algn="l" defTabSz="685732"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165" indent="-171434" algn="l" defTabSz="685732"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030" indent="-171434" algn="l" defTabSz="685732"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2896" indent="-171434" algn="l" defTabSz="685732"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762" indent="-171434" algn="l" defTabSz="685732"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628" indent="-171434" algn="l" defTabSz="685732"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494" indent="-171434" algn="l" defTabSz="685732"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361" indent="-171434" algn="l" defTabSz="685732"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32" rtl="0" eaLnBrk="1" latinLnBrk="0" hangingPunct="1">
        <a:defRPr sz="1400" kern="1200">
          <a:solidFill>
            <a:schemeClr val="tx1"/>
          </a:solidFill>
          <a:latin typeface="+mn-lt"/>
          <a:ea typeface="+mn-ea"/>
          <a:cs typeface="+mn-cs"/>
        </a:defRPr>
      </a:lvl1pPr>
      <a:lvl2pPr marL="342866" algn="l" defTabSz="685732" rtl="0" eaLnBrk="1" latinLnBrk="0" hangingPunct="1">
        <a:defRPr sz="1400" kern="1200">
          <a:solidFill>
            <a:schemeClr val="tx1"/>
          </a:solidFill>
          <a:latin typeface="+mn-lt"/>
          <a:ea typeface="+mn-ea"/>
          <a:cs typeface="+mn-cs"/>
        </a:defRPr>
      </a:lvl2pPr>
      <a:lvl3pPr marL="685732" algn="l" defTabSz="685732" rtl="0" eaLnBrk="1" latinLnBrk="0" hangingPunct="1">
        <a:defRPr sz="1400" kern="1200">
          <a:solidFill>
            <a:schemeClr val="tx1"/>
          </a:solidFill>
          <a:latin typeface="+mn-lt"/>
          <a:ea typeface="+mn-ea"/>
          <a:cs typeface="+mn-cs"/>
        </a:defRPr>
      </a:lvl3pPr>
      <a:lvl4pPr marL="1028598" algn="l" defTabSz="685732" rtl="0" eaLnBrk="1" latinLnBrk="0" hangingPunct="1">
        <a:defRPr sz="1400" kern="1200">
          <a:solidFill>
            <a:schemeClr val="tx1"/>
          </a:solidFill>
          <a:latin typeface="+mn-lt"/>
          <a:ea typeface="+mn-ea"/>
          <a:cs typeface="+mn-cs"/>
        </a:defRPr>
      </a:lvl4pPr>
      <a:lvl5pPr marL="1371464" algn="l" defTabSz="685732" rtl="0" eaLnBrk="1" latinLnBrk="0" hangingPunct="1">
        <a:defRPr sz="1400" kern="1200">
          <a:solidFill>
            <a:schemeClr val="tx1"/>
          </a:solidFill>
          <a:latin typeface="+mn-lt"/>
          <a:ea typeface="+mn-ea"/>
          <a:cs typeface="+mn-cs"/>
        </a:defRPr>
      </a:lvl5pPr>
      <a:lvl6pPr marL="1714331" algn="l" defTabSz="685732" rtl="0" eaLnBrk="1" latinLnBrk="0" hangingPunct="1">
        <a:defRPr sz="1400" kern="1200">
          <a:solidFill>
            <a:schemeClr val="tx1"/>
          </a:solidFill>
          <a:latin typeface="+mn-lt"/>
          <a:ea typeface="+mn-ea"/>
          <a:cs typeface="+mn-cs"/>
        </a:defRPr>
      </a:lvl6pPr>
      <a:lvl7pPr marL="2057195" algn="l" defTabSz="685732" rtl="0" eaLnBrk="1" latinLnBrk="0" hangingPunct="1">
        <a:defRPr sz="1400" kern="1200">
          <a:solidFill>
            <a:schemeClr val="tx1"/>
          </a:solidFill>
          <a:latin typeface="+mn-lt"/>
          <a:ea typeface="+mn-ea"/>
          <a:cs typeface="+mn-cs"/>
        </a:defRPr>
      </a:lvl7pPr>
      <a:lvl8pPr marL="2400060" algn="l" defTabSz="685732" rtl="0" eaLnBrk="1" latinLnBrk="0" hangingPunct="1">
        <a:defRPr sz="1400" kern="1200">
          <a:solidFill>
            <a:schemeClr val="tx1"/>
          </a:solidFill>
          <a:latin typeface="+mn-lt"/>
          <a:ea typeface="+mn-ea"/>
          <a:cs typeface="+mn-cs"/>
        </a:defRPr>
      </a:lvl8pPr>
      <a:lvl9pPr marL="2742926" algn="l" defTabSz="685732" rtl="0" eaLnBrk="1" latinLnBrk="0" hangingPunct="1">
        <a:defRPr sz="14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686" name="Rectangle 3"/>
          <p:cNvSpPr>
            <a:spLocks noGrp="1" noChangeArrowheads="1"/>
          </p:cNvSpPr>
          <p:nvPr>
            <p:ph type="title"/>
          </p:nvPr>
        </p:nvSpPr>
        <p:spPr bwMode="auto">
          <a:xfrm>
            <a:off x="395288" y="627460"/>
            <a:ext cx="8229600" cy="540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Title or banner area</a:t>
            </a:r>
          </a:p>
        </p:txBody>
      </p:sp>
      <p:sp>
        <p:nvSpPr>
          <p:cNvPr id="71687" name="Rectangle 4"/>
          <p:cNvSpPr>
            <a:spLocks noGrp="1" noChangeArrowheads="1"/>
          </p:cNvSpPr>
          <p:nvPr>
            <p:ph type="body" idx="1"/>
          </p:nvPr>
        </p:nvSpPr>
        <p:spPr bwMode="auto">
          <a:xfrm>
            <a:off x="468314" y="1383507"/>
            <a:ext cx="8207375" cy="3178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Use simple bullet points and lines, with no more than two lines per bullet point if possible.</a:t>
            </a:r>
          </a:p>
          <a:p>
            <a:pPr lvl="0"/>
            <a:r>
              <a:rPr lang="en-GB" altLang="en-US"/>
              <a:t>Try to use a maximum of ten words per line. </a:t>
            </a:r>
          </a:p>
          <a:p>
            <a:pPr lvl="0"/>
            <a:r>
              <a:rPr lang="en-GB" altLang="en-US"/>
              <a:t>Set up generic formatting on this master. </a:t>
            </a:r>
          </a:p>
          <a:p>
            <a:pPr lvl="0"/>
            <a:r>
              <a:rPr lang="en-GB" altLang="en-US"/>
              <a:t>By applying this master to your slides, you’ll maintain consistent font and bullet style.</a:t>
            </a:r>
          </a:p>
          <a:p>
            <a:pPr lvl="0"/>
            <a:r>
              <a:rPr lang="en-GB" altLang="en-US"/>
              <a:t>To change the layout of individual slides, select ‘Slide layout’ and choose the desired layout from the right-hand menu.</a:t>
            </a:r>
          </a:p>
          <a:p>
            <a:pPr lvl="0"/>
            <a:r>
              <a:rPr lang="en-GB" altLang="en-US"/>
              <a:t>Read the PowerPoint guidelines before creating a slide show.</a:t>
            </a:r>
          </a:p>
          <a:p>
            <a:pPr lvl="0"/>
            <a:endParaRPr lang="en-GB" altLang="en-US"/>
          </a:p>
        </p:txBody>
      </p:sp>
      <p:sp>
        <p:nvSpPr>
          <p:cNvPr id="13" name="Rectangle 5"/>
          <p:cNvSpPr>
            <a:spLocks noGrp="1" noChangeArrowheads="1"/>
          </p:cNvSpPr>
          <p:nvPr>
            <p:ph type="ftr" sz="quarter" idx="3"/>
          </p:nvPr>
        </p:nvSpPr>
        <p:spPr bwMode="white">
          <a:xfrm>
            <a:off x="468314" y="4893469"/>
            <a:ext cx="8207375" cy="216694"/>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750">
                <a:solidFill>
                  <a:schemeClr val="bg1"/>
                </a:solidFill>
                <a:latin typeface="Arial" charset="0"/>
                <a:cs typeface="+mn-cs"/>
              </a:defRPr>
            </a:lvl1pPr>
          </a:lstStyle>
          <a:p>
            <a:pPr defTabSz="685800" fontAlgn="base">
              <a:spcBef>
                <a:spcPct val="0"/>
              </a:spcBef>
              <a:spcAft>
                <a:spcPct val="0"/>
              </a:spcAft>
              <a:defRPr/>
            </a:pPr>
            <a:r>
              <a:rPr lang="en-GB">
                <a:solidFill>
                  <a:srgbClr val="FFFFFF"/>
                </a:solidFill>
              </a:rPr>
              <a:t>© Pearson Education Ltd 2014. Copying permitted for purchasing institution only.  This material is not copyright free.</a:t>
            </a:r>
          </a:p>
        </p:txBody>
      </p:sp>
    </p:spTree>
    <p:extLst>
      <p:ext uri="{BB962C8B-B14F-4D97-AF65-F5344CB8AC3E}">
        <p14:creationId xmlns:p14="http://schemas.microsoft.com/office/powerpoint/2010/main" val="3133805489"/>
      </p:ext>
    </p:extLst>
  </p:cSld>
  <p:clrMap bg1="lt1" tx1="dk1" bg2="lt2" tx2="dk2" accent1="accent1" accent2="accent2" accent3="accent3" accent4="accent4" accent5="accent5" accent6="accent6" hlink="hlink" folHlink="folHlink"/>
  <p:sldLayoutIdLst>
    <p:sldLayoutId id="2147483841" r:id="rId1"/>
  </p:sldLayoutIdLst>
  <p:transition>
    <p:sndAc>
      <p:stSnd>
        <p:snd r:embed="rId3" name="click.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16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16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168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168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168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7168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7" grpId="0" build="p" autoUpdateAnimBg="0">
        <p:tmplLst>
          <p:tmpl lvl="1">
            <p:tnLst>
              <p:par>
                <p:cTn presetID="1" presetClass="entr" presetSubtype="0" fill="hold" nodeType="clickEffect">
                  <p:stCondLst>
                    <p:cond delay="0"/>
                  </p:stCondLst>
                  <p:childTnLst>
                    <p:set>
                      <p:cBhvr>
                        <p:cTn dur="1" fill="hold">
                          <p:stCondLst>
                            <p:cond delay="499"/>
                          </p:stCondLst>
                        </p:cTn>
                        <p:tgtEl>
                          <p:spTgt spid="71687"/>
                        </p:tgtEl>
                        <p:attrNameLst>
                          <p:attrName>style.visibility</p:attrName>
                        </p:attrNameLst>
                      </p:cBhvr>
                      <p:to>
                        <p:strVal val="visible"/>
                      </p:to>
                    </p:set>
                  </p:childTnLst>
                </p:cTn>
              </p:par>
            </p:tnLst>
          </p:tmpl>
        </p:tmplLst>
      </p:bldP>
    </p:bldLst>
  </p:timing>
  <p:hf sldNum="0" hdr="0" dt="0"/>
  <p:txStyles>
    <p:titleStyle>
      <a:lvl1pPr algn="ctr" rtl="0" eaLnBrk="0" fontAlgn="base" hangingPunct="0">
        <a:spcBef>
          <a:spcPct val="0"/>
        </a:spcBef>
        <a:spcAft>
          <a:spcPct val="0"/>
        </a:spcAft>
        <a:defRPr sz="3300">
          <a:solidFill>
            <a:srgbClr val="636825"/>
          </a:solidFill>
          <a:latin typeface="+mj-lt"/>
          <a:ea typeface="+mj-ea"/>
          <a:cs typeface="+mj-cs"/>
        </a:defRPr>
      </a:lvl1pPr>
      <a:lvl2pPr algn="ctr" rtl="0" eaLnBrk="0" fontAlgn="base" hangingPunct="0">
        <a:spcBef>
          <a:spcPct val="0"/>
        </a:spcBef>
        <a:spcAft>
          <a:spcPct val="0"/>
        </a:spcAft>
        <a:defRPr sz="3300">
          <a:solidFill>
            <a:srgbClr val="636825"/>
          </a:solidFill>
          <a:latin typeface="Arial" charset="0"/>
        </a:defRPr>
      </a:lvl2pPr>
      <a:lvl3pPr algn="ctr" rtl="0" eaLnBrk="0" fontAlgn="base" hangingPunct="0">
        <a:spcBef>
          <a:spcPct val="0"/>
        </a:spcBef>
        <a:spcAft>
          <a:spcPct val="0"/>
        </a:spcAft>
        <a:defRPr sz="3300">
          <a:solidFill>
            <a:srgbClr val="636825"/>
          </a:solidFill>
          <a:latin typeface="Arial" charset="0"/>
        </a:defRPr>
      </a:lvl3pPr>
      <a:lvl4pPr algn="ctr" rtl="0" eaLnBrk="0" fontAlgn="base" hangingPunct="0">
        <a:spcBef>
          <a:spcPct val="0"/>
        </a:spcBef>
        <a:spcAft>
          <a:spcPct val="0"/>
        </a:spcAft>
        <a:defRPr sz="3300">
          <a:solidFill>
            <a:srgbClr val="636825"/>
          </a:solidFill>
          <a:latin typeface="Arial" charset="0"/>
        </a:defRPr>
      </a:lvl4pPr>
      <a:lvl5pPr algn="ctr" rtl="0" eaLnBrk="0" fontAlgn="base" hangingPunct="0">
        <a:spcBef>
          <a:spcPct val="0"/>
        </a:spcBef>
        <a:spcAft>
          <a:spcPct val="0"/>
        </a:spcAft>
        <a:defRPr sz="3300">
          <a:solidFill>
            <a:srgbClr val="636825"/>
          </a:solidFill>
          <a:latin typeface="Arial" charset="0"/>
        </a:defRPr>
      </a:lvl5pPr>
      <a:lvl6pPr marL="342900" algn="ctr" rtl="0" fontAlgn="base">
        <a:spcBef>
          <a:spcPct val="0"/>
        </a:spcBef>
        <a:spcAft>
          <a:spcPct val="0"/>
        </a:spcAft>
        <a:defRPr sz="3300">
          <a:solidFill>
            <a:srgbClr val="934C74"/>
          </a:solidFill>
          <a:latin typeface="Arial" charset="0"/>
        </a:defRPr>
      </a:lvl6pPr>
      <a:lvl7pPr marL="685800" algn="ctr" rtl="0" fontAlgn="base">
        <a:spcBef>
          <a:spcPct val="0"/>
        </a:spcBef>
        <a:spcAft>
          <a:spcPct val="0"/>
        </a:spcAft>
        <a:defRPr sz="3300">
          <a:solidFill>
            <a:srgbClr val="934C74"/>
          </a:solidFill>
          <a:latin typeface="Arial" charset="0"/>
        </a:defRPr>
      </a:lvl7pPr>
      <a:lvl8pPr marL="1028700" algn="ctr" rtl="0" fontAlgn="base">
        <a:spcBef>
          <a:spcPct val="0"/>
        </a:spcBef>
        <a:spcAft>
          <a:spcPct val="0"/>
        </a:spcAft>
        <a:defRPr sz="3300">
          <a:solidFill>
            <a:srgbClr val="934C74"/>
          </a:solidFill>
          <a:latin typeface="Arial" charset="0"/>
        </a:defRPr>
      </a:lvl8pPr>
      <a:lvl9pPr marL="1371600" algn="ctr" rtl="0" fontAlgn="base">
        <a:spcBef>
          <a:spcPct val="0"/>
        </a:spcBef>
        <a:spcAft>
          <a:spcPct val="0"/>
        </a:spcAft>
        <a:defRPr sz="3300">
          <a:solidFill>
            <a:srgbClr val="934C74"/>
          </a:solidFill>
          <a:latin typeface="Arial" charset="0"/>
        </a:defRPr>
      </a:lvl9pPr>
    </p:titleStyle>
    <p:bodyStyle>
      <a:lvl1pPr marL="257175" indent="-257175" algn="l" rtl="0" eaLnBrk="0" fontAlgn="base" hangingPunct="0">
        <a:spcBef>
          <a:spcPct val="20000"/>
        </a:spcBef>
        <a:spcAft>
          <a:spcPct val="0"/>
        </a:spcAft>
        <a:buFont typeface="Wingdings" panose="05000000000000000000" pitchFamily="2" charset="2"/>
        <a:buChar char="§"/>
        <a:defRPr sz="1800">
          <a:solidFill>
            <a:schemeClr val="tx1"/>
          </a:solidFill>
          <a:latin typeface="+mn-lt"/>
          <a:ea typeface="+mn-ea"/>
          <a:cs typeface="+mn-cs"/>
        </a:defRPr>
      </a:lvl1pPr>
      <a:lvl2pPr marL="557213" indent="-214313" algn="l" rtl="0" eaLnBrk="0" fontAlgn="base" hangingPunct="0">
        <a:spcBef>
          <a:spcPct val="20000"/>
        </a:spcBef>
        <a:spcAft>
          <a:spcPct val="0"/>
        </a:spcAft>
        <a:buFont typeface="Wingdings" panose="05000000000000000000" pitchFamily="2" charset="2"/>
        <a:buChar char="§"/>
        <a:defRPr sz="1800">
          <a:solidFill>
            <a:schemeClr val="tx1"/>
          </a:solidFill>
          <a:latin typeface="+mn-lt"/>
        </a:defRPr>
      </a:lvl2pPr>
      <a:lvl3pPr marL="857250" indent="-171450" algn="l" rtl="0" eaLnBrk="0" fontAlgn="base" hangingPunct="0">
        <a:spcBef>
          <a:spcPct val="20000"/>
        </a:spcBef>
        <a:spcAft>
          <a:spcPct val="0"/>
        </a:spcAft>
        <a:buFont typeface="Wingdings" panose="05000000000000000000" pitchFamily="2" charset="2"/>
        <a:buChar char="§"/>
        <a:defRPr sz="1800">
          <a:solidFill>
            <a:schemeClr val="tx1"/>
          </a:solidFill>
          <a:latin typeface="+mn-lt"/>
        </a:defRPr>
      </a:lvl3pPr>
      <a:lvl4pPr marL="1200150" indent="-171450" algn="l" rtl="0" eaLnBrk="0" fontAlgn="base" hangingPunct="0">
        <a:spcBef>
          <a:spcPct val="20000"/>
        </a:spcBef>
        <a:spcAft>
          <a:spcPct val="0"/>
        </a:spcAft>
        <a:buFont typeface="Wingdings" panose="05000000000000000000" pitchFamily="2" charset="2"/>
        <a:buChar char="§"/>
        <a:defRPr sz="1800">
          <a:solidFill>
            <a:schemeClr val="tx1"/>
          </a:solidFill>
          <a:latin typeface="+mn-lt"/>
        </a:defRPr>
      </a:lvl4pPr>
      <a:lvl5pPr marL="1543050" indent="-171450" algn="l" rtl="0" eaLnBrk="0" fontAlgn="base" hangingPunct="0">
        <a:spcBef>
          <a:spcPct val="20000"/>
        </a:spcBef>
        <a:spcAft>
          <a:spcPct val="0"/>
        </a:spcAft>
        <a:buFont typeface="Wingdings" panose="05000000000000000000" pitchFamily="2" charset="2"/>
        <a:buChar char="»"/>
        <a:defRPr sz="1800">
          <a:solidFill>
            <a:schemeClr val="tx1"/>
          </a:solidFill>
          <a:latin typeface="+mn-lt"/>
        </a:defRPr>
      </a:lvl5pPr>
      <a:lvl6pPr marL="1885950" indent="-171450" algn="l" rtl="0" fontAlgn="base">
        <a:spcBef>
          <a:spcPct val="20000"/>
        </a:spcBef>
        <a:spcAft>
          <a:spcPct val="0"/>
        </a:spcAft>
        <a:buFont typeface="Wingdings" pitchFamily="2" charset="2"/>
        <a:defRPr sz="1800">
          <a:solidFill>
            <a:schemeClr val="tx1"/>
          </a:solidFill>
          <a:latin typeface="+mn-lt"/>
        </a:defRPr>
      </a:lvl6pPr>
      <a:lvl7pPr marL="2228850" indent="-171450" algn="l" rtl="0" fontAlgn="base">
        <a:spcBef>
          <a:spcPct val="20000"/>
        </a:spcBef>
        <a:spcAft>
          <a:spcPct val="0"/>
        </a:spcAft>
        <a:buFont typeface="Wingdings" pitchFamily="2" charset="2"/>
        <a:defRPr sz="1800">
          <a:solidFill>
            <a:schemeClr val="tx1"/>
          </a:solidFill>
          <a:latin typeface="+mn-lt"/>
        </a:defRPr>
      </a:lvl7pPr>
      <a:lvl8pPr marL="2571750" indent="-171450" algn="l" rtl="0" fontAlgn="base">
        <a:spcBef>
          <a:spcPct val="20000"/>
        </a:spcBef>
        <a:spcAft>
          <a:spcPct val="0"/>
        </a:spcAft>
        <a:buFont typeface="Wingdings" pitchFamily="2" charset="2"/>
        <a:defRPr sz="1800">
          <a:solidFill>
            <a:schemeClr val="tx1"/>
          </a:solidFill>
          <a:latin typeface="+mn-lt"/>
        </a:defRPr>
      </a:lvl8pPr>
      <a:lvl9pPr marL="2914650" indent="-171450" algn="l" rtl="0" fontAlgn="base">
        <a:spcBef>
          <a:spcPct val="20000"/>
        </a:spcBef>
        <a:spcAft>
          <a:spcPct val="0"/>
        </a:spcAft>
        <a:buFont typeface="Wingdings" pitchFamily="2" charset="2"/>
        <a:defRPr sz="18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4758" name="Rectangle 3"/>
          <p:cNvSpPr>
            <a:spLocks noGrp="1" noChangeArrowheads="1"/>
          </p:cNvSpPr>
          <p:nvPr>
            <p:ph type="title"/>
          </p:nvPr>
        </p:nvSpPr>
        <p:spPr bwMode="auto">
          <a:xfrm>
            <a:off x="395288" y="627460"/>
            <a:ext cx="8229600" cy="540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Title or banner area</a:t>
            </a:r>
          </a:p>
        </p:txBody>
      </p:sp>
      <p:sp>
        <p:nvSpPr>
          <p:cNvPr id="74759" name="Rectangle 4"/>
          <p:cNvSpPr>
            <a:spLocks noGrp="1" noChangeArrowheads="1"/>
          </p:cNvSpPr>
          <p:nvPr>
            <p:ph type="body" idx="1"/>
          </p:nvPr>
        </p:nvSpPr>
        <p:spPr bwMode="auto">
          <a:xfrm>
            <a:off x="468314" y="1383507"/>
            <a:ext cx="8207375" cy="3178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Use simple bullet points and lines, with no more than two lines per bullet point if possible.</a:t>
            </a:r>
          </a:p>
          <a:p>
            <a:pPr lvl="0"/>
            <a:r>
              <a:rPr lang="en-GB" altLang="en-US" smtClean="0"/>
              <a:t>Try to use a maximum of ten words per line. </a:t>
            </a:r>
          </a:p>
          <a:p>
            <a:pPr lvl="0"/>
            <a:r>
              <a:rPr lang="en-GB" altLang="en-US" smtClean="0"/>
              <a:t>Set up generic formatting on this master. </a:t>
            </a:r>
          </a:p>
          <a:p>
            <a:pPr lvl="0"/>
            <a:r>
              <a:rPr lang="en-GB" altLang="en-US" smtClean="0"/>
              <a:t>By applying this master to your slides, you’ll maintain consistent font and bullet style.</a:t>
            </a:r>
          </a:p>
          <a:p>
            <a:pPr lvl="0"/>
            <a:r>
              <a:rPr lang="en-GB" altLang="en-US" smtClean="0"/>
              <a:t>To change the layout of individual slides, select ‘Slide layout’ and choose the desired layout from the right-hand menu.</a:t>
            </a:r>
          </a:p>
          <a:p>
            <a:pPr lvl="0"/>
            <a:r>
              <a:rPr lang="en-GB" altLang="en-US" smtClean="0"/>
              <a:t>Read the PowerPoint guidelines before creating a slide show.</a:t>
            </a:r>
          </a:p>
          <a:p>
            <a:pPr lvl="0"/>
            <a:endParaRPr lang="en-GB" altLang="en-US" smtClean="0"/>
          </a:p>
        </p:txBody>
      </p:sp>
      <p:sp>
        <p:nvSpPr>
          <p:cNvPr id="13" name="Rectangle 5"/>
          <p:cNvSpPr>
            <a:spLocks noGrp="1" noChangeArrowheads="1"/>
          </p:cNvSpPr>
          <p:nvPr>
            <p:ph type="ftr" sz="quarter" idx="3"/>
          </p:nvPr>
        </p:nvSpPr>
        <p:spPr bwMode="white">
          <a:xfrm>
            <a:off x="468314" y="4893469"/>
            <a:ext cx="8207375" cy="216694"/>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750">
                <a:solidFill>
                  <a:schemeClr val="bg1"/>
                </a:solidFill>
                <a:latin typeface="Arial" charset="0"/>
                <a:cs typeface="+mn-cs"/>
              </a:defRPr>
            </a:lvl1pPr>
          </a:lstStyle>
          <a:p>
            <a:pPr defTabSz="685800" fontAlgn="base">
              <a:spcBef>
                <a:spcPct val="0"/>
              </a:spcBef>
              <a:spcAft>
                <a:spcPct val="0"/>
              </a:spcAft>
              <a:defRPr/>
            </a:pPr>
            <a:r>
              <a:rPr lang="en-GB" smtClean="0">
                <a:solidFill>
                  <a:srgbClr val="FFFFFF"/>
                </a:solidFill>
              </a:rPr>
              <a:t>© Pearson Education Ltd 2014. Copying permitted for purchasing institution only.  This material is not copyright free.</a:t>
            </a:r>
            <a:endParaRPr lang="en-GB">
              <a:solidFill>
                <a:srgbClr val="FFFFFF"/>
              </a:solidFill>
            </a:endParaRPr>
          </a:p>
        </p:txBody>
      </p:sp>
    </p:spTree>
    <p:extLst>
      <p:ext uri="{BB962C8B-B14F-4D97-AF65-F5344CB8AC3E}">
        <p14:creationId xmlns:p14="http://schemas.microsoft.com/office/powerpoint/2010/main" val="2179269045"/>
      </p:ext>
    </p:extLst>
  </p:cSld>
  <p:clrMap bg1="lt1" tx1="dk1" bg2="lt2" tx2="dk2" accent1="accent1" accent2="accent2" accent3="accent3" accent4="accent4" accent5="accent5" accent6="accent6" hlink="hlink" folHlink="folHlink"/>
  <p:sldLayoutIdLst>
    <p:sldLayoutId id="2147483843" r:id="rId1"/>
  </p:sldLayoutIdLst>
  <p:transition>
    <p:sndAc>
      <p:stSnd>
        <p:snd r:embed="rId3" name="click.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47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475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475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475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475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7475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9" grpId="0" build="p" autoUpdateAnimBg="0">
        <p:tmplLst>
          <p:tmpl lvl="1">
            <p:tnLst>
              <p:par>
                <p:cTn presetID="1" presetClass="entr" presetSubtype="0" fill="hold" nodeType="clickEffect">
                  <p:stCondLst>
                    <p:cond delay="0"/>
                  </p:stCondLst>
                  <p:childTnLst>
                    <p:set>
                      <p:cBhvr>
                        <p:cTn dur="1" fill="hold">
                          <p:stCondLst>
                            <p:cond delay="499"/>
                          </p:stCondLst>
                        </p:cTn>
                        <p:tgtEl>
                          <p:spTgt spid="74759"/>
                        </p:tgtEl>
                        <p:attrNameLst>
                          <p:attrName>style.visibility</p:attrName>
                        </p:attrNameLst>
                      </p:cBhvr>
                      <p:to>
                        <p:strVal val="visible"/>
                      </p:to>
                    </p:set>
                  </p:childTnLst>
                </p:cTn>
              </p:par>
            </p:tnLst>
          </p:tmpl>
        </p:tmplLst>
      </p:bldP>
    </p:bldLst>
  </p:timing>
  <p:hf sldNum="0" hdr="0" dt="0"/>
  <p:txStyles>
    <p:titleStyle>
      <a:lvl1pPr algn="ctr" rtl="0" eaLnBrk="0" fontAlgn="base" hangingPunct="0">
        <a:spcBef>
          <a:spcPct val="0"/>
        </a:spcBef>
        <a:spcAft>
          <a:spcPct val="0"/>
        </a:spcAft>
        <a:defRPr sz="3300">
          <a:solidFill>
            <a:srgbClr val="006786"/>
          </a:solidFill>
          <a:latin typeface="+mj-lt"/>
          <a:ea typeface="+mj-ea"/>
          <a:cs typeface="+mj-cs"/>
        </a:defRPr>
      </a:lvl1pPr>
      <a:lvl2pPr algn="ctr" rtl="0" eaLnBrk="0" fontAlgn="base" hangingPunct="0">
        <a:spcBef>
          <a:spcPct val="0"/>
        </a:spcBef>
        <a:spcAft>
          <a:spcPct val="0"/>
        </a:spcAft>
        <a:defRPr sz="3300">
          <a:solidFill>
            <a:srgbClr val="006786"/>
          </a:solidFill>
          <a:latin typeface="Arial" charset="0"/>
        </a:defRPr>
      </a:lvl2pPr>
      <a:lvl3pPr algn="ctr" rtl="0" eaLnBrk="0" fontAlgn="base" hangingPunct="0">
        <a:spcBef>
          <a:spcPct val="0"/>
        </a:spcBef>
        <a:spcAft>
          <a:spcPct val="0"/>
        </a:spcAft>
        <a:defRPr sz="3300">
          <a:solidFill>
            <a:srgbClr val="006786"/>
          </a:solidFill>
          <a:latin typeface="Arial" charset="0"/>
        </a:defRPr>
      </a:lvl3pPr>
      <a:lvl4pPr algn="ctr" rtl="0" eaLnBrk="0" fontAlgn="base" hangingPunct="0">
        <a:spcBef>
          <a:spcPct val="0"/>
        </a:spcBef>
        <a:spcAft>
          <a:spcPct val="0"/>
        </a:spcAft>
        <a:defRPr sz="3300">
          <a:solidFill>
            <a:srgbClr val="006786"/>
          </a:solidFill>
          <a:latin typeface="Arial" charset="0"/>
        </a:defRPr>
      </a:lvl4pPr>
      <a:lvl5pPr algn="ctr" rtl="0" eaLnBrk="0" fontAlgn="base" hangingPunct="0">
        <a:spcBef>
          <a:spcPct val="0"/>
        </a:spcBef>
        <a:spcAft>
          <a:spcPct val="0"/>
        </a:spcAft>
        <a:defRPr sz="3300">
          <a:solidFill>
            <a:srgbClr val="006786"/>
          </a:solidFill>
          <a:latin typeface="Arial" charset="0"/>
        </a:defRPr>
      </a:lvl5pPr>
      <a:lvl6pPr marL="342900" algn="ctr" rtl="0" fontAlgn="base">
        <a:spcBef>
          <a:spcPct val="0"/>
        </a:spcBef>
        <a:spcAft>
          <a:spcPct val="0"/>
        </a:spcAft>
        <a:defRPr sz="3300">
          <a:solidFill>
            <a:srgbClr val="934C74"/>
          </a:solidFill>
          <a:latin typeface="Arial" charset="0"/>
        </a:defRPr>
      </a:lvl6pPr>
      <a:lvl7pPr marL="685800" algn="ctr" rtl="0" fontAlgn="base">
        <a:spcBef>
          <a:spcPct val="0"/>
        </a:spcBef>
        <a:spcAft>
          <a:spcPct val="0"/>
        </a:spcAft>
        <a:defRPr sz="3300">
          <a:solidFill>
            <a:srgbClr val="934C74"/>
          </a:solidFill>
          <a:latin typeface="Arial" charset="0"/>
        </a:defRPr>
      </a:lvl7pPr>
      <a:lvl8pPr marL="1028700" algn="ctr" rtl="0" fontAlgn="base">
        <a:spcBef>
          <a:spcPct val="0"/>
        </a:spcBef>
        <a:spcAft>
          <a:spcPct val="0"/>
        </a:spcAft>
        <a:defRPr sz="3300">
          <a:solidFill>
            <a:srgbClr val="934C74"/>
          </a:solidFill>
          <a:latin typeface="Arial" charset="0"/>
        </a:defRPr>
      </a:lvl8pPr>
      <a:lvl9pPr marL="1371600" algn="ctr" rtl="0" fontAlgn="base">
        <a:spcBef>
          <a:spcPct val="0"/>
        </a:spcBef>
        <a:spcAft>
          <a:spcPct val="0"/>
        </a:spcAft>
        <a:defRPr sz="3300">
          <a:solidFill>
            <a:srgbClr val="934C74"/>
          </a:solidFill>
          <a:latin typeface="Arial" charset="0"/>
        </a:defRPr>
      </a:lvl9pPr>
    </p:titleStyle>
    <p:bodyStyle>
      <a:lvl1pPr marL="257175" indent="-257175" algn="l" rtl="0" eaLnBrk="0" fontAlgn="base" hangingPunct="0">
        <a:spcBef>
          <a:spcPct val="20000"/>
        </a:spcBef>
        <a:spcAft>
          <a:spcPct val="0"/>
        </a:spcAft>
        <a:buFont typeface="Wingdings" panose="05000000000000000000" pitchFamily="2" charset="2"/>
        <a:buChar char="§"/>
        <a:defRPr sz="1800">
          <a:solidFill>
            <a:schemeClr val="tx1"/>
          </a:solidFill>
          <a:latin typeface="+mn-lt"/>
          <a:ea typeface="+mn-ea"/>
          <a:cs typeface="+mn-cs"/>
        </a:defRPr>
      </a:lvl1pPr>
      <a:lvl2pPr marL="557213" indent="-214313" algn="l" rtl="0" eaLnBrk="0" fontAlgn="base" hangingPunct="0">
        <a:spcBef>
          <a:spcPct val="20000"/>
        </a:spcBef>
        <a:spcAft>
          <a:spcPct val="0"/>
        </a:spcAft>
        <a:buFont typeface="Wingdings" panose="05000000000000000000" pitchFamily="2" charset="2"/>
        <a:buChar char="§"/>
        <a:defRPr sz="1800">
          <a:solidFill>
            <a:schemeClr val="tx1"/>
          </a:solidFill>
          <a:latin typeface="+mn-lt"/>
        </a:defRPr>
      </a:lvl2pPr>
      <a:lvl3pPr marL="857250" indent="-171450" algn="l" rtl="0" eaLnBrk="0" fontAlgn="base" hangingPunct="0">
        <a:spcBef>
          <a:spcPct val="20000"/>
        </a:spcBef>
        <a:spcAft>
          <a:spcPct val="0"/>
        </a:spcAft>
        <a:buFont typeface="Wingdings" panose="05000000000000000000" pitchFamily="2" charset="2"/>
        <a:buChar char="§"/>
        <a:defRPr sz="1800">
          <a:solidFill>
            <a:schemeClr val="tx1"/>
          </a:solidFill>
          <a:latin typeface="+mn-lt"/>
        </a:defRPr>
      </a:lvl3pPr>
      <a:lvl4pPr marL="1200150" indent="-171450" algn="l" rtl="0" eaLnBrk="0" fontAlgn="base" hangingPunct="0">
        <a:spcBef>
          <a:spcPct val="20000"/>
        </a:spcBef>
        <a:spcAft>
          <a:spcPct val="0"/>
        </a:spcAft>
        <a:buFont typeface="Wingdings" panose="05000000000000000000" pitchFamily="2" charset="2"/>
        <a:buChar char="§"/>
        <a:defRPr sz="1800">
          <a:solidFill>
            <a:schemeClr val="tx1"/>
          </a:solidFill>
          <a:latin typeface="+mn-lt"/>
        </a:defRPr>
      </a:lvl4pPr>
      <a:lvl5pPr marL="1543050" indent="-171450" algn="l" rtl="0" eaLnBrk="0" fontAlgn="base" hangingPunct="0">
        <a:spcBef>
          <a:spcPct val="20000"/>
        </a:spcBef>
        <a:spcAft>
          <a:spcPct val="0"/>
        </a:spcAft>
        <a:buFont typeface="Wingdings" panose="05000000000000000000" pitchFamily="2" charset="2"/>
        <a:buChar char="»"/>
        <a:defRPr sz="1800">
          <a:solidFill>
            <a:schemeClr val="tx1"/>
          </a:solidFill>
          <a:latin typeface="+mn-lt"/>
        </a:defRPr>
      </a:lvl5pPr>
      <a:lvl6pPr marL="1885950" indent="-171450" algn="l" rtl="0" fontAlgn="base">
        <a:spcBef>
          <a:spcPct val="20000"/>
        </a:spcBef>
        <a:spcAft>
          <a:spcPct val="0"/>
        </a:spcAft>
        <a:buFont typeface="Wingdings" pitchFamily="2" charset="2"/>
        <a:defRPr sz="1800">
          <a:solidFill>
            <a:schemeClr val="tx1"/>
          </a:solidFill>
          <a:latin typeface="+mn-lt"/>
        </a:defRPr>
      </a:lvl6pPr>
      <a:lvl7pPr marL="2228850" indent="-171450" algn="l" rtl="0" fontAlgn="base">
        <a:spcBef>
          <a:spcPct val="20000"/>
        </a:spcBef>
        <a:spcAft>
          <a:spcPct val="0"/>
        </a:spcAft>
        <a:buFont typeface="Wingdings" pitchFamily="2" charset="2"/>
        <a:defRPr sz="1800">
          <a:solidFill>
            <a:schemeClr val="tx1"/>
          </a:solidFill>
          <a:latin typeface="+mn-lt"/>
        </a:defRPr>
      </a:lvl7pPr>
      <a:lvl8pPr marL="2571750" indent="-171450" algn="l" rtl="0" fontAlgn="base">
        <a:spcBef>
          <a:spcPct val="20000"/>
        </a:spcBef>
        <a:spcAft>
          <a:spcPct val="0"/>
        </a:spcAft>
        <a:buFont typeface="Wingdings" pitchFamily="2" charset="2"/>
        <a:defRPr sz="1800">
          <a:solidFill>
            <a:schemeClr val="tx1"/>
          </a:solidFill>
          <a:latin typeface="+mn-lt"/>
        </a:defRPr>
      </a:lvl8pPr>
      <a:lvl9pPr marL="2914650" indent="-171450" algn="l" rtl="0" fontAlgn="base">
        <a:spcBef>
          <a:spcPct val="20000"/>
        </a:spcBef>
        <a:spcAft>
          <a:spcPct val="0"/>
        </a:spcAft>
        <a:buFont typeface="Wingdings" pitchFamily="2" charset="2"/>
        <a:defRPr sz="18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45" name="Rectangle 3"/>
          <p:cNvSpPr>
            <a:spLocks noGrp="1" noChangeArrowheads="1"/>
          </p:cNvSpPr>
          <p:nvPr>
            <p:ph type="title"/>
          </p:nvPr>
        </p:nvSpPr>
        <p:spPr bwMode="auto">
          <a:xfrm>
            <a:off x="395288" y="627460"/>
            <a:ext cx="8229600" cy="540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Title or banner area</a:t>
            </a:r>
          </a:p>
        </p:txBody>
      </p:sp>
      <p:sp>
        <p:nvSpPr>
          <p:cNvPr id="61446" name="Rectangle 4"/>
          <p:cNvSpPr>
            <a:spLocks noGrp="1" noChangeArrowheads="1"/>
          </p:cNvSpPr>
          <p:nvPr>
            <p:ph type="body" idx="1"/>
          </p:nvPr>
        </p:nvSpPr>
        <p:spPr bwMode="auto">
          <a:xfrm>
            <a:off x="468314" y="1383507"/>
            <a:ext cx="8207375" cy="3178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Use simple bullet points and lines, with no more than two lines per bullet point if possible.</a:t>
            </a:r>
          </a:p>
          <a:p>
            <a:pPr lvl="0"/>
            <a:r>
              <a:rPr lang="en-GB" altLang="en-US" smtClean="0"/>
              <a:t>Try to use a maximum of ten words per line. </a:t>
            </a:r>
          </a:p>
          <a:p>
            <a:pPr lvl="0"/>
            <a:r>
              <a:rPr lang="en-GB" altLang="en-US" smtClean="0"/>
              <a:t>Set up generic formatting on this master. </a:t>
            </a:r>
          </a:p>
          <a:p>
            <a:pPr lvl="0"/>
            <a:r>
              <a:rPr lang="en-GB" altLang="en-US" smtClean="0"/>
              <a:t>By applying this master to your slides, you’ll maintain consistent font and bullet style.</a:t>
            </a:r>
          </a:p>
          <a:p>
            <a:pPr lvl="0"/>
            <a:r>
              <a:rPr lang="en-GB" altLang="en-US" smtClean="0"/>
              <a:t>To change the layout of individual slides, select ‘Slide layout’ and choose the desired layout from the right-hand menu.</a:t>
            </a:r>
          </a:p>
          <a:p>
            <a:pPr lvl="0"/>
            <a:r>
              <a:rPr lang="en-GB" altLang="en-US" smtClean="0"/>
              <a:t>Read the PowerPoint guidelines before creating a slide show.</a:t>
            </a:r>
          </a:p>
          <a:p>
            <a:pPr lvl="0"/>
            <a:endParaRPr lang="en-GB" altLang="en-US" smtClean="0"/>
          </a:p>
        </p:txBody>
      </p:sp>
      <p:sp>
        <p:nvSpPr>
          <p:cNvPr id="11" name="Rectangle 5"/>
          <p:cNvSpPr>
            <a:spLocks noGrp="1" noChangeArrowheads="1"/>
          </p:cNvSpPr>
          <p:nvPr>
            <p:ph type="ftr" sz="quarter" idx="3"/>
          </p:nvPr>
        </p:nvSpPr>
        <p:spPr bwMode="white">
          <a:xfrm>
            <a:off x="468314" y="4893469"/>
            <a:ext cx="8207375" cy="216694"/>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750">
                <a:solidFill>
                  <a:schemeClr val="bg1"/>
                </a:solidFill>
                <a:latin typeface="Arial" charset="0"/>
                <a:cs typeface="+mn-cs"/>
              </a:defRPr>
            </a:lvl1pPr>
          </a:lstStyle>
          <a:p>
            <a:pPr defTabSz="685800" fontAlgn="base">
              <a:spcBef>
                <a:spcPct val="0"/>
              </a:spcBef>
              <a:spcAft>
                <a:spcPct val="0"/>
              </a:spcAft>
              <a:defRPr/>
            </a:pPr>
            <a:r>
              <a:rPr lang="en-GB" smtClean="0">
                <a:solidFill>
                  <a:srgbClr val="FFFFFF"/>
                </a:solidFill>
              </a:rPr>
              <a:t>© Pearson Education Ltd 2014. Copying permitted for purchasing institution only.  This material is not copyright free.</a:t>
            </a:r>
            <a:endParaRPr lang="en-GB">
              <a:solidFill>
                <a:srgbClr val="FFFFFF"/>
              </a:solidFill>
            </a:endParaRPr>
          </a:p>
        </p:txBody>
      </p:sp>
    </p:spTree>
    <p:extLst>
      <p:ext uri="{BB962C8B-B14F-4D97-AF65-F5344CB8AC3E}">
        <p14:creationId xmlns:p14="http://schemas.microsoft.com/office/powerpoint/2010/main" val="802873161"/>
      </p:ext>
    </p:extLst>
  </p:cSld>
  <p:clrMap bg1="lt1" tx1="dk1" bg2="lt2" tx2="dk2" accent1="accent1" accent2="accent2" accent3="accent3" accent4="accent4" accent5="accent5" accent6="accent6" hlink="hlink" folHlink="folHlink"/>
  <p:sldLayoutIdLst>
    <p:sldLayoutId id="2147483845" r:id="rId1"/>
  </p:sldLayoutIdLst>
  <p:transition>
    <p:sndAc>
      <p:stSnd>
        <p:snd r:embed="rId3" name="click.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144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144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1446">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1446">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61446">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6144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6" grpId="0" build="p" autoUpdateAnimBg="0">
        <p:tmplLst>
          <p:tmpl lvl="1">
            <p:tnLst>
              <p:par>
                <p:cTn presetID="1" presetClass="entr" presetSubtype="0" fill="hold" nodeType="clickEffect">
                  <p:stCondLst>
                    <p:cond delay="0"/>
                  </p:stCondLst>
                  <p:childTnLst>
                    <p:set>
                      <p:cBhvr>
                        <p:cTn dur="1" fill="hold">
                          <p:stCondLst>
                            <p:cond delay="499"/>
                          </p:stCondLst>
                        </p:cTn>
                        <p:tgtEl>
                          <p:spTgt spid="61446"/>
                        </p:tgtEl>
                        <p:attrNameLst>
                          <p:attrName>style.visibility</p:attrName>
                        </p:attrNameLst>
                      </p:cBhvr>
                      <p:to>
                        <p:strVal val="visible"/>
                      </p:to>
                    </p:set>
                  </p:childTnLst>
                </p:cTn>
              </p:par>
            </p:tnLst>
          </p:tmpl>
        </p:tmplLst>
      </p:bldP>
    </p:bldLst>
  </p:timing>
  <p:hf sldNum="0" hdr="0" dt="0"/>
  <p:txStyles>
    <p:titleStyle>
      <a:lvl1pPr algn="ctr" rtl="0" eaLnBrk="0" fontAlgn="base" hangingPunct="0">
        <a:spcBef>
          <a:spcPct val="0"/>
        </a:spcBef>
        <a:spcAft>
          <a:spcPct val="0"/>
        </a:spcAft>
        <a:defRPr sz="3300">
          <a:solidFill>
            <a:srgbClr val="006786"/>
          </a:solidFill>
          <a:latin typeface="+mj-lt"/>
          <a:ea typeface="+mj-ea"/>
          <a:cs typeface="+mj-cs"/>
        </a:defRPr>
      </a:lvl1pPr>
      <a:lvl2pPr algn="ctr" rtl="0" eaLnBrk="0" fontAlgn="base" hangingPunct="0">
        <a:spcBef>
          <a:spcPct val="0"/>
        </a:spcBef>
        <a:spcAft>
          <a:spcPct val="0"/>
        </a:spcAft>
        <a:defRPr sz="3300">
          <a:solidFill>
            <a:srgbClr val="006786"/>
          </a:solidFill>
          <a:latin typeface="Arial" charset="0"/>
        </a:defRPr>
      </a:lvl2pPr>
      <a:lvl3pPr algn="ctr" rtl="0" eaLnBrk="0" fontAlgn="base" hangingPunct="0">
        <a:spcBef>
          <a:spcPct val="0"/>
        </a:spcBef>
        <a:spcAft>
          <a:spcPct val="0"/>
        </a:spcAft>
        <a:defRPr sz="3300">
          <a:solidFill>
            <a:srgbClr val="006786"/>
          </a:solidFill>
          <a:latin typeface="Arial" charset="0"/>
        </a:defRPr>
      </a:lvl3pPr>
      <a:lvl4pPr algn="ctr" rtl="0" eaLnBrk="0" fontAlgn="base" hangingPunct="0">
        <a:spcBef>
          <a:spcPct val="0"/>
        </a:spcBef>
        <a:spcAft>
          <a:spcPct val="0"/>
        </a:spcAft>
        <a:defRPr sz="3300">
          <a:solidFill>
            <a:srgbClr val="006786"/>
          </a:solidFill>
          <a:latin typeface="Arial" charset="0"/>
        </a:defRPr>
      </a:lvl4pPr>
      <a:lvl5pPr algn="ctr" rtl="0" eaLnBrk="0" fontAlgn="base" hangingPunct="0">
        <a:spcBef>
          <a:spcPct val="0"/>
        </a:spcBef>
        <a:spcAft>
          <a:spcPct val="0"/>
        </a:spcAft>
        <a:defRPr sz="3300">
          <a:solidFill>
            <a:srgbClr val="006786"/>
          </a:solidFill>
          <a:latin typeface="Arial" charset="0"/>
        </a:defRPr>
      </a:lvl5pPr>
      <a:lvl6pPr marL="342900" algn="ctr" rtl="0" fontAlgn="base">
        <a:spcBef>
          <a:spcPct val="0"/>
        </a:spcBef>
        <a:spcAft>
          <a:spcPct val="0"/>
        </a:spcAft>
        <a:defRPr sz="3300">
          <a:solidFill>
            <a:srgbClr val="934C74"/>
          </a:solidFill>
          <a:latin typeface="Arial" charset="0"/>
        </a:defRPr>
      </a:lvl6pPr>
      <a:lvl7pPr marL="685800" algn="ctr" rtl="0" fontAlgn="base">
        <a:spcBef>
          <a:spcPct val="0"/>
        </a:spcBef>
        <a:spcAft>
          <a:spcPct val="0"/>
        </a:spcAft>
        <a:defRPr sz="3300">
          <a:solidFill>
            <a:srgbClr val="934C74"/>
          </a:solidFill>
          <a:latin typeface="Arial" charset="0"/>
        </a:defRPr>
      </a:lvl7pPr>
      <a:lvl8pPr marL="1028700" algn="ctr" rtl="0" fontAlgn="base">
        <a:spcBef>
          <a:spcPct val="0"/>
        </a:spcBef>
        <a:spcAft>
          <a:spcPct val="0"/>
        </a:spcAft>
        <a:defRPr sz="3300">
          <a:solidFill>
            <a:srgbClr val="934C74"/>
          </a:solidFill>
          <a:latin typeface="Arial" charset="0"/>
        </a:defRPr>
      </a:lvl8pPr>
      <a:lvl9pPr marL="1371600" algn="ctr" rtl="0" fontAlgn="base">
        <a:spcBef>
          <a:spcPct val="0"/>
        </a:spcBef>
        <a:spcAft>
          <a:spcPct val="0"/>
        </a:spcAft>
        <a:defRPr sz="3300">
          <a:solidFill>
            <a:srgbClr val="934C74"/>
          </a:solidFill>
          <a:latin typeface="Arial" charset="0"/>
        </a:defRPr>
      </a:lvl9pPr>
    </p:titleStyle>
    <p:bodyStyle>
      <a:lvl1pPr marL="257175" indent="-257175" algn="l" rtl="0" eaLnBrk="0" fontAlgn="base" hangingPunct="0">
        <a:spcBef>
          <a:spcPct val="20000"/>
        </a:spcBef>
        <a:spcAft>
          <a:spcPct val="0"/>
        </a:spcAft>
        <a:buFont typeface="Wingdings" panose="05000000000000000000" pitchFamily="2" charset="2"/>
        <a:buChar char="§"/>
        <a:defRPr sz="1800">
          <a:solidFill>
            <a:schemeClr val="tx1"/>
          </a:solidFill>
          <a:latin typeface="+mn-lt"/>
          <a:ea typeface="+mn-ea"/>
          <a:cs typeface="+mn-cs"/>
        </a:defRPr>
      </a:lvl1pPr>
      <a:lvl2pPr marL="557213" indent="-214313" algn="l" rtl="0" eaLnBrk="0" fontAlgn="base" hangingPunct="0">
        <a:spcBef>
          <a:spcPct val="20000"/>
        </a:spcBef>
        <a:spcAft>
          <a:spcPct val="0"/>
        </a:spcAft>
        <a:buFont typeface="Wingdings" panose="05000000000000000000" pitchFamily="2" charset="2"/>
        <a:buChar char="§"/>
        <a:defRPr sz="1800">
          <a:solidFill>
            <a:schemeClr val="tx1"/>
          </a:solidFill>
          <a:latin typeface="+mn-lt"/>
        </a:defRPr>
      </a:lvl2pPr>
      <a:lvl3pPr marL="857250" indent="-171450" algn="l" rtl="0" eaLnBrk="0" fontAlgn="base" hangingPunct="0">
        <a:spcBef>
          <a:spcPct val="20000"/>
        </a:spcBef>
        <a:spcAft>
          <a:spcPct val="0"/>
        </a:spcAft>
        <a:buFont typeface="Wingdings" panose="05000000000000000000" pitchFamily="2" charset="2"/>
        <a:buChar char="§"/>
        <a:defRPr sz="1800">
          <a:solidFill>
            <a:schemeClr val="tx1"/>
          </a:solidFill>
          <a:latin typeface="+mn-lt"/>
        </a:defRPr>
      </a:lvl3pPr>
      <a:lvl4pPr marL="1200150" indent="-171450" algn="l" rtl="0" eaLnBrk="0" fontAlgn="base" hangingPunct="0">
        <a:spcBef>
          <a:spcPct val="20000"/>
        </a:spcBef>
        <a:spcAft>
          <a:spcPct val="0"/>
        </a:spcAft>
        <a:buFont typeface="Wingdings" panose="05000000000000000000" pitchFamily="2" charset="2"/>
        <a:buChar char="§"/>
        <a:defRPr sz="1800">
          <a:solidFill>
            <a:schemeClr val="tx1"/>
          </a:solidFill>
          <a:latin typeface="+mn-lt"/>
        </a:defRPr>
      </a:lvl4pPr>
      <a:lvl5pPr marL="1543050" indent="-171450" algn="l" rtl="0" eaLnBrk="0" fontAlgn="base" hangingPunct="0">
        <a:spcBef>
          <a:spcPct val="20000"/>
        </a:spcBef>
        <a:spcAft>
          <a:spcPct val="0"/>
        </a:spcAft>
        <a:buFont typeface="Wingdings" panose="05000000000000000000" pitchFamily="2" charset="2"/>
        <a:buChar char="»"/>
        <a:defRPr sz="1800">
          <a:solidFill>
            <a:schemeClr val="tx1"/>
          </a:solidFill>
          <a:latin typeface="+mn-lt"/>
        </a:defRPr>
      </a:lvl5pPr>
      <a:lvl6pPr marL="1885950" indent="-171450" algn="l" rtl="0" fontAlgn="base">
        <a:spcBef>
          <a:spcPct val="20000"/>
        </a:spcBef>
        <a:spcAft>
          <a:spcPct val="0"/>
        </a:spcAft>
        <a:buFont typeface="Wingdings" pitchFamily="2" charset="2"/>
        <a:defRPr sz="1800">
          <a:solidFill>
            <a:schemeClr val="tx1"/>
          </a:solidFill>
          <a:latin typeface="+mn-lt"/>
        </a:defRPr>
      </a:lvl6pPr>
      <a:lvl7pPr marL="2228850" indent="-171450" algn="l" rtl="0" fontAlgn="base">
        <a:spcBef>
          <a:spcPct val="20000"/>
        </a:spcBef>
        <a:spcAft>
          <a:spcPct val="0"/>
        </a:spcAft>
        <a:buFont typeface="Wingdings" pitchFamily="2" charset="2"/>
        <a:defRPr sz="1800">
          <a:solidFill>
            <a:schemeClr val="tx1"/>
          </a:solidFill>
          <a:latin typeface="+mn-lt"/>
        </a:defRPr>
      </a:lvl7pPr>
      <a:lvl8pPr marL="2571750" indent="-171450" algn="l" rtl="0" fontAlgn="base">
        <a:spcBef>
          <a:spcPct val="20000"/>
        </a:spcBef>
        <a:spcAft>
          <a:spcPct val="0"/>
        </a:spcAft>
        <a:buFont typeface="Wingdings" pitchFamily="2" charset="2"/>
        <a:defRPr sz="1800">
          <a:solidFill>
            <a:schemeClr val="tx1"/>
          </a:solidFill>
          <a:latin typeface="+mn-lt"/>
        </a:defRPr>
      </a:lvl8pPr>
      <a:lvl9pPr marL="2914650" indent="-171450" algn="l" rtl="0" fontAlgn="base">
        <a:spcBef>
          <a:spcPct val="20000"/>
        </a:spcBef>
        <a:spcAft>
          <a:spcPct val="0"/>
        </a:spcAft>
        <a:buFont typeface="Wingdings" pitchFamily="2" charset="2"/>
        <a:defRPr sz="18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62" name="Picture 8" descr="ChemistryPPTTop"/>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176" y="0"/>
            <a:ext cx="9140825"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3" name="Picture 9" descr="ChemistryPPTBottom"/>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3176" y="4799410"/>
            <a:ext cx="9140825" cy="344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277" name="Rectangle 5"/>
          <p:cNvSpPr>
            <a:spLocks noGrp="1" noChangeArrowheads="1"/>
          </p:cNvSpPr>
          <p:nvPr>
            <p:ph type="ftr" sz="quarter" idx="3"/>
          </p:nvPr>
        </p:nvSpPr>
        <p:spPr bwMode="white">
          <a:xfrm>
            <a:off x="468314" y="4893469"/>
            <a:ext cx="8207375" cy="21669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750">
                <a:solidFill>
                  <a:schemeClr val="bg1"/>
                </a:solidFill>
                <a:latin typeface="Arial" charset="0"/>
                <a:cs typeface="+mn-cs"/>
              </a:defRPr>
            </a:lvl1pPr>
          </a:lstStyle>
          <a:p>
            <a:pPr defTabSz="685800" fontAlgn="base">
              <a:spcBef>
                <a:spcPct val="0"/>
              </a:spcBef>
              <a:spcAft>
                <a:spcPct val="0"/>
              </a:spcAft>
              <a:defRPr/>
            </a:pPr>
            <a:r>
              <a:rPr lang="en-GB" smtClean="0">
                <a:solidFill>
                  <a:srgbClr val="FFFFFF"/>
                </a:solidFill>
              </a:rPr>
              <a:t>© Pearson Education Ltd 2014. Copying permitted for purchasing institution only.  This material is not copyright free.</a:t>
            </a:r>
            <a:endParaRPr lang="en-GB">
              <a:solidFill>
                <a:srgbClr val="FFFFFF"/>
              </a:solidFill>
            </a:endParaRPr>
          </a:p>
        </p:txBody>
      </p:sp>
      <p:sp>
        <p:nvSpPr>
          <p:cNvPr id="54285" name="Text Box 13"/>
          <p:cNvSpPr txBox="1">
            <a:spLocks noChangeArrowheads="1"/>
          </p:cNvSpPr>
          <p:nvPr userDrawn="1"/>
        </p:nvSpPr>
        <p:spPr bwMode="auto">
          <a:xfrm>
            <a:off x="179388" y="141685"/>
            <a:ext cx="792162" cy="270272"/>
          </a:xfrm>
          <a:prstGeom prst="rect">
            <a:avLst/>
          </a:prstGeom>
          <a:noFill/>
          <a:ln w="9525">
            <a:noFill/>
            <a:miter lim="800000"/>
            <a:headEnd/>
            <a:tailEnd/>
          </a:ln>
        </p:spPr>
        <p:txBody>
          <a:bodyPr lIns="0" tIns="27000" rIns="0" bIns="27000"/>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685800" rtl="0" eaLnBrk="1" fontAlgn="base" latinLnBrk="0" hangingPunct="1">
              <a:lnSpc>
                <a:spcPct val="100000"/>
              </a:lnSpc>
              <a:spcBef>
                <a:spcPct val="0"/>
              </a:spcBef>
              <a:spcAft>
                <a:spcPct val="0"/>
              </a:spcAft>
              <a:buClrTx/>
              <a:buSzTx/>
              <a:buFontTx/>
              <a:buNone/>
              <a:tabLst/>
              <a:defRPr/>
            </a:pPr>
            <a:r>
              <a:rPr kumimoji="0" lang="en-GB" altLang="en-US" sz="1650" b="0" i="0" u="none" strike="noStrike" kern="1200" cap="none" spc="0" normalizeH="0" baseline="0" noProof="0" smtClean="0">
                <a:ln>
                  <a:noFill/>
                </a:ln>
                <a:solidFill>
                  <a:srgbClr val="FFFFFF"/>
                </a:solidFill>
                <a:effectLst/>
                <a:uLnTx/>
                <a:uFillTx/>
                <a:latin typeface="Arial Black" panose="020B0A04020102020204" pitchFamily="34" charset="0"/>
                <a:ea typeface="+mn-ea"/>
                <a:cs typeface="Arial" panose="020B0604020202020204" pitchFamily="34" charset="0"/>
              </a:rPr>
              <a:t>8Ea</a:t>
            </a:r>
            <a:endParaRPr kumimoji="0" lang="en-GB" altLang="en-US" sz="1350" b="0" i="0" u="none" strike="noStrike" kern="1200" cap="none" spc="0" normalizeH="0" baseline="0" noProof="0" smtClean="0">
              <a:ln>
                <a:noFill/>
              </a:ln>
              <a:solidFill>
                <a:srgbClr val="000000"/>
              </a:solidFill>
              <a:effectLst/>
              <a:uLnTx/>
              <a:uFillTx/>
              <a:latin typeface="Arial Black" panose="020B0A04020102020204" pitchFamily="34" charset="0"/>
              <a:ea typeface="+mn-ea"/>
              <a:cs typeface="Arial" panose="020B0604020202020204" pitchFamily="34" charset="0"/>
            </a:endParaRPr>
          </a:p>
        </p:txBody>
      </p:sp>
      <p:sp>
        <p:nvSpPr>
          <p:cNvPr id="54286" name="Text Box 14"/>
          <p:cNvSpPr txBox="1">
            <a:spLocks noChangeArrowheads="1"/>
          </p:cNvSpPr>
          <p:nvPr userDrawn="1"/>
        </p:nvSpPr>
        <p:spPr bwMode="auto">
          <a:xfrm>
            <a:off x="1104901" y="165497"/>
            <a:ext cx="6335713" cy="270272"/>
          </a:xfrm>
          <a:prstGeom prst="rect">
            <a:avLst/>
          </a:prstGeom>
          <a:noFill/>
          <a:ln w="9525">
            <a:noFill/>
            <a:miter lim="800000"/>
            <a:headEnd/>
            <a:tailEnd/>
          </a:ln>
          <a:effectLst/>
        </p:spPr>
        <p:txBody>
          <a:bodyPr lIns="27000" tIns="27000" rIns="27000" bIns="27000"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685800" rtl="0" eaLnBrk="1" fontAlgn="base" latinLnBrk="0" hangingPunct="1">
              <a:lnSpc>
                <a:spcPct val="100000"/>
              </a:lnSpc>
              <a:spcBef>
                <a:spcPct val="50000"/>
              </a:spcBef>
              <a:spcAft>
                <a:spcPct val="0"/>
              </a:spcAft>
              <a:buClrTx/>
              <a:buSzTx/>
              <a:buFontTx/>
              <a:buNone/>
              <a:tabLst/>
              <a:defRPr/>
            </a:pPr>
            <a:r>
              <a:rPr kumimoji="0" lang="en-US" altLang="ja-JP" sz="1800" b="1" i="0" u="none" strike="noStrike" kern="1200" cap="none" spc="0" normalizeH="0" baseline="0" noProof="0" smtClean="0">
                <a:ln>
                  <a:noFill/>
                </a:ln>
                <a:solidFill>
                  <a:srgbClr val="FFFFFF"/>
                </a:solidFill>
                <a:effectLst/>
                <a:uLnTx/>
                <a:uFillTx/>
                <a:latin typeface="Arial" panose="020B0604020202020204" pitchFamily="34" charset="0"/>
                <a:ea typeface="MS PGothic" panose="020B0600070205080204" pitchFamily="34" charset="-128"/>
                <a:cs typeface="Arial" panose="020B0604020202020204" pitchFamily="34" charset="0"/>
              </a:rPr>
              <a:t>Burning fuel</a:t>
            </a:r>
            <a:endParaRPr kumimoji="0" lang="en-GB" alt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9" name="Text Placeholder 8"/>
          <p:cNvSpPr>
            <a:spLocks noGrp="1"/>
          </p:cNvSpPr>
          <p:nvPr>
            <p:ph type="body" idx="1"/>
          </p:nvPr>
        </p:nvSpPr>
        <p:spPr bwMode="auto">
          <a:xfrm>
            <a:off x="469900" y="1200151"/>
            <a:ext cx="82169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0968" name="Title Placeholder 9"/>
          <p:cNvSpPr>
            <a:spLocks noGrp="1"/>
          </p:cNvSpPr>
          <p:nvPr>
            <p:ph type="title"/>
          </p:nvPr>
        </p:nvSpPr>
        <p:spPr bwMode="auto">
          <a:xfrm>
            <a:off x="457200" y="535781"/>
            <a:ext cx="8229600"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Tree>
    <p:extLst>
      <p:ext uri="{BB962C8B-B14F-4D97-AF65-F5344CB8AC3E}">
        <p14:creationId xmlns:p14="http://schemas.microsoft.com/office/powerpoint/2010/main" val="1786489316"/>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 id="2147483858" r:id="rId12"/>
  </p:sldLayoutIdLs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fade">
                                      <p:cBhvr>
                                        <p:cTn id="13" dur="500"/>
                                        <p:tgtEl>
                                          <p:spTgt spid="9">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9">
                                            <p:txEl>
                                              <p:pRg st="3" end="3"/>
                                            </p:txEl>
                                          </p:spTgt>
                                        </p:tgtEl>
                                        <p:attrNameLst>
                                          <p:attrName>style.visibility</p:attrName>
                                        </p:attrNameLst>
                                      </p:cBhvr>
                                      <p:to>
                                        <p:strVal val="visible"/>
                                      </p:to>
                                    </p:set>
                                    <p:animEffect transition="in" filter="fade">
                                      <p:cBhvr>
                                        <p:cTn id="16" dur="500"/>
                                        <p:tgtEl>
                                          <p:spTgt spid="9">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animEffect transition="in" filter="fade">
                                      <p:cBhvr>
                                        <p:cTn id="19"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tmplLst>
          <p:tmpl lvl="1">
            <p:tnLst>
              <p:par>
                <p:cTn presetID="10" presetClass="entr" presetSubtype="0" fill="hold" nodeType="clickEffect">
                  <p:stCondLst>
                    <p:cond delay="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childTnLst>
                </p:cTn>
              </p:par>
            </p:tnLst>
          </p:tmpl>
        </p:tmplLst>
      </p:bldP>
    </p:bldLst>
  </p:timing>
  <p:hf sldNum="0" hdr="0" dt="0"/>
  <p:txStyles>
    <p:titleStyle>
      <a:lvl1pPr marL="333375" indent="-333375" algn="l" rtl="0" eaLnBrk="0" fontAlgn="base" hangingPunct="0">
        <a:spcBef>
          <a:spcPct val="0"/>
        </a:spcBef>
        <a:spcAft>
          <a:spcPct val="0"/>
        </a:spcAft>
        <a:defRPr sz="1800" b="1">
          <a:solidFill>
            <a:schemeClr val="tx1"/>
          </a:solidFill>
          <a:latin typeface="+mj-lt"/>
          <a:ea typeface="+mj-ea"/>
          <a:cs typeface="+mj-cs"/>
        </a:defRPr>
      </a:lvl1pPr>
      <a:lvl2pPr marL="333375" indent="-333375" algn="l" rtl="0" eaLnBrk="0" fontAlgn="base" hangingPunct="0">
        <a:spcBef>
          <a:spcPct val="0"/>
        </a:spcBef>
        <a:spcAft>
          <a:spcPct val="0"/>
        </a:spcAft>
        <a:defRPr sz="1800" b="1">
          <a:solidFill>
            <a:schemeClr val="tx1"/>
          </a:solidFill>
          <a:latin typeface="Arial" charset="0"/>
        </a:defRPr>
      </a:lvl2pPr>
      <a:lvl3pPr marL="333375" indent="-333375" algn="l" rtl="0" eaLnBrk="0" fontAlgn="base" hangingPunct="0">
        <a:spcBef>
          <a:spcPct val="0"/>
        </a:spcBef>
        <a:spcAft>
          <a:spcPct val="0"/>
        </a:spcAft>
        <a:defRPr sz="1800" b="1">
          <a:solidFill>
            <a:schemeClr val="tx1"/>
          </a:solidFill>
          <a:latin typeface="Arial" charset="0"/>
        </a:defRPr>
      </a:lvl3pPr>
      <a:lvl4pPr marL="333375" indent="-333375" algn="l" rtl="0" eaLnBrk="0" fontAlgn="base" hangingPunct="0">
        <a:spcBef>
          <a:spcPct val="0"/>
        </a:spcBef>
        <a:spcAft>
          <a:spcPct val="0"/>
        </a:spcAft>
        <a:defRPr sz="1800" b="1">
          <a:solidFill>
            <a:schemeClr val="tx1"/>
          </a:solidFill>
          <a:latin typeface="Arial" charset="0"/>
        </a:defRPr>
      </a:lvl4pPr>
      <a:lvl5pPr marL="333375" indent="-333375" algn="l" rtl="0" eaLnBrk="0" fontAlgn="base" hangingPunct="0">
        <a:spcBef>
          <a:spcPct val="0"/>
        </a:spcBef>
        <a:spcAft>
          <a:spcPct val="0"/>
        </a:spcAft>
        <a:defRPr sz="1800" b="1">
          <a:solidFill>
            <a:schemeClr val="tx1"/>
          </a:solidFill>
          <a:latin typeface="Arial" charset="0"/>
        </a:defRPr>
      </a:lvl5pPr>
      <a:lvl6pPr marL="342900" algn="ctr" rtl="0" fontAlgn="base">
        <a:spcBef>
          <a:spcPct val="0"/>
        </a:spcBef>
        <a:spcAft>
          <a:spcPct val="0"/>
        </a:spcAft>
        <a:defRPr sz="3300">
          <a:solidFill>
            <a:srgbClr val="934C74"/>
          </a:solidFill>
          <a:latin typeface="Arial" charset="0"/>
        </a:defRPr>
      </a:lvl6pPr>
      <a:lvl7pPr marL="685800" algn="ctr" rtl="0" fontAlgn="base">
        <a:spcBef>
          <a:spcPct val="0"/>
        </a:spcBef>
        <a:spcAft>
          <a:spcPct val="0"/>
        </a:spcAft>
        <a:defRPr sz="3300">
          <a:solidFill>
            <a:srgbClr val="934C74"/>
          </a:solidFill>
          <a:latin typeface="Arial" charset="0"/>
        </a:defRPr>
      </a:lvl7pPr>
      <a:lvl8pPr marL="1028700" algn="ctr" rtl="0" fontAlgn="base">
        <a:spcBef>
          <a:spcPct val="0"/>
        </a:spcBef>
        <a:spcAft>
          <a:spcPct val="0"/>
        </a:spcAft>
        <a:defRPr sz="3300">
          <a:solidFill>
            <a:srgbClr val="934C74"/>
          </a:solidFill>
          <a:latin typeface="Arial" charset="0"/>
        </a:defRPr>
      </a:lvl8pPr>
      <a:lvl9pPr marL="1371600" algn="ctr" rtl="0" fontAlgn="base">
        <a:spcBef>
          <a:spcPct val="0"/>
        </a:spcBef>
        <a:spcAft>
          <a:spcPct val="0"/>
        </a:spcAft>
        <a:defRPr sz="3300">
          <a:solidFill>
            <a:srgbClr val="934C74"/>
          </a:solidFill>
          <a:latin typeface="Arial" charset="0"/>
        </a:defRPr>
      </a:lvl9pPr>
    </p:titleStyle>
    <p:bodyStyle>
      <a:lvl1pPr marL="333375" algn="l" rtl="0" eaLnBrk="0" fontAlgn="base" hangingPunct="0">
        <a:spcBef>
          <a:spcPct val="20000"/>
        </a:spcBef>
        <a:spcAft>
          <a:spcPct val="0"/>
        </a:spcAft>
        <a:buFont typeface="Wingdings" panose="05000000000000000000" pitchFamily="2" charset="2"/>
        <a:defRPr sz="1800">
          <a:solidFill>
            <a:srgbClr val="006786"/>
          </a:solidFill>
          <a:latin typeface="+mn-lt"/>
          <a:ea typeface="+mn-ea"/>
          <a:cs typeface="+mn-cs"/>
        </a:defRPr>
      </a:lvl1pPr>
      <a:lvl2pPr marL="750094" indent="-214313" algn="l" rtl="0" eaLnBrk="0" fontAlgn="base" hangingPunct="0">
        <a:spcBef>
          <a:spcPct val="20000"/>
        </a:spcBef>
        <a:spcAft>
          <a:spcPct val="0"/>
        </a:spcAft>
        <a:buFont typeface="Wingdings" panose="05000000000000000000" pitchFamily="2" charset="2"/>
        <a:buChar char="§"/>
        <a:defRPr sz="1800">
          <a:solidFill>
            <a:srgbClr val="006786"/>
          </a:solidFill>
          <a:latin typeface="+mn-lt"/>
        </a:defRPr>
      </a:lvl2pPr>
      <a:lvl3pPr marL="1056085" indent="-171450" algn="l" rtl="0" eaLnBrk="0" fontAlgn="base" hangingPunct="0">
        <a:spcBef>
          <a:spcPct val="20000"/>
        </a:spcBef>
        <a:spcAft>
          <a:spcPct val="0"/>
        </a:spcAft>
        <a:buFont typeface="Wingdings" panose="05000000000000000000" pitchFamily="2" charset="2"/>
        <a:buChar char="§"/>
        <a:defRPr sz="1800">
          <a:solidFill>
            <a:srgbClr val="006786"/>
          </a:solidFill>
          <a:latin typeface="+mn-lt"/>
        </a:defRPr>
      </a:lvl3pPr>
      <a:lvl4pPr marL="1362075" indent="-171450" algn="l" rtl="0" eaLnBrk="0" fontAlgn="base" hangingPunct="0">
        <a:spcBef>
          <a:spcPct val="20000"/>
        </a:spcBef>
        <a:spcAft>
          <a:spcPct val="0"/>
        </a:spcAft>
        <a:buFont typeface="Wingdings" panose="05000000000000000000" pitchFamily="2" charset="2"/>
        <a:buChar char="§"/>
        <a:defRPr sz="1800">
          <a:solidFill>
            <a:srgbClr val="006786"/>
          </a:solidFill>
          <a:latin typeface="+mn-lt"/>
        </a:defRPr>
      </a:lvl4pPr>
      <a:lvl5pPr marL="1668066" indent="-171450" algn="l" rtl="0" eaLnBrk="0" fontAlgn="base" hangingPunct="0">
        <a:spcBef>
          <a:spcPct val="20000"/>
        </a:spcBef>
        <a:spcAft>
          <a:spcPct val="0"/>
        </a:spcAft>
        <a:buFont typeface="Wingdings" panose="05000000000000000000" pitchFamily="2" charset="2"/>
        <a:buChar char="»"/>
        <a:defRPr sz="1800">
          <a:solidFill>
            <a:srgbClr val="006786"/>
          </a:solidFill>
          <a:latin typeface="+mn-lt"/>
        </a:defRPr>
      </a:lvl5pPr>
      <a:lvl6pPr marL="1885950" indent="-171450" algn="l" rtl="0" fontAlgn="base">
        <a:spcBef>
          <a:spcPct val="20000"/>
        </a:spcBef>
        <a:spcAft>
          <a:spcPct val="0"/>
        </a:spcAft>
        <a:buFont typeface="Wingdings" pitchFamily="2" charset="2"/>
        <a:defRPr sz="1800">
          <a:solidFill>
            <a:schemeClr val="tx1"/>
          </a:solidFill>
          <a:latin typeface="+mn-lt"/>
        </a:defRPr>
      </a:lvl6pPr>
      <a:lvl7pPr marL="2228850" indent="-171450" algn="l" rtl="0" fontAlgn="base">
        <a:spcBef>
          <a:spcPct val="20000"/>
        </a:spcBef>
        <a:spcAft>
          <a:spcPct val="0"/>
        </a:spcAft>
        <a:buFont typeface="Wingdings" pitchFamily="2" charset="2"/>
        <a:defRPr sz="1800">
          <a:solidFill>
            <a:schemeClr val="tx1"/>
          </a:solidFill>
          <a:latin typeface="+mn-lt"/>
        </a:defRPr>
      </a:lvl7pPr>
      <a:lvl8pPr marL="2571750" indent="-171450" algn="l" rtl="0" fontAlgn="base">
        <a:spcBef>
          <a:spcPct val="20000"/>
        </a:spcBef>
        <a:spcAft>
          <a:spcPct val="0"/>
        </a:spcAft>
        <a:buFont typeface="Wingdings" pitchFamily="2" charset="2"/>
        <a:defRPr sz="1800">
          <a:solidFill>
            <a:schemeClr val="tx1"/>
          </a:solidFill>
          <a:latin typeface="+mn-lt"/>
        </a:defRPr>
      </a:lvl8pPr>
      <a:lvl9pPr marL="2914650" indent="-171450" algn="l" rtl="0" fontAlgn="base">
        <a:spcBef>
          <a:spcPct val="20000"/>
        </a:spcBef>
        <a:spcAft>
          <a:spcPct val="0"/>
        </a:spcAft>
        <a:buFont typeface="Wingdings" pitchFamily="2" charset="2"/>
        <a:defRPr sz="18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4758" name="Rectangle 3"/>
          <p:cNvSpPr>
            <a:spLocks noGrp="1" noChangeArrowheads="1"/>
          </p:cNvSpPr>
          <p:nvPr>
            <p:ph type="title"/>
          </p:nvPr>
        </p:nvSpPr>
        <p:spPr bwMode="auto">
          <a:xfrm>
            <a:off x="395288" y="627460"/>
            <a:ext cx="8229600" cy="540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Title or banner area</a:t>
            </a:r>
          </a:p>
        </p:txBody>
      </p:sp>
      <p:sp>
        <p:nvSpPr>
          <p:cNvPr id="74759" name="Rectangle 4"/>
          <p:cNvSpPr>
            <a:spLocks noGrp="1" noChangeArrowheads="1"/>
          </p:cNvSpPr>
          <p:nvPr>
            <p:ph type="body" idx="1"/>
          </p:nvPr>
        </p:nvSpPr>
        <p:spPr bwMode="auto">
          <a:xfrm>
            <a:off x="468314" y="1383507"/>
            <a:ext cx="8207375" cy="3178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Use simple bullet points and lines, with no more than two lines per bullet point if possible.</a:t>
            </a:r>
          </a:p>
          <a:p>
            <a:pPr lvl="0"/>
            <a:r>
              <a:rPr lang="en-GB" altLang="en-US" smtClean="0"/>
              <a:t>Try to use a maximum of ten words per line. </a:t>
            </a:r>
          </a:p>
          <a:p>
            <a:pPr lvl="0"/>
            <a:r>
              <a:rPr lang="en-GB" altLang="en-US" smtClean="0"/>
              <a:t>Set up generic formatting on this master. </a:t>
            </a:r>
          </a:p>
          <a:p>
            <a:pPr lvl="0"/>
            <a:r>
              <a:rPr lang="en-GB" altLang="en-US" smtClean="0"/>
              <a:t>By applying this master to your slides, you’ll maintain consistent font and bullet style.</a:t>
            </a:r>
          </a:p>
          <a:p>
            <a:pPr lvl="0"/>
            <a:r>
              <a:rPr lang="en-GB" altLang="en-US" smtClean="0"/>
              <a:t>To change the layout of individual slides, select ‘Slide layout’ and choose the desired layout from the right-hand menu.</a:t>
            </a:r>
          </a:p>
          <a:p>
            <a:pPr lvl="0"/>
            <a:r>
              <a:rPr lang="en-GB" altLang="en-US" smtClean="0"/>
              <a:t>Read the PowerPoint guidelines before creating a slide show.</a:t>
            </a:r>
          </a:p>
          <a:p>
            <a:pPr lvl="0"/>
            <a:endParaRPr lang="en-GB" altLang="en-US" smtClean="0"/>
          </a:p>
        </p:txBody>
      </p:sp>
      <p:sp>
        <p:nvSpPr>
          <p:cNvPr id="13" name="Rectangle 5"/>
          <p:cNvSpPr>
            <a:spLocks noGrp="1" noChangeArrowheads="1"/>
          </p:cNvSpPr>
          <p:nvPr>
            <p:ph type="ftr" sz="quarter" idx="3"/>
          </p:nvPr>
        </p:nvSpPr>
        <p:spPr bwMode="white">
          <a:xfrm>
            <a:off x="468314" y="4893469"/>
            <a:ext cx="8207375" cy="216694"/>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750">
                <a:solidFill>
                  <a:schemeClr val="bg1"/>
                </a:solidFill>
                <a:latin typeface="Arial" charset="0"/>
                <a:cs typeface="+mn-cs"/>
              </a:defRPr>
            </a:lvl1pPr>
          </a:lstStyle>
          <a:p>
            <a:pPr defTabSz="685800" fontAlgn="base">
              <a:spcBef>
                <a:spcPct val="0"/>
              </a:spcBef>
              <a:spcAft>
                <a:spcPct val="0"/>
              </a:spcAft>
              <a:defRPr/>
            </a:pPr>
            <a:r>
              <a:rPr lang="en-GB" smtClean="0">
                <a:solidFill>
                  <a:srgbClr val="FFFFFF"/>
                </a:solidFill>
              </a:rPr>
              <a:t>© Pearson Education Ltd 2014. Copying permitted for purchasing institution only.  This material is not copyright free.</a:t>
            </a:r>
            <a:endParaRPr lang="en-GB">
              <a:solidFill>
                <a:srgbClr val="FFFFFF"/>
              </a:solidFill>
            </a:endParaRPr>
          </a:p>
        </p:txBody>
      </p:sp>
    </p:spTree>
    <p:extLst>
      <p:ext uri="{BB962C8B-B14F-4D97-AF65-F5344CB8AC3E}">
        <p14:creationId xmlns:p14="http://schemas.microsoft.com/office/powerpoint/2010/main" val="2471727843"/>
      </p:ext>
    </p:extLst>
  </p:cSld>
  <p:clrMap bg1="lt1" tx1="dk1" bg2="lt2" tx2="dk2" accent1="accent1" accent2="accent2" accent3="accent3" accent4="accent4" accent5="accent5" accent6="accent6" hlink="hlink" folHlink="folHlink"/>
  <p:sldLayoutIdLst>
    <p:sldLayoutId id="2147483860" r:id="rId1"/>
  </p:sldLayoutIdLst>
  <p:transition>
    <p:sndAc>
      <p:stSnd>
        <p:snd r:embed="rId3" name="click.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47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475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475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475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475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7475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9" grpId="0" build="p" autoUpdateAnimBg="0">
        <p:tmplLst>
          <p:tmpl lvl="1">
            <p:tnLst>
              <p:par>
                <p:cTn presetID="1" presetClass="entr" presetSubtype="0" fill="hold" nodeType="clickEffect">
                  <p:stCondLst>
                    <p:cond delay="0"/>
                  </p:stCondLst>
                  <p:childTnLst>
                    <p:set>
                      <p:cBhvr>
                        <p:cTn dur="1" fill="hold">
                          <p:stCondLst>
                            <p:cond delay="499"/>
                          </p:stCondLst>
                        </p:cTn>
                        <p:tgtEl>
                          <p:spTgt spid="74759"/>
                        </p:tgtEl>
                        <p:attrNameLst>
                          <p:attrName>style.visibility</p:attrName>
                        </p:attrNameLst>
                      </p:cBhvr>
                      <p:to>
                        <p:strVal val="visible"/>
                      </p:to>
                    </p:set>
                  </p:childTnLst>
                </p:cTn>
              </p:par>
            </p:tnLst>
          </p:tmpl>
        </p:tmplLst>
      </p:bldP>
    </p:bldLst>
  </p:timing>
  <p:hf sldNum="0" hdr="0" dt="0"/>
  <p:txStyles>
    <p:titleStyle>
      <a:lvl1pPr algn="ctr" rtl="0" eaLnBrk="0" fontAlgn="base" hangingPunct="0">
        <a:spcBef>
          <a:spcPct val="0"/>
        </a:spcBef>
        <a:spcAft>
          <a:spcPct val="0"/>
        </a:spcAft>
        <a:defRPr sz="3300">
          <a:solidFill>
            <a:srgbClr val="006786"/>
          </a:solidFill>
          <a:latin typeface="+mj-lt"/>
          <a:ea typeface="+mj-ea"/>
          <a:cs typeface="+mj-cs"/>
        </a:defRPr>
      </a:lvl1pPr>
      <a:lvl2pPr algn="ctr" rtl="0" eaLnBrk="0" fontAlgn="base" hangingPunct="0">
        <a:spcBef>
          <a:spcPct val="0"/>
        </a:spcBef>
        <a:spcAft>
          <a:spcPct val="0"/>
        </a:spcAft>
        <a:defRPr sz="3300">
          <a:solidFill>
            <a:srgbClr val="006786"/>
          </a:solidFill>
          <a:latin typeface="Arial" charset="0"/>
        </a:defRPr>
      </a:lvl2pPr>
      <a:lvl3pPr algn="ctr" rtl="0" eaLnBrk="0" fontAlgn="base" hangingPunct="0">
        <a:spcBef>
          <a:spcPct val="0"/>
        </a:spcBef>
        <a:spcAft>
          <a:spcPct val="0"/>
        </a:spcAft>
        <a:defRPr sz="3300">
          <a:solidFill>
            <a:srgbClr val="006786"/>
          </a:solidFill>
          <a:latin typeface="Arial" charset="0"/>
        </a:defRPr>
      </a:lvl3pPr>
      <a:lvl4pPr algn="ctr" rtl="0" eaLnBrk="0" fontAlgn="base" hangingPunct="0">
        <a:spcBef>
          <a:spcPct val="0"/>
        </a:spcBef>
        <a:spcAft>
          <a:spcPct val="0"/>
        </a:spcAft>
        <a:defRPr sz="3300">
          <a:solidFill>
            <a:srgbClr val="006786"/>
          </a:solidFill>
          <a:latin typeface="Arial" charset="0"/>
        </a:defRPr>
      </a:lvl4pPr>
      <a:lvl5pPr algn="ctr" rtl="0" eaLnBrk="0" fontAlgn="base" hangingPunct="0">
        <a:spcBef>
          <a:spcPct val="0"/>
        </a:spcBef>
        <a:spcAft>
          <a:spcPct val="0"/>
        </a:spcAft>
        <a:defRPr sz="3300">
          <a:solidFill>
            <a:srgbClr val="006786"/>
          </a:solidFill>
          <a:latin typeface="Arial" charset="0"/>
        </a:defRPr>
      </a:lvl5pPr>
      <a:lvl6pPr marL="342900" algn="ctr" rtl="0" fontAlgn="base">
        <a:spcBef>
          <a:spcPct val="0"/>
        </a:spcBef>
        <a:spcAft>
          <a:spcPct val="0"/>
        </a:spcAft>
        <a:defRPr sz="3300">
          <a:solidFill>
            <a:srgbClr val="934C74"/>
          </a:solidFill>
          <a:latin typeface="Arial" charset="0"/>
        </a:defRPr>
      </a:lvl6pPr>
      <a:lvl7pPr marL="685800" algn="ctr" rtl="0" fontAlgn="base">
        <a:spcBef>
          <a:spcPct val="0"/>
        </a:spcBef>
        <a:spcAft>
          <a:spcPct val="0"/>
        </a:spcAft>
        <a:defRPr sz="3300">
          <a:solidFill>
            <a:srgbClr val="934C74"/>
          </a:solidFill>
          <a:latin typeface="Arial" charset="0"/>
        </a:defRPr>
      </a:lvl7pPr>
      <a:lvl8pPr marL="1028700" algn="ctr" rtl="0" fontAlgn="base">
        <a:spcBef>
          <a:spcPct val="0"/>
        </a:spcBef>
        <a:spcAft>
          <a:spcPct val="0"/>
        </a:spcAft>
        <a:defRPr sz="3300">
          <a:solidFill>
            <a:srgbClr val="934C74"/>
          </a:solidFill>
          <a:latin typeface="Arial" charset="0"/>
        </a:defRPr>
      </a:lvl8pPr>
      <a:lvl9pPr marL="1371600" algn="ctr" rtl="0" fontAlgn="base">
        <a:spcBef>
          <a:spcPct val="0"/>
        </a:spcBef>
        <a:spcAft>
          <a:spcPct val="0"/>
        </a:spcAft>
        <a:defRPr sz="3300">
          <a:solidFill>
            <a:srgbClr val="934C74"/>
          </a:solidFill>
          <a:latin typeface="Arial" charset="0"/>
        </a:defRPr>
      </a:lvl9pPr>
    </p:titleStyle>
    <p:bodyStyle>
      <a:lvl1pPr marL="257175" indent="-257175" algn="l" rtl="0" eaLnBrk="0" fontAlgn="base" hangingPunct="0">
        <a:spcBef>
          <a:spcPct val="20000"/>
        </a:spcBef>
        <a:spcAft>
          <a:spcPct val="0"/>
        </a:spcAft>
        <a:buFont typeface="Wingdings" panose="05000000000000000000" pitchFamily="2" charset="2"/>
        <a:buChar char="§"/>
        <a:defRPr sz="1800">
          <a:solidFill>
            <a:schemeClr val="tx1"/>
          </a:solidFill>
          <a:latin typeface="+mn-lt"/>
          <a:ea typeface="+mn-ea"/>
          <a:cs typeface="+mn-cs"/>
        </a:defRPr>
      </a:lvl1pPr>
      <a:lvl2pPr marL="557213" indent="-214313" algn="l" rtl="0" eaLnBrk="0" fontAlgn="base" hangingPunct="0">
        <a:spcBef>
          <a:spcPct val="20000"/>
        </a:spcBef>
        <a:spcAft>
          <a:spcPct val="0"/>
        </a:spcAft>
        <a:buFont typeface="Wingdings" panose="05000000000000000000" pitchFamily="2" charset="2"/>
        <a:buChar char="§"/>
        <a:defRPr sz="1800">
          <a:solidFill>
            <a:schemeClr val="tx1"/>
          </a:solidFill>
          <a:latin typeface="+mn-lt"/>
        </a:defRPr>
      </a:lvl2pPr>
      <a:lvl3pPr marL="857250" indent="-171450" algn="l" rtl="0" eaLnBrk="0" fontAlgn="base" hangingPunct="0">
        <a:spcBef>
          <a:spcPct val="20000"/>
        </a:spcBef>
        <a:spcAft>
          <a:spcPct val="0"/>
        </a:spcAft>
        <a:buFont typeface="Wingdings" panose="05000000000000000000" pitchFamily="2" charset="2"/>
        <a:buChar char="§"/>
        <a:defRPr sz="1800">
          <a:solidFill>
            <a:schemeClr val="tx1"/>
          </a:solidFill>
          <a:latin typeface="+mn-lt"/>
        </a:defRPr>
      </a:lvl3pPr>
      <a:lvl4pPr marL="1200150" indent="-171450" algn="l" rtl="0" eaLnBrk="0" fontAlgn="base" hangingPunct="0">
        <a:spcBef>
          <a:spcPct val="20000"/>
        </a:spcBef>
        <a:spcAft>
          <a:spcPct val="0"/>
        </a:spcAft>
        <a:buFont typeface="Wingdings" panose="05000000000000000000" pitchFamily="2" charset="2"/>
        <a:buChar char="§"/>
        <a:defRPr sz="1800">
          <a:solidFill>
            <a:schemeClr val="tx1"/>
          </a:solidFill>
          <a:latin typeface="+mn-lt"/>
        </a:defRPr>
      </a:lvl4pPr>
      <a:lvl5pPr marL="1543050" indent="-171450" algn="l" rtl="0" eaLnBrk="0" fontAlgn="base" hangingPunct="0">
        <a:spcBef>
          <a:spcPct val="20000"/>
        </a:spcBef>
        <a:spcAft>
          <a:spcPct val="0"/>
        </a:spcAft>
        <a:buFont typeface="Wingdings" panose="05000000000000000000" pitchFamily="2" charset="2"/>
        <a:buChar char="»"/>
        <a:defRPr sz="1800">
          <a:solidFill>
            <a:schemeClr val="tx1"/>
          </a:solidFill>
          <a:latin typeface="+mn-lt"/>
        </a:defRPr>
      </a:lvl5pPr>
      <a:lvl6pPr marL="1885950" indent="-171450" algn="l" rtl="0" fontAlgn="base">
        <a:spcBef>
          <a:spcPct val="20000"/>
        </a:spcBef>
        <a:spcAft>
          <a:spcPct val="0"/>
        </a:spcAft>
        <a:buFont typeface="Wingdings" pitchFamily="2" charset="2"/>
        <a:defRPr sz="1800">
          <a:solidFill>
            <a:schemeClr val="tx1"/>
          </a:solidFill>
          <a:latin typeface="+mn-lt"/>
        </a:defRPr>
      </a:lvl6pPr>
      <a:lvl7pPr marL="2228850" indent="-171450" algn="l" rtl="0" fontAlgn="base">
        <a:spcBef>
          <a:spcPct val="20000"/>
        </a:spcBef>
        <a:spcAft>
          <a:spcPct val="0"/>
        </a:spcAft>
        <a:buFont typeface="Wingdings" pitchFamily="2" charset="2"/>
        <a:defRPr sz="1800">
          <a:solidFill>
            <a:schemeClr val="tx1"/>
          </a:solidFill>
          <a:latin typeface="+mn-lt"/>
        </a:defRPr>
      </a:lvl7pPr>
      <a:lvl8pPr marL="2571750" indent="-171450" algn="l" rtl="0" fontAlgn="base">
        <a:spcBef>
          <a:spcPct val="20000"/>
        </a:spcBef>
        <a:spcAft>
          <a:spcPct val="0"/>
        </a:spcAft>
        <a:buFont typeface="Wingdings" pitchFamily="2" charset="2"/>
        <a:defRPr sz="1800">
          <a:solidFill>
            <a:schemeClr val="tx1"/>
          </a:solidFill>
          <a:latin typeface="+mn-lt"/>
        </a:defRPr>
      </a:lvl8pPr>
      <a:lvl9pPr marL="2914650" indent="-171450" algn="l" rtl="0" fontAlgn="base">
        <a:spcBef>
          <a:spcPct val="20000"/>
        </a:spcBef>
        <a:spcAft>
          <a:spcPct val="0"/>
        </a:spcAft>
        <a:buFont typeface="Wingdings" pitchFamily="2" charset="2"/>
        <a:defRPr sz="18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6.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6.xml"/></Relationships>
</file>

<file path=ppt/slides/_rels/slide3.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3.jpeg"/><Relationship Id="rId7" Type="http://schemas.openxmlformats.org/officeDocument/2006/relationships/hyperlink" Target="https://www.pearsonactivelearn.com/" TargetMode="External"/><Relationship Id="rId12" Type="http://schemas.openxmlformats.org/officeDocument/2006/relationships/image" Target="../media/image18.png"/><Relationship Id="rId2" Type="http://schemas.openxmlformats.org/officeDocument/2006/relationships/hyperlink" Target="https://www.google.com/url?sa=i&amp;rct=j&amp;q=&amp;esrc=s&amp;source=images&amp;cd=&amp;cad=rja&amp;uact=8&amp;docid=jqW08-cNR02bFM&amp;tbnid=1yOS7qKZC7nt7M:&amp;ved=0CAUQjRw&amp;url=https://about.twitter.com/press/brand-assets&amp;ei=4IJOU6PDIaGj0QWG3YCYBQ&amp;bvm=bv.64764171,d.d2k&amp;psig=AFQjCNHm-AHzRwCHqY2bzscR0whZP3HBzQ&amp;ust=1397740639231888" TargetMode="External"/><Relationship Id="rId1" Type="http://schemas.openxmlformats.org/officeDocument/2006/relationships/slideLayout" Target="../slideLayouts/slideLayout37.xml"/><Relationship Id="rId6" Type="http://schemas.openxmlformats.org/officeDocument/2006/relationships/image" Target="../media/image14.png"/><Relationship Id="rId11" Type="http://schemas.openxmlformats.org/officeDocument/2006/relationships/image" Target="../media/image17.png"/><Relationship Id="rId5" Type="http://schemas.openxmlformats.org/officeDocument/2006/relationships/hyperlink" Target="https://highamspark.fireflycloud.net/" TargetMode="External"/><Relationship Id="rId10" Type="http://schemas.openxmlformats.org/officeDocument/2006/relationships/image" Target="../media/image16.png"/><Relationship Id="rId4" Type="http://schemas.openxmlformats.org/officeDocument/2006/relationships/hyperlink" Target="http://www.twitter.com/hpscience" TargetMode="External"/><Relationship Id="rId9" Type="http://schemas.openxmlformats.org/officeDocument/2006/relationships/hyperlink" Target="https://www.youtube.com/channel/UCuvnztKGXBYUuEm6LUmFLG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s://www.doddlelearn.co.uk/app/teacher/launch-content/3df671f8-171f-4948-9159-84ef9f20c8e8" TargetMode="External"/><Relationship Id="rId1" Type="http://schemas.openxmlformats.org/officeDocument/2006/relationships/slideLayout" Target="../slideLayouts/slideLayout38.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17.png"/><Relationship Id="rId1" Type="http://schemas.openxmlformats.org/officeDocument/2006/relationships/slideLayout" Target="../slideLayouts/slideLayout43.xml"/><Relationship Id="rId4" Type="http://schemas.openxmlformats.org/officeDocument/2006/relationships/image" Target="../media/image24.png"/></Relationships>
</file>

<file path=ppt/slides/_rels/slide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43.xml"/></Relationships>
</file>

<file path=ppt/slides/_rels/slide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43.xml"/><Relationship Id="rId4" Type="http://schemas.openxmlformats.org/officeDocument/2006/relationships/image" Target="../media/image28.pn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p:txBody>
          <a:bodyPr/>
          <a:lstStyle/>
          <a:p>
            <a:pPr eaLnBrk="1" hangingPunct="1"/>
            <a:r>
              <a:rPr lang="en-GB" u="sng" dirty="0" smtClean="0"/>
              <a:t>Requisitions</a:t>
            </a:r>
            <a:endParaRPr lang="en-GB" altLang="en-US" dirty="0" smtClean="0"/>
          </a:p>
        </p:txBody>
      </p:sp>
      <p:sp>
        <p:nvSpPr>
          <p:cNvPr id="56323" name="Rectangle 5"/>
          <p:cNvSpPr>
            <a:spLocks noGrp="1" noChangeArrowheads="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557213" indent="-214313">
              <a:defRPr>
                <a:solidFill>
                  <a:schemeClr val="tx1"/>
                </a:solidFill>
                <a:latin typeface="Arial" panose="020B0604020202020204" pitchFamily="34" charset="0"/>
                <a:cs typeface="Arial" panose="020B0604020202020204" pitchFamily="34" charset="0"/>
              </a:defRPr>
            </a:lvl2pPr>
            <a:lvl3pPr marL="857250" indent="-171450">
              <a:defRPr>
                <a:solidFill>
                  <a:schemeClr val="tx1"/>
                </a:solidFill>
                <a:latin typeface="Arial" panose="020B0604020202020204" pitchFamily="34" charset="0"/>
                <a:cs typeface="Arial" panose="020B0604020202020204" pitchFamily="34" charset="0"/>
              </a:defRPr>
            </a:lvl3pPr>
            <a:lvl4pPr marL="1200150" indent="-171450">
              <a:defRPr>
                <a:solidFill>
                  <a:schemeClr val="tx1"/>
                </a:solidFill>
                <a:latin typeface="Arial" panose="020B0604020202020204" pitchFamily="34" charset="0"/>
                <a:cs typeface="Arial" panose="020B0604020202020204" pitchFamily="34" charset="0"/>
              </a:defRPr>
            </a:lvl4pPr>
            <a:lvl5pPr marL="1543050" indent="-171450">
              <a:defRPr>
                <a:solidFill>
                  <a:schemeClr val="tx1"/>
                </a:solidFill>
                <a:latin typeface="Arial" panose="020B0604020202020204" pitchFamily="34" charset="0"/>
                <a:cs typeface="Arial" panose="020B0604020202020204" pitchFamily="34" charset="0"/>
              </a:defRPr>
            </a:lvl5pPr>
            <a:lvl6pPr marL="1885950" indent="-17145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defTabSz="685800" fontAlgn="base">
              <a:spcBef>
                <a:spcPct val="0"/>
              </a:spcBef>
              <a:spcAft>
                <a:spcPct val="0"/>
              </a:spcAft>
            </a:pPr>
            <a:r>
              <a:rPr lang="en-GB" altLang="en-US">
                <a:solidFill>
                  <a:srgbClr val="FFFFFF"/>
                </a:solidFill>
              </a:rPr>
              <a:t>© Pearson Education Ltd 2014. Copying permitted for purchasing institution only.  This material is not copyright free.</a:t>
            </a:r>
          </a:p>
        </p:txBody>
      </p:sp>
      <p:sp>
        <p:nvSpPr>
          <p:cNvPr id="6" name="Content Placeholder 5"/>
          <p:cNvSpPr txBox="1">
            <a:spLocks noGrp="1"/>
          </p:cNvSpPr>
          <p:nvPr>
            <p:ph idx="1"/>
          </p:nvPr>
        </p:nvSpPr>
        <p:spPr>
          <a:xfrm>
            <a:off x="468314" y="1383508"/>
            <a:ext cx="3726181" cy="1034129"/>
          </a:xfrm>
          <a:prstGeom prst="rect">
            <a:avLst/>
          </a:prstGeom>
          <a:noFill/>
        </p:spPr>
        <p:txBody>
          <a:bodyPr wrap="square" rtlCol="0">
            <a:spAutoFit/>
          </a:bodyPr>
          <a:lstStyle/>
          <a:p>
            <a:pPr marL="0" indent="0">
              <a:buNone/>
            </a:pPr>
            <a:r>
              <a:rPr lang="en-GB" sz="1800" dirty="0" smtClean="0"/>
              <a:t>Class practical: </a:t>
            </a:r>
          </a:p>
          <a:p>
            <a:pPr marL="0" indent="0">
              <a:buNone/>
            </a:pPr>
            <a:r>
              <a:rPr lang="en-GB" dirty="0" smtClean="0"/>
              <a:t>8Ec-2 </a:t>
            </a:r>
            <a:r>
              <a:rPr lang="en-GB" dirty="0"/>
              <a:t>C</a:t>
            </a:r>
            <a:r>
              <a:rPr lang="en-GB" dirty="0" smtClean="0"/>
              <a:t>andle Height</a:t>
            </a:r>
            <a:endParaRPr lang="en-GB" sz="1800" dirty="0" smtClean="0"/>
          </a:p>
          <a:p>
            <a:endParaRPr lang="en-GB" sz="1800" dirty="0"/>
          </a:p>
        </p:txBody>
      </p:sp>
      <p:sp>
        <p:nvSpPr>
          <p:cNvPr id="7" name="TextBox 6"/>
          <p:cNvSpPr txBox="1"/>
          <p:nvPr/>
        </p:nvSpPr>
        <p:spPr>
          <a:xfrm>
            <a:off x="5340216" y="1383508"/>
            <a:ext cx="3335473" cy="1200329"/>
          </a:xfrm>
          <a:prstGeom prst="rect">
            <a:avLst/>
          </a:prstGeom>
          <a:noFill/>
        </p:spPr>
        <p:txBody>
          <a:bodyPr wrap="square" rtlCol="0">
            <a:spAutoFit/>
          </a:bodyPr>
          <a:lstStyle/>
          <a:p>
            <a:r>
              <a:rPr lang="en-GB" sz="1800" dirty="0" smtClean="0"/>
              <a:t>worksheets: </a:t>
            </a:r>
          </a:p>
          <a:p>
            <a:r>
              <a:rPr lang="en-GB" sz="1800" dirty="0" smtClean="0"/>
              <a:t>8Ec-2 Candle height</a:t>
            </a:r>
            <a:endParaRPr lang="en-GB" sz="1800" dirty="0" smtClean="0"/>
          </a:p>
          <a:p>
            <a:endParaRPr lang="en-GB" sz="1800" dirty="0" smtClean="0"/>
          </a:p>
          <a:p>
            <a:endParaRPr lang="en-GB" sz="1800" dirty="0"/>
          </a:p>
        </p:txBody>
      </p:sp>
    </p:spTree>
    <p:extLst>
      <p:ext uri="{BB962C8B-B14F-4D97-AF65-F5344CB8AC3E}">
        <p14:creationId xmlns:p14="http://schemas.microsoft.com/office/powerpoint/2010/main" val="233602043"/>
      </p:ext>
    </p:extLst>
  </p:cSld>
  <p:clrMapOvr>
    <a:masterClrMapping/>
  </p:clrMapOvr>
  <p:transition>
    <p:sndAc>
      <p:stSnd>
        <p:snd r:embed="rId2" name="click.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p:txBody>
          <a:bodyPr/>
          <a:lstStyle/>
          <a:p>
            <a:pPr eaLnBrk="1" hangingPunct="1"/>
            <a:r>
              <a:rPr lang="en-GB" altLang="en-US" smtClean="0"/>
              <a:t>Objectives</a:t>
            </a:r>
          </a:p>
        </p:txBody>
      </p:sp>
      <p:sp>
        <p:nvSpPr>
          <p:cNvPr id="56322" name="Rectangle 3"/>
          <p:cNvSpPr>
            <a:spLocks noGrp="1" noChangeArrowheads="1"/>
          </p:cNvSpPr>
          <p:nvPr>
            <p:ph idx="1"/>
          </p:nvPr>
        </p:nvSpPr>
        <p:spPr>
          <a:xfrm>
            <a:off x="395289" y="1383506"/>
            <a:ext cx="8280400" cy="2862263"/>
          </a:xfrm>
        </p:spPr>
        <p:txBody>
          <a:bodyPr/>
          <a:lstStyle/>
          <a:p>
            <a:pPr marL="403622" lvl="1" indent="-269081"/>
            <a:r>
              <a:rPr lang="en-GB" altLang="en-US" sz="2400" dirty="0"/>
              <a:t>Identify variables that need to be controlled in a given experiment. </a:t>
            </a:r>
          </a:p>
          <a:p>
            <a:pPr marL="403622" lvl="1" indent="-269081"/>
            <a:r>
              <a:rPr lang="en-GB" altLang="en-US" sz="2400" dirty="0"/>
              <a:t>Plan ways in which to control a simple control variable. </a:t>
            </a:r>
          </a:p>
          <a:p>
            <a:pPr marL="403622" lvl="1" indent="-269081"/>
            <a:r>
              <a:rPr lang="en-GB" altLang="en-US" sz="2400" dirty="0"/>
              <a:t>Explain the need for a fair test. </a:t>
            </a:r>
          </a:p>
          <a:p>
            <a:pPr marL="403622" lvl="1" indent="-269081"/>
            <a:r>
              <a:rPr lang="en-GB" altLang="en-US" sz="2400" dirty="0"/>
              <a:t>Plan ways in which to control more than one variable. </a:t>
            </a:r>
          </a:p>
          <a:p>
            <a:pPr marL="403622" lvl="1" indent="-269081"/>
            <a:r>
              <a:rPr lang="en-GB" altLang="en-US" sz="2400" dirty="0"/>
              <a:t>Justify the choice of control variables. </a:t>
            </a:r>
          </a:p>
        </p:txBody>
      </p:sp>
      <p:sp>
        <p:nvSpPr>
          <p:cNvPr id="56323" name="Rectangle 5"/>
          <p:cNvSpPr>
            <a:spLocks noGrp="1" noChangeArrowheads="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557213" indent="-214313">
              <a:defRPr>
                <a:solidFill>
                  <a:schemeClr val="tx1"/>
                </a:solidFill>
                <a:latin typeface="Arial" panose="020B0604020202020204" pitchFamily="34" charset="0"/>
                <a:cs typeface="Arial" panose="020B0604020202020204" pitchFamily="34" charset="0"/>
              </a:defRPr>
            </a:lvl2pPr>
            <a:lvl3pPr marL="857250" indent="-171450">
              <a:defRPr>
                <a:solidFill>
                  <a:schemeClr val="tx1"/>
                </a:solidFill>
                <a:latin typeface="Arial" panose="020B0604020202020204" pitchFamily="34" charset="0"/>
                <a:cs typeface="Arial" panose="020B0604020202020204" pitchFamily="34" charset="0"/>
              </a:defRPr>
            </a:lvl3pPr>
            <a:lvl4pPr marL="1200150" indent="-171450">
              <a:defRPr>
                <a:solidFill>
                  <a:schemeClr val="tx1"/>
                </a:solidFill>
                <a:latin typeface="Arial" panose="020B0604020202020204" pitchFamily="34" charset="0"/>
                <a:cs typeface="Arial" panose="020B0604020202020204" pitchFamily="34" charset="0"/>
              </a:defRPr>
            </a:lvl4pPr>
            <a:lvl5pPr marL="1543050" indent="-171450">
              <a:defRPr>
                <a:solidFill>
                  <a:schemeClr val="tx1"/>
                </a:solidFill>
                <a:latin typeface="Arial" panose="020B0604020202020204" pitchFamily="34" charset="0"/>
                <a:cs typeface="Arial" panose="020B0604020202020204" pitchFamily="34" charset="0"/>
              </a:defRPr>
            </a:lvl5pPr>
            <a:lvl6pPr marL="1885950" indent="-17145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defTabSz="685800" fontAlgn="base">
              <a:spcBef>
                <a:spcPct val="0"/>
              </a:spcBef>
              <a:spcAft>
                <a:spcPct val="0"/>
              </a:spcAft>
            </a:pPr>
            <a:r>
              <a:rPr lang="en-GB" altLang="en-US">
                <a:solidFill>
                  <a:srgbClr val="FFFFFF"/>
                </a:solidFill>
              </a:rPr>
              <a:t>© Pearson Education Ltd 2014. Copying permitted for purchasing institution only.  This material is not copyright free.</a:t>
            </a:r>
          </a:p>
        </p:txBody>
      </p:sp>
    </p:spTree>
    <p:extLst>
      <p:ext uri="{BB962C8B-B14F-4D97-AF65-F5344CB8AC3E}">
        <p14:creationId xmlns:p14="http://schemas.microsoft.com/office/powerpoint/2010/main" val="3719501460"/>
      </p:ext>
    </p:extLst>
  </p:cSld>
  <p:clrMapOvr>
    <a:masterClrMapping/>
  </p:clrMapOvr>
  <p:transition>
    <p:sndAc>
      <p:stSnd>
        <p:snd r:embed="rId2" name="click.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6322">
                                            <p:txEl>
                                              <p:pRg st="1" end="1"/>
                                            </p:txEl>
                                          </p:spTgt>
                                        </p:tgtEl>
                                        <p:attrNameLst>
                                          <p:attrName>style.visibility</p:attrName>
                                        </p:attrNameLst>
                                      </p:cBhvr>
                                      <p:to>
                                        <p:strVal val="visible"/>
                                      </p:to>
                                    </p:set>
                                    <p:animEffect transition="in" filter="fade">
                                      <p:cBhvr>
                                        <p:cTn id="7" dur="500"/>
                                        <p:tgtEl>
                                          <p:spTgt spid="56322">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6322">
                                            <p:txEl>
                                              <p:pRg st="2" end="2"/>
                                            </p:txEl>
                                          </p:spTgt>
                                        </p:tgtEl>
                                        <p:attrNameLst>
                                          <p:attrName>style.visibility</p:attrName>
                                        </p:attrNameLst>
                                      </p:cBhvr>
                                      <p:to>
                                        <p:strVal val="visible"/>
                                      </p:to>
                                    </p:set>
                                    <p:animEffect transition="in" filter="fade">
                                      <p:cBhvr>
                                        <p:cTn id="12" dur="500"/>
                                        <p:tgtEl>
                                          <p:spTgt spid="56322">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56322">
                                            <p:txEl>
                                              <p:pRg st="3" end="3"/>
                                            </p:txEl>
                                          </p:spTgt>
                                        </p:tgtEl>
                                        <p:attrNameLst>
                                          <p:attrName>style.visibility</p:attrName>
                                        </p:attrNameLst>
                                      </p:cBhvr>
                                      <p:to>
                                        <p:strVal val="visible"/>
                                      </p:to>
                                    </p:set>
                                    <p:animEffect transition="in" filter="fade">
                                      <p:cBhvr>
                                        <p:cTn id="17" dur="500"/>
                                        <p:tgtEl>
                                          <p:spTgt spid="56322">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56322">
                                            <p:txEl>
                                              <p:pRg st="4" end="4"/>
                                            </p:txEl>
                                          </p:spTgt>
                                        </p:tgtEl>
                                        <p:attrNameLst>
                                          <p:attrName>style.visibility</p:attrName>
                                        </p:attrNameLst>
                                      </p:cBhvr>
                                      <p:to>
                                        <p:strVal val="visible"/>
                                      </p:to>
                                    </p:set>
                                    <p:animEffect transition="in" filter="fade">
                                      <p:cBhvr>
                                        <p:cTn id="22" dur="500"/>
                                        <p:tgtEl>
                                          <p:spTgt spid="5632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31640" y="152039"/>
            <a:ext cx="5001647" cy="830997"/>
          </a:xfrm>
          <a:prstGeom prst="rect">
            <a:avLst/>
          </a:prstGeom>
          <a:noFill/>
        </p:spPr>
        <p:txBody>
          <a:bodyPr wrap="square" rtlCol="0">
            <a:spAutoFit/>
          </a:bodyPr>
          <a:lstStyle/>
          <a:p>
            <a:pPr algn="ctr" defTabSz="685715" fontAlgn="base">
              <a:spcBef>
                <a:spcPct val="0"/>
              </a:spcBef>
              <a:spcAft>
                <a:spcPct val="0"/>
              </a:spcAft>
              <a:defRPr/>
            </a:pPr>
            <a:r>
              <a:rPr lang="en-GB" sz="4800" u="sng" kern="0" dirty="0" smtClean="0">
                <a:solidFill>
                  <a:srgbClr val="000000"/>
                </a:solidFill>
                <a:latin typeface="Comic Sans MS" pitchFamily="66" charset="0"/>
              </a:rPr>
              <a:t>8Ec Fair Testing</a:t>
            </a:r>
            <a:endParaRPr lang="en-GB" sz="4800" u="sng" kern="0" dirty="0">
              <a:solidFill>
                <a:srgbClr val="000000"/>
              </a:solidFill>
              <a:latin typeface="Comic Sans MS" pitchFamily="66" charset="0"/>
            </a:endParaRPr>
          </a:p>
        </p:txBody>
      </p:sp>
      <p:sp>
        <p:nvSpPr>
          <p:cNvPr id="2" name="Date Placeholder 1"/>
          <p:cNvSpPr>
            <a:spLocks noGrp="1"/>
          </p:cNvSpPr>
          <p:nvPr>
            <p:ph type="dt" sz="half" idx="10"/>
          </p:nvPr>
        </p:nvSpPr>
        <p:spPr>
          <a:xfrm>
            <a:off x="6442745" y="39459"/>
            <a:ext cx="2695500" cy="534070"/>
          </a:xfrm>
          <a:ln>
            <a:noFill/>
          </a:ln>
        </p:spPr>
        <p:txBody>
          <a:bodyPr/>
          <a:lstStyle/>
          <a:p>
            <a:pPr algn="ctr"/>
            <a:fld id="{CD56B8D3-C7AC-4284-8907-C9020E1AB17D}" type="datetime4">
              <a:rPr lang="en-GB" sz="4000" u="sng" smtClean="0">
                <a:solidFill>
                  <a:schemeClr val="tx1"/>
                </a:solidFill>
              </a:rPr>
              <a:pPr algn="ctr"/>
              <a:t>25 July 2019</a:t>
            </a:fld>
            <a:endParaRPr lang="en-GB" sz="4000" u="sng" dirty="0">
              <a:solidFill>
                <a:schemeClr val="tx1"/>
              </a:solidFill>
            </a:endParaRPr>
          </a:p>
        </p:txBody>
      </p:sp>
      <p:sp>
        <p:nvSpPr>
          <p:cNvPr id="6" name="Date Placeholder 1"/>
          <p:cNvSpPr txBox="1">
            <a:spLocks/>
          </p:cNvSpPr>
          <p:nvPr/>
        </p:nvSpPr>
        <p:spPr>
          <a:xfrm>
            <a:off x="26640" y="33468"/>
            <a:ext cx="1305000" cy="534070"/>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4000" u="sng" dirty="0">
                <a:solidFill>
                  <a:schemeClr val="tx1"/>
                </a:solidFill>
              </a:rPr>
              <a:t>CW</a:t>
            </a:r>
          </a:p>
        </p:txBody>
      </p:sp>
      <p:grpSp>
        <p:nvGrpSpPr>
          <p:cNvPr id="10" name="Group 9"/>
          <p:cNvGrpSpPr/>
          <p:nvPr/>
        </p:nvGrpSpPr>
        <p:grpSpPr>
          <a:xfrm>
            <a:off x="99860" y="4700935"/>
            <a:ext cx="1809015" cy="415498"/>
            <a:chOff x="253025" y="5447323"/>
            <a:chExt cx="2412020" cy="553997"/>
          </a:xfrm>
        </p:grpSpPr>
        <p:pic>
          <p:nvPicPr>
            <p:cNvPr id="11" name="Picture 11" descr="https://encrypted-tbn2.gstatic.com/images?q=tbn:ANd9GcQmN4Hz1m2z4hoqhQtyywvPl7GkxDHUNt9OJDZZvBN7_uNmBZFw">
              <a:hlinkClick r:id="rId2"/>
            </p:cNvPr>
            <p:cNvPicPr>
              <a:picLocks noChangeAspect="1" noChangeArrowheads="1"/>
            </p:cNvPicPr>
            <p:nvPr/>
          </p:nvPicPr>
          <p:blipFill>
            <a:blip r:embed="rId3" cstate="print"/>
            <a:srcRect/>
            <a:stretch>
              <a:fillRect/>
            </a:stretch>
          </p:blipFill>
          <p:spPr bwMode="auto">
            <a:xfrm>
              <a:off x="253025" y="5547825"/>
              <a:ext cx="450360" cy="366040"/>
            </a:xfrm>
            <a:prstGeom prst="rect">
              <a:avLst/>
            </a:prstGeom>
            <a:noFill/>
          </p:spPr>
        </p:pic>
        <p:sp>
          <p:nvSpPr>
            <p:cNvPr id="12" name="TextBox 11">
              <a:hlinkClick r:id="rId4"/>
            </p:cNvPr>
            <p:cNvSpPr txBox="1"/>
            <p:nvPr/>
          </p:nvSpPr>
          <p:spPr>
            <a:xfrm>
              <a:off x="656492" y="5447323"/>
              <a:ext cx="2008553" cy="553997"/>
            </a:xfrm>
            <a:prstGeom prst="rect">
              <a:avLst/>
            </a:prstGeom>
            <a:noFill/>
          </p:spPr>
          <p:txBody>
            <a:bodyPr wrap="square" rtlCol="0">
              <a:spAutoFit/>
            </a:bodyPr>
            <a:lstStyle/>
            <a:p>
              <a:r>
                <a:rPr lang="en-GB" sz="2100" dirty="0">
                  <a:latin typeface="Trebuchet MS" pitchFamily="34" charset="0"/>
                </a:rPr>
                <a:t>@</a:t>
              </a:r>
              <a:r>
                <a:rPr lang="en-GB" sz="2100" b="1" dirty="0" err="1"/>
                <a:t>hpscience</a:t>
              </a:r>
              <a:endParaRPr lang="en-GB" sz="2100" b="1" dirty="0"/>
            </a:p>
          </p:txBody>
        </p:sp>
      </p:grpSp>
      <p:pic>
        <p:nvPicPr>
          <p:cNvPr id="13" name="Picture 2" descr="https://firefly.archbishoptemple.lancs.sch.uk/Templates/lib/core/login/images/school-logo.png">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54377" y="4635352"/>
            <a:ext cx="1586003" cy="44036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hlinkClick r:id="rId7"/>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3892486" y="4723833"/>
            <a:ext cx="2845978" cy="327029"/>
          </a:xfrm>
          <a:prstGeom prst="rect">
            <a:avLst/>
          </a:prstGeom>
        </p:spPr>
      </p:pic>
      <p:pic>
        <p:nvPicPr>
          <p:cNvPr id="15" name="Picture 14" descr="yt-brand-standard-logo-95x40.png">
            <a:hlinkClick r:id="rId9"/>
          </p:cNvPr>
          <p:cNvPicPr>
            <a:picLocks noChangeAspect="1"/>
          </p:cNvPicPr>
          <p:nvPr/>
        </p:nvPicPr>
        <p:blipFill>
          <a:blip r:embed="rId10" cstate="print"/>
          <a:stretch>
            <a:fillRect/>
          </a:stretch>
        </p:blipFill>
        <p:spPr>
          <a:xfrm>
            <a:off x="2247702" y="4698919"/>
            <a:ext cx="857891" cy="361217"/>
          </a:xfrm>
          <a:prstGeom prst="rect">
            <a:avLst/>
          </a:prstGeom>
        </p:spPr>
      </p:pic>
      <p:pic>
        <p:nvPicPr>
          <p:cNvPr id="16" name="Picture 15"/>
          <p:cNvPicPr>
            <a:picLocks noChangeAspect="1"/>
          </p:cNvPicPr>
          <p:nvPr/>
        </p:nvPicPr>
        <p:blipFill>
          <a:blip r:embed="rId11"/>
          <a:stretch>
            <a:fillRect/>
          </a:stretch>
        </p:blipFill>
        <p:spPr>
          <a:xfrm>
            <a:off x="90093" y="2802556"/>
            <a:ext cx="4819650" cy="1800225"/>
          </a:xfrm>
          <a:prstGeom prst="rect">
            <a:avLst/>
          </a:prstGeom>
        </p:spPr>
      </p:pic>
      <p:pic>
        <p:nvPicPr>
          <p:cNvPr id="3" name="Picture 2"/>
          <p:cNvPicPr>
            <a:picLocks noChangeAspect="1"/>
          </p:cNvPicPr>
          <p:nvPr/>
        </p:nvPicPr>
        <p:blipFill>
          <a:blip r:embed="rId12"/>
          <a:stretch>
            <a:fillRect/>
          </a:stretch>
        </p:blipFill>
        <p:spPr>
          <a:xfrm>
            <a:off x="0" y="960149"/>
            <a:ext cx="9039225" cy="1638300"/>
          </a:xfrm>
          <a:prstGeom prst="rect">
            <a:avLst/>
          </a:prstGeom>
        </p:spPr>
      </p:pic>
      <p:sp>
        <p:nvSpPr>
          <p:cNvPr id="17" name="Cloud Callout 16"/>
          <p:cNvSpPr/>
          <p:nvPr/>
        </p:nvSpPr>
        <p:spPr>
          <a:xfrm>
            <a:off x="5142049" y="2590693"/>
            <a:ext cx="2382475" cy="1631424"/>
          </a:xfrm>
          <a:prstGeom prst="cloud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rPr>
              <a:t>What are variables?</a:t>
            </a:r>
            <a:endParaRPr lang="en-GB" sz="2400" dirty="0">
              <a:solidFill>
                <a:schemeClr val="tx1"/>
              </a:solidFill>
            </a:endParaRPr>
          </a:p>
        </p:txBody>
      </p:sp>
    </p:spTree>
    <p:extLst>
      <p:ext uri="{BB962C8B-B14F-4D97-AF65-F5344CB8AC3E}">
        <p14:creationId xmlns:p14="http://schemas.microsoft.com/office/powerpoint/2010/main" val="1088599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114136" cy="562062"/>
          </a:xfrm>
        </p:spPr>
        <p:txBody>
          <a:bodyPr>
            <a:normAutofit fontScale="90000"/>
          </a:bodyPr>
          <a:lstStyle/>
          <a:p>
            <a:pPr algn="l"/>
            <a:r>
              <a:rPr lang="en-GB" u="sng" dirty="0" smtClean="0"/>
              <a:t>Types of variables</a:t>
            </a:r>
            <a:endParaRPr lang="en-GB" u="sng" dirty="0"/>
          </a:p>
        </p:txBody>
      </p:sp>
      <p:sp>
        <p:nvSpPr>
          <p:cNvPr id="5" name="Rectangle 4"/>
          <p:cNvSpPr/>
          <p:nvPr/>
        </p:nvSpPr>
        <p:spPr>
          <a:xfrm>
            <a:off x="4965570" y="38842"/>
            <a:ext cx="4109419" cy="523220"/>
          </a:xfrm>
          <a:prstGeom prst="rect">
            <a:avLst/>
          </a:prstGeom>
        </p:spPr>
        <p:txBody>
          <a:bodyPr wrap="square">
            <a:spAutoFit/>
          </a:bodyPr>
          <a:lstStyle/>
          <a:p>
            <a:r>
              <a:rPr lang="en-GB" dirty="0" smtClean="0">
                <a:hlinkClick r:id="rId2"/>
              </a:rPr>
              <a:t>https</a:t>
            </a:r>
            <a:r>
              <a:rPr lang="en-GB" dirty="0">
                <a:hlinkClick r:id="rId2"/>
              </a:rPr>
              <a:t>://www.doddlelearn.co.uk/app/teacher/launch-content/3df671f8-171f-4948-9159-84ef9f20c8e8</a:t>
            </a:r>
            <a:endParaRPr lang="en-GB" dirty="0"/>
          </a:p>
        </p:txBody>
      </p:sp>
      <p:sp>
        <p:nvSpPr>
          <p:cNvPr id="8" name="TextBox 7"/>
          <p:cNvSpPr txBox="1"/>
          <p:nvPr/>
        </p:nvSpPr>
        <p:spPr>
          <a:xfrm>
            <a:off x="3114136" y="38842"/>
            <a:ext cx="1851434" cy="523220"/>
          </a:xfrm>
          <a:prstGeom prst="rect">
            <a:avLst/>
          </a:prstGeom>
          <a:noFill/>
        </p:spPr>
        <p:txBody>
          <a:bodyPr wrap="square" rtlCol="0">
            <a:spAutoFit/>
          </a:bodyPr>
          <a:lstStyle/>
          <a:p>
            <a:r>
              <a:rPr lang="en-GB" dirty="0" smtClean="0"/>
              <a:t>Can use KS3 doddle presentation </a:t>
            </a:r>
            <a:endParaRPr lang="en-GB" dirty="0"/>
          </a:p>
        </p:txBody>
      </p:sp>
      <p:pic>
        <p:nvPicPr>
          <p:cNvPr id="9" name="Picture 8"/>
          <p:cNvPicPr>
            <a:picLocks noChangeAspect="1"/>
          </p:cNvPicPr>
          <p:nvPr/>
        </p:nvPicPr>
        <p:blipFill>
          <a:blip r:embed="rId3"/>
          <a:stretch>
            <a:fillRect/>
          </a:stretch>
        </p:blipFill>
        <p:spPr>
          <a:xfrm>
            <a:off x="45289" y="679660"/>
            <a:ext cx="9029700" cy="847725"/>
          </a:xfrm>
          <a:prstGeom prst="rect">
            <a:avLst/>
          </a:prstGeom>
        </p:spPr>
      </p:pic>
      <p:pic>
        <p:nvPicPr>
          <p:cNvPr id="10" name="Picture 9"/>
          <p:cNvPicPr>
            <a:picLocks noChangeAspect="1"/>
          </p:cNvPicPr>
          <p:nvPr/>
        </p:nvPicPr>
        <p:blipFill>
          <a:blip r:embed="rId4"/>
          <a:stretch>
            <a:fillRect/>
          </a:stretch>
        </p:blipFill>
        <p:spPr>
          <a:xfrm>
            <a:off x="45290" y="1644984"/>
            <a:ext cx="2974748" cy="383563"/>
          </a:xfrm>
          <a:prstGeom prst="rect">
            <a:avLst/>
          </a:prstGeom>
        </p:spPr>
      </p:pic>
      <p:pic>
        <p:nvPicPr>
          <p:cNvPr id="11" name="Picture 10"/>
          <p:cNvPicPr>
            <a:picLocks noChangeAspect="1"/>
          </p:cNvPicPr>
          <p:nvPr/>
        </p:nvPicPr>
        <p:blipFill>
          <a:blip r:embed="rId5"/>
          <a:stretch>
            <a:fillRect/>
          </a:stretch>
        </p:blipFill>
        <p:spPr>
          <a:xfrm>
            <a:off x="45289" y="2691715"/>
            <a:ext cx="2916025" cy="269599"/>
          </a:xfrm>
          <a:prstGeom prst="rect">
            <a:avLst/>
          </a:prstGeom>
        </p:spPr>
      </p:pic>
      <p:pic>
        <p:nvPicPr>
          <p:cNvPr id="12" name="Picture 11"/>
          <p:cNvPicPr>
            <a:picLocks noChangeAspect="1"/>
          </p:cNvPicPr>
          <p:nvPr/>
        </p:nvPicPr>
        <p:blipFill>
          <a:blip r:embed="rId6"/>
          <a:stretch>
            <a:fillRect/>
          </a:stretch>
        </p:blipFill>
        <p:spPr>
          <a:xfrm>
            <a:off x="45289" y="3606554"/>
            <a:ext cx="2457450" cy="227215"/>
          </a:xfrm>
          <a:prstGeom prst="rect">
            <a:avLst/>
          </a:prstGeom>
        </p:spPr>
      </p:pic>
      <p:sp>
        <p:nvSpPr>
          <p:cNvPr id="14" name="TextBox 13"/>
          <p:cNvSpPr txBox="1"/>
          <p:nvPr/>
        </p:nvSpPr>
        <p:spPr>
          <a:xfrm>
            <a:off x="302004" y="2046475"/>
            <a:ext cx="7667537" cy="461665"/>
          </a:xfrm>
          <a:prstGeom prst="rect">
            <a:avLst/>
          </a:prstGeom>
          <a:noFill/>
        </p:spPr>
        <p:txBody>
          <a:bodyPr wrap="square" rtlCol="0">
            <a:spAutoFit/>
          </a:bodyPr>
          <a:lstStyle/>
          <a:p>
            <a:r>
              <a:rPr lang="en-GB" sz="2400" dirty="0" smtClean="0">
                <a:solidFill>
                  <a:srgbClr val="002060"/>
                </a:solidFill>
              </a:rPr>
              <a:t>The variable that you chose the values of in an investigation</a:t>
            </a:r>
            <a:endParaRPr lang="en-GB" sz="2400" dirty="0">
              <a:solidFill>
                <a:srgbClr val="002060"/>
              </a:solidFill>
            </a:endParaRPr>
          </a:p>
        </p:txBody>
      </p:sp>
      <p:sp>
        <p:nvSpPr>
          <p:cNvPr id="15" name="TextBox 14"/>
          <p:cNvSpPr txBox="1"/>
          <p:nvPr/>
        </p:nvSpPr>
        <p:spPr>
          <a:xfrm>
            <a:off x="302003" y="3027230"/>
            <a:ext cx="7667537" cy="461665"/>
          </a:xfrm>
          <a:prstGeom prst="rect">
            <a:avLst/>
          </a:prstGeom>
          <a:noFill/>
        </p:spPr>
        <p:txBody>
          <a:bodyPr wrap="square" rtlCol="0">
            <a:spAutoFit/>
          </a:bodyPr>
          <a:lstStyle/>
          <a:p>
            <a:r>
              <a:rPr lang="en-GB" sz="2400" dirty="0" smtClean="0">
                <a:solidFill>
                  <a:srgbClr val="002060"/>
                </a:solidFill>
              </a:rPr>
              <a:t>The variable that is measured in an investigation. </a:t>
            </a:r>
            <a:endParaRPr lang="en-GB" sz="2400" dirty="0">
              <a:solidFill>
                <a:srgbClr val="002060"/>
              </a:solidFill>
            </a:endParaRPr>
          </a:p>
        </p:txBody>
      </p:sp>
      <p:sp>
        <p:nvSpPr>
          <p:cNvPr id="16" name="TextBox 15"/>
          <p:cNvSpPr txBox="1"/>
          <p:nvPr/>
        </p:nvSpPr>
        <p:spPr>
          <a:xfrm>
            <a:off x="175291" y="3901354"/>
            <a:ext cx="8899698" cy="1200329"/>
          </a:xfrm>
          <a:prstGeom prst="rect">
            <a:avLst/>
          </a:prstGeom>
          <a:noFill/>
        </p:spPr>
        <p:txBody>
          <a:bodyPr wrap="square" rtlCol="0">
            <a:spAutoFit/>
          </a:bodyPr>
          <a:lstStyle/>
          <a:p>
            <a:r>
              <a:rPr lang="en-GB" sz="2400" dirty="0" smtClean="0">
                <a:solidFill>
                  <a:srgbClr val="002060"/>
                </a:solidFill>
              </a:rPr>
              <a:t>A variable other than the independent variable, which could affect the dependent variable and so needs to be controlled (kept the same) there many be several controlled variables</a:t>
            </a:r>
            <a:endParaRPr lang="en-GB" sz="2400" dirty="0">
              <a:solidFill>
                <a:srgbClr val="002060"/>
              </a:solidFill>
            </a:endParaRPr>
          </a:p>
        </p:txBody>
      </p:sp>
    </p:spTree>
    <p:extLst>
      <p:ext uri="{BB962C8B-B14F-4D97-AF65-F5344CB8AC3E}">
        <p14:creationId xmlns:p14="http://schemas.microsoft.com/office/powerpoint/2010/main" val="1980310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9142" y="3014017"/>
            <a:ext cx="2958914" cy="1526308"/>
          </a:xfrm>
          <a:prstGeom prst="rect">
            <a:avLst/>
          </a:prstGeom>
        </p:spPr>
      </p:pic>
      <p:pic>
        <p:nvPicPr>
          <p:cNvPr id="9" name="Picture 8"/>
          <p:cNvPicPr>
            <a:picLocks noChangeAspect="1"/>
          </p:cNvPicPr>
          <p:nvPr/>
        </p:nvPicPr>
        <p:blipFill>
          <a:blip r:embed="rId3"/>
          <a:stretch>
            <a:fillRect/>
          </a:stretch>
        </p:blipFill>
        <p:spPr>
          <a:xfrm>
            <a:off x="0" y="0"/>
            <a:ext cx="9144000" cy="1913641"/>
          </a:xfrm>
          <a:prstGeom prst="rect">
            <a:avLst/>
          </a:prstGeom>
        </p:spPr>
      </p:pic>
      <p:pic>
        <p:nvPicPr>
          <p:cNvPr id="10" name="Picture 9"/>
          <p:cNvPicPr>
            <a:picLocks noChangeAspect="1"/>
          </p:cNvPicPr>
          <p:nvPr/>
        </p:nvPicPr>
        <p:blipFill>
          <a:blip r:embed="rId4"/>
          <a:stretch>
            <a:fillRect/>
          </a:stretch>
        </p:blipFill>
        <p:spPr>
          <a:xfrm>
            <a:off x="94465" y="1949431"/>
            <a:ext cx="7277100" cy="1038225"/>
          </a:xfrm>
          <a:prstGeom prst="rect">
            <a:avLst/>
          </a:prstGeom>
        </p:spPr>
      </p:pic>
      <p:sp>
        <p:nvSpPr>
          <p:cNvPr id="11" name="Rectangle 10"/>
          <p:cNvSpPr/>
          <p:nvPr/>
        </p:nvSpPr>
        <p:spPr>
          <a:xfrm>
            <a:off x="0" y="3221154"/>
            <a:ext cx="6259398" cy="923330"/>
          </a:xfrm>
          <a:prstGeom prst="rect">
            <a:avLst/>
          </a:prstGeom>
        </p:spPr>
        <p:txBody>
          <a:bodyPr wrap="square">
            <a:spAutoFit/>
          </a:bodyPr>
          <a:lstStyle/>
          <a:p>
            <a:r>
              <a:rPr lang="en-GB" sz="1800" b="1" dirty="0" smtClean="0">
                <a:solidFill>
                  <a:srgbClr val="FF0000"/>
                </a:solidFill>
              </a:rPr>
              <a:t>a. </a:t>
            </a:r>
            <a:r>
              <a:rPr lang="en-GB" sz="1800" dirty="0" smtClean="0">
                <a:solidFill>
                  <a:srgbClr val="FF0000"/>
                </a:solidFill>
              </a:rPr>
              <a:t>size </a:t>
            </a:r>
            <a:r>
              <a:rPr lang="en-GB" sz="1800" dirty="0">
                <a:solidFill>
                  <a:srgbClr val="FF0000"/>
                </a:solidFill>
              </a:rPr>
              <a:t>of container, type of fuel used to make tea light, size of tea light, length of time tea light has already been burning (affects size of pool of liquid fuel at base of wick), length of </a:t>
            </a:r>
            <a:r>
              <a:rPr lang="en-GB" sz="1800" dirty="0" smtClean="0">
                <a:solidFill>
                  <a:srgbClr val="FF0000"/>
                </a:solidFill>
              </a:rPr>
              <a:t>wick.</a:t>
            </a:r>
            <a:endParaRPr lang="en-GB" sz="1800" dirty="0">
              <a:solidFill>
                <a:srgbClr val="FF0000"/>
              </a:solidFill>
            </a:endParaRPr>
          </a:p>
        </p:txBody>
      </p:sp>
      <p:sp>
        <p:nvSpPr>
          <p:cNvPr id="12" name="Rectangle 11"/>
          <p:cNvSpPr/>
          <p:nvPr/>
        </p:nvSpPr>
        <p:spPr>
          <a:xfrm>
            <a:off x="-1" y="4295169"/>
            <a:ext cx="6645898" cy="646331"/>
          </a:xfrm>
          <a:prstGeom prst="rect">
            <a:avLst/>
          </a:prstGeom>
        </p:spPr>
        <p:txBody>
          <a:bodyPr wrap="square">
            <a:spAutoFit/>
          </a:bodyPr>
          <a:lstStyle/>
          <a:p>
            <a:r>
              <a:rPr lang="en-GB" sz="1800" b="1" dirty="0">
                <a:solidFill>
                  <a:srgbClr val="FF0000"/>
                </a:solidFill>
              </a:rPr>
              <a:t>b </a:t>
            </a:r>
            <a:r>
              <a:rPr lang="en-GB" sz="1800" dirty="0">
                <a:solidFill>
                  <a:srgbClr val="FF0000"/>
                </a:solidFill>
              </a:rPr>
              <a:t>In all cases, make sure identical apparatus used, and that the tea lights have the same size pool of melted fuel at the base of the wick.</a:t>
            </a:r>
          </a:p>
        </p:txBody>
      </p:sp>
    </p:spTree>
    <p:extLst>
      <p:ext uri="{BB962C8B-B14F-4D97-AF65-F5344CB8AC3E}">
        <p14:creationId xmlns:p14="http://schemas.microsoft.com/office/powerpoint/2010/main" val="2806622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09329" y="205032"/>
            <a:ext cx="8541488" cy="4319833"/>
          </a:xfrm>
          <a:prstGeom prst="rect">
            <a:avLst/>
          </a:prstGeom>
        </p:spPr>
      </p:pic>
    </p:spTree>
    <p:extLst>
      <p:ext uri="{BB962C8B-B14F-4D97-AF65-F5344CB8AC3E}">
        <p14:creationId xmlns:p14="http://schemas.microsoft.com/office/powerpoint/2010/main" val="15454389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7016" y="102860"/>
            <a:ext cx="7362825" cy="733425"/>
          </a:xfrm>
          <a:prstGeom prst="rect">
            <a:avLst/>
          </a:prstGeom>
        </p:spPr>
      </p:pic>
      <p:pic>
        <p:nvPicPr>
          <p:cNvPr id="3" name="Picture 2"/>
          <p:cNvPicPr>
            <a:picLocks noChangeAspect="1"/>
          </p:cNvPicPr>
          <p:nvPr/>
        </p:nvPicPr>
        <p:blipFill>
          <a:blip r:embed="rId3"/>
          <a:stretch>
            <a:fillRect/>
          </a:stretch>
        </p:blipFill>
        <p:spPr>
          <a:xfrm>
            <a:off x="127016" y="1528663"/>
            <a:ext cx="3600450" cy="304800"/>
          </a:xfrm>
          <a:prstGeom prst="rect">
            <a:avLst/>
          </a:prstGeom>
        </p:spPr>
      </p:pic>
      <p:pic>
        <p:nvPicPr>
          <p:cNvPr id="4" name="Picture 3"/>
          <p:cNvPicPr>
            <a:picLocks noChangeAspect="1"/>
          </p:cNvPicPr>
          <p:nvPr/>
        </p:nvPicPr>
        <p:blipFill>
          <a:blip r:embed="rId4"/>
          <a:stretch>
            <a:fillRect/>
          </a:stretch>
        </p:blipFill>
        <p:spPr>
          <a:xfrm>
            <a:off x="127016" y="3033792"/>
            <a:ext cx="7077075" cy="704850"/>
          </a:xfrm>
          <a:prstGeom prst="rect">
            <a:avLst/>
          </a:prstGeom>
        </p:spPr>
      </p:pic>
      <p:sp>
        <p:nvSpPr>
          <p:cNvPr id="6" name="Rectangle 5"/>
          <p:cNvSpPr/>
          <p:nvPr/>
        </p:nvSpPr>
        <p:spPr>
          <a:xfrm>
            <a:off x="382914" y="997808"/>
            <a:ext cx="7978661" cy="369332"/>
          </a:xfrm>
          <a:prstGeom prst="rect">
            <a:avLst/>
          </a:prstGeom>
        </p:spPr>
        <p:txBody>
          <a:bodyPr wrap="square">
            <a:spAutoFit/>
          </a:bodyPr>
          <a:lstStyle/>
          <a:p>
            <a:r>
              <a:rPr lang="en-GB" sz="1800" dirty="0">
                <a:solidFill>
                  <a:srgbClr val="FF0000"/>
                </a:solidFill>
              </a:rPr>
              <a:t>Results should show that tea lights nearer the top of the container go out first.</a:t>
            </a:r>
          </a:p>
        </p:txBody>
      </p:sp>
      <p:sp>
        <p:nvSpPr>
          <p:cNvPr id="7" name="Rectangle 6"/>
          <p:cNvSpPr/>
          <p:nvPr/>
        </p:nvSpPr>
        <p:spPr>
          <a:xfrm>
            <a:off x="461913" y="1833463"/>
            <a:ext cx="8286161" cy="1200329"/>
          </a:xfrm>
          <a:prstGeom prst="rect">
            <a:avLst/>
          </a:prstGeom>
        </p:spPr>
        <p:txBody>
          <a:bodyPr wrap="square">
            <a:spAutoFit/>
          </a:bodyPr>
          <a:lstStyle/>
          <a:p>
            <a:r>
              <a:rPr lang="en-GB" sz="1800" dirty="0">
                <a:solidFill>
                  <a:srgbClr val="FF0000"/>
                </a:solidFill>
              </a:rPr>
              <a:t>Combustion of the hydrocarbon in the fuel produces carbon dioxide. </a:t>
            </a:r>
            <a:r>
              <a:rPr lang="en-GB" sz="1800" dirty="0" smtClean="0">
                <a:solidFill>
                  <a:srgbClr val="FF0000"/>
                </a:solidFill>
              </a:rPr>
              <a:t>Although </a:t>
            </a:r>
            <a:r>
              <a:rPr lang="en-GB" sz="1800" dirty="0">
                <a:solidFill>
                  <a:srgbClr val="FF0000"/>
                </a:solidFill>
              </a:rPr>
              <a:t>carbon dioxide is a gas that is heavier than air, it is also hot and so collects at the top of the container. This excludes oxygen, so the nearer the flame is to the top of the container, the quicker it will be surrounded by carbon dioxide and so go out.</a:t>
            </a:r>
          </a:p>
        </p:txBody>
      </p:sp>
      <p:sp>
        <p:nvSpPr>
          <p:cNvPr id="8" name="Rectangle 7"/>
          <p:cNvSpPr/>
          <p:nvPr/>
        </p:nvSpPr>
        <p:spPr>
          <a:xfrm>
            <a:off x="542041" y="3972511"/>
            <a:ext cx="7536730" cy="369332"/>
          </a:xfrm>
          <a:prstGeom prst="rect">
            <a:avLst/>
          </a:prstGeom>
        </p:spPr>
        <p:txBody>
          <a:bodyPr wrap="square">
            <a:spAutoFit/>
          </a:bodyPr>
          <a:lstStyle/>
          <a:p>
            <a:r>
              <a:rPr lang="en-GB" sz="1800" dirty="0" smtClean="0">
                <a:solidFill>
                  <a:srgbClr val="FF0000"/>
                </a:solidFill>
              </a:rPr>
              <a:t>All </a:t>
            </a:r>
            <a:r>
              <a:rPr lang="en-GB" sz="1800" dirty="0">
                <a:solidFill>
                  <a:srgbClr val="FF0000"/>
                </a:solidFill>
              </a:rPr>
              <a:t>other variables that could have affected the time were controlled.</a:t>
            </a:r>
          </a:p>
        </p:txBody>
      </p:sp>
    </p:spTree>
    <p:extLst>
      <p:ext uri="{BB962C8B-B14F-4D97-AF65-F5344CB8AC3E}">
        <p14:creationId xmlns:p14="http://schemas.microsoft.com/office/powerpoint/2010/main" val="1633646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theme/theme1.xml><?xml version="1.0" encoding="utf-8"?>
<a:theme xmlns:a="http://schemas.openxmlformats.org/drawingml/2006/main" name="4_Default Design">
  <a:themeElements>
    <a:clrScheme name="Biology">
      <a:dk1>
        <a:srgbClr val="000000"/>
      </a:dk1>
      <a:lt1>
        <a:srgbClr val="FFFFFF"/>
      </a:lt1>
      <a:dk2>
        <a:srgbClr val="000000"/>
      </a:dk2>
      <a:lt2>
        <a:srgbClr val="568F86"/>
      </a:lt2>
      <a:accent1>
        <a:srgbClr val="BBE0E3"/>
      </a:accent1>
      <a:accent2>
        <a:srgbClr val="333399"/>
      </a:accent2>
      <a:accent3>
        <a:srgbClr val="FFFFFF"/>
      </a:accent3>
      <a:accent4>
        <a:srgbClr val="000000"/>
      </a:accent4>
      <a:accent5>
        <a:srgbClr val="DAEDEF"/>
      </a:accent5>
      <a:accent6>
        <a:srgbClr val="2D2D8A"/>
      </a:accent6>
      <a:hlink>
        <a:srgbClr val="2D2D8A"/>
      </a:hlink>
      <a:folHlink>
        <a:srgbClr val="568F86"/>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Default Design">
  <a:themeElements>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76200" cap="flat" cmpd="sng" algn="ctr">
              <a:solidFill>
                <a:srgbClr val="008000"/>
              </a:solidFill>
              <a:prstDash val="solid"/>
              <a:round/>
              <a:headEnd type="none" w="med" len="me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2400" b="1" i="0" u="none" strike="noStrike" cap="none" normalizeH="0" baseline="0" smtClean="0">
            <a:ln>
              <a:noFill/>
            </a:ln>
            <a:solidFill>
              <a:srgbClr val="010066"/>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76200" cap="flat" cmpd="sng" algn="ctr">
              <a:solidFill>
                <a:srgbClr val="008000"/>
              </a:solidFill>
              <a:prstDash val="solid"/>
              <a:round/>
              <a:headEnd type="none" w="med" len="me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2400" b="1" i="0" u="none" strike="noStrike" cap="none" normalizeH="0" baseline="0" smtClean="0">
            <a:ln>
              <a:noFill/>
            </a:ln>
            <a:solidFill>
              <a:srgbClr val="010066"/>
            </a:solidFill>
            <a:effectLst/>
            <a:latin typeface="Arial" panose="020B0604020202020204" pitchFamily="34" charset="0"/>
          </a:defRPr>
        </a:defPPr>
      </a:lstStyle>
    </a:lnDef>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6_Default Design">
  <a:themeElements>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76200" cap="flat" cmpd="sng" algn="ctr">
              <a:solidFill>
                <a:srgbClr val="008000"/>
              </a:solidFill>
              <a:prstDash val="solid"/>
              <a:round/>
              <a:headEnd type="none" w="med" len="me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2400" b="1" i="0" u="none" strike="noStrike" cap="none" normalizeH="0" baseline="0" smtClean="0">
            <a:ln>
              <a:noFill/>
            </a:ln>
            <a:solidFill>
              <a:srgbClr val="010066"/>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76200" cap="flat" cmpd="sng" algn="ctr">
              <a:solidFill>
                <a:srgbClr val="008000"/>
              </a:solidFill>
              <a:prstDash val="solid"/>
              <a:round/>
              <a:headEnd type="none" w="med" len="me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2400" b="1" i="0" u="none" strike="noStrike" cap="none" normalizeH="0" baseline="0" smtClean="0">
            <a:ln>
              <a:noFill/>
            </a:ln>
            <a:solidFill>
              <a:srgbClr val="010066"/>
            </a:solidFill>
            <a:effectLst/>
            <a:latin typeface="Arial" charset="0"/>
          </a:defRPr>
        </a:defPPr>
      </a:lstStyle>
    </a:lnDef>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5_Default Design">
  <a:themeElements>
    <a:clrScheme name="Biology ESWS">
      <a:dk1>
        <a:srgbClr val="000000"/>
      </a:dk1>
      <a:lt1>
        <a:srgbClr val="FFFFFF"/>
      </a:lt1>
      <a:dk2>
        <a:srgbClr val="000000"/>
      </a:dk2>
      <a:lt2>
        <a:srgbClr val="808080"/>
      </a:lt2>
      <a:accent1>
        <a:srgbClr val="C3C300"/>
      </a:accent1>
      <a:accent2>
        <a:srgbClr val="636825"/>
      </a:accent2>
      <a:accent3>
        <a:srgbClr val="FFFFFF"/>
      </a:accent3>
      <a:accent4>
        <a:srgbClr val="000000"/>
      </a:accent4>
      <a:accent5>
        <a:srgbClr val="DBD600"/>
      </a:accent5>
      <a:accent6>
        <a:srgbClr val="444719"/>
      </a:accent6>
      <a:hlink>
        <a:srgbClr val="2D2D8A"/>
      </a:hlink>
      <a:folHlink>
        <a:srgbClr val="6B6BCE"/>
      </a:folHlink>
    </a:clrScheme>
    <a:fontScheme name="2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Default Design">
  <a:themeElements>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8_Default Design">
  <a:themeElements>
    <a:clrScheme name="Chemistry ESWS">
      <a:dk1>
        <a:srgbClr val="000000"/>
      </a:dk1>
      <a:lt1>
        <a:srgbClr val="FFFFFF"/>
      </a:lt1>
      <a:dk2>
        <a:srgbClr val="000000"/>
      </a:dk2>
      <a:lt2>
        <a:srgbClr val="808080"/>
      </a:lt2>
      <a:accent1>
        <a:srgbClr val="A0C4DE"/>
      </a:accent1>
      <a:accent2>
        <a:srgbClr val="006786"/>
      </a:accent2>
      <a:accent3>
        <a:srgbClr val="FFFFFF"/>
      </a:accent3>
      <a:accent4>
        <a:srgbClr val="000000"/>
      </a:accent4>
      <a:accent5>
        <a:srgbClr val="B2CFE4"/>
      </a:accent5>
      <a:accent6>
        <a:srgbClr val="004C64"/>
      </a:accent6>
      <a:hlink>
        <a:srgbClr val="2D2D8A"/>
      </a:hlink>
      <a:folHlink>
        <a:srgbClr val="6B6BCE"/>
      </a:folHlink>
    </a:clrScheme>
    <a:fontScheme name="2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9_Default Design">
  <a:themeElements>
    <a:clrScheme name="Custom 1">
      <a:dk1>
        <a:srgbClr val="000000"/>
      </a:dk1>
      <a:lt1>
        <a:srgbClr val="FFFFFF"/>
      </a:lt1>
      <a:dk2>
        <a:srgbClr val="000000"/>
      </a:dk2>
      <a:lt2>
        <a:srgbClr val="808080"/>
      </a:lt2>
      <a:accent1>
        <a:srgbClr val="A0C4DE"/>
      </a:accent1>
      <a:accent2>
        <a:srgbClr val="006786"/>
      </a:accent2>
      <a:accent3>
        <a:srgbClr val="FFFFFF"/>
      </a:accent3>
      <a:accent4>
        <a:srgbClr val="000000"/>
      </a:accent4>
      <a:accent5>
        <a:srgbClr val="B2CFE4"/>
      </a:accent5>
      <a:accent6>
        <a:srgbClr val="004C64"/>
      </a:accent6>
      <a:hlink>
        <a:srgbClr val="2D2D8A"/>
      </a:hlink>
      <a:folHlink>
        <a:srgbClr val="6B6BCE"/>
      </a:folHlink>
    </a:clrScheme>
    <a:fontScheme name="2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0_Default Design">
  <a:themeElements>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1867</TotalTime>
  <Words>348</Words>
  <Application>Microsoft Office PowerPoint</Application>
  <PresentationFormat>On-screen Show (16:9)</PresentationFormat>
  <Paragraphs>29</Paragraphs>
  <Slides>7</Slides>
  <Notes>0</Notes>
  <HiddenSlides>0</HiddenSlides>
  <MMClips>0</MMClips>
  <ScaleCrop>false</ScaleCrop>
  <HeadingPairs>
    <vt:vector size="6" baseType="variant">
      <vt:variant>
        <vt:lpstr>Fonts Used</vt:lpstr>
      </vt:variant>
      <vt:variant>
        <vt:i4>8</vt:i4>
      </vt:variant>
      <vt:variant>
        <vt:lpstr>Theme</vt:lpstr>
      </vt:variant>
      <vt:variant>
        <vt:i4>9</vt:i4>
      </vt:variant>
      <vt:variant>
        <vt:lpstr>Slide Titles</vt:lpstr>
      </vt:variant>
      <vt:variant>
        <vt:i4>7</vt:i4>
      </vt:variant>
    </vt:vector>
  </HeadingPairs>
  <TitlesOfParts>
    <vt:vector size="24" baseType="lpstr">
      <vt:lpstr>MS PGothic</vt:lpstr>
      <vt:lpstr>Arial</vt:lpstr>
      <vt:lpstr>Arial Black</vt:lpstr>
      <vt:lpstr>Calibri</vt:lpstr>
      <vt:lpstr>Comic Sans MS</vt:lpstr>
      <vt:lpstr>Trebuchet MS</vt:lpstr>
      <vt:lpstr>Verdana</vt:lpstr>
      <vt:lpstr>Wingdings</vt:lpstr>
      <vt:lpstr>4_Default Design</vt:lpstr>
      <vt:lpstr>2_Default Design</vt:lpstr>
      <vt:lpstr>6_Default Design</vt:lpstr>
      <vt:lpstr>3_Office Theme</vt:lpstr>
      <vt:lpstr>5_Default Design</vt:lpstr>
      <vt:lpstr>7_Default Design</vt:lpstr>
      <vt:lpstr>8_Default Design</vt:lpstr>
      <vt:lpstr>9_Default Design</vt:lpstr>
      <vt:lpstr>10_Default Design</vt:lpstr>
      <vt:lpstr>Requisitions</vt:lpstr>
      <vt:lpstr>Objectives</vt:lpstr>
      <vt:lpstr>PowerPoint Presentation</vt:lpstr>
      <vt:lpstr>Types of variables</vt:lpstr>
      <vt:lpstr>PowerPoint Presentation</vt:lpstr>
      <vt:lpstr>PowerPoint Presentation</vt:lpstr>
      <vt:lpstr>PowerPoint Presentation</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Mr B</dc:creator>
  <cp:lastModifiedBy>M McCallum</cp:lastModifiedBy>
  <cp:revision>185</cp:revision>
  <dcterms:created xsi:type="dcterms:W3CDTF">2014-04-16T12:42:19Z</dcterms:created>
  <dcterms:modified xsi:type="dcterms:W3CDTF">2019-07-25T13:22:09Z</dcterms:modified>
</cp:coreProperties>
</file>